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slide+xml" PartName="/ppt/slides/slide95.xml"/>
  <Override ContentType="application/vnd.openxmlformats-officedocument.presentationml.slide+xml" PartName="/ppt/slides/slide96.xml"/>
  <Override ContentType="application/vnd.openxmlformats-officedocument.presentationml.slide+xml" PartName="/ppt/slides/slide97.xml"/>
  <Override ContentType="application/vnd.openxmlformats-officedocument.presentationml.slide+xml" PartName="/ppt/slides/slide98.xml"/>
  <Override ContentType="application/vnd.openxmlformats-officedocument.presentationml.slide+xml" PartName="/ppt/slides/slide99.xml"/>
  <Override ContentType="application/vnd.openxmlformats-officedocument.presentationml.slide+xml" PartName="/ppt/slides/slide100.xml"/>
  <Override ContentType="application/vnd.openxmlformats-officedocument.presentationml.slide+xml" PartName="/ppt/slides/slide101.xml"/>
  <Override ContentType="application/vnd.openxmlformats-officedocument.presentationml.slide+xml" PartName="/ppt/slides/slide102.xml"/>
  <Override ContentType="application/vnd.openxmlformats-officedocument.presentationml.slide+xml" PartName="/ppt/slides/slide103.xml"/>
  <Override ContentType="application/vnd.openxmlformats-officedocument.presentationml.slide+xml" PartName="/ppt/slides/slide104.xml"/>
  <Override ContentType="application/vnd.openxmlformats-officedocument.presentationml.slide+xml" PartName="/ppt/slides/slide105.xml"/>
  <Override ContentType="application/vnd.openxmlformats-officedocument.presentationml.slide+xml" PartName="/ppt/slides/slide106.xml"/>
  <Override ContentType="application/vnd.openxmlformats-officedocument.presentationml.slide+xml" PartName="/ppt/slides/slide107.xml"/>
  <Override ContentType="application/vnd.openxmlformats-officedocument.presentationml.slide+xml" PartName="/ppt/slides/slide108.xml"/>
  <Override ContentType="application/vnd.openxmlformats-officedocument.presentationml.slide+xml" PartName="/ppt/slides/slide109.xml"/>
  <Override ContentType="application/vnd.openxmlformats-officedocument.presentationml.slide+xml" PartName="/ppt/slides/slide110.xml"/>
  <Override ContentType="application/vnd.openxmlformats-officedocument.presentationml.slide+xml" PartName="/ppt/slides/slide111.xml"/>
  <Override ContentType="application/vnd.openxmlformats-officedocument.presentationml.slide+xml" PartName="/ppt/slides/slide112.xml"/>
  <Override ContentType="application/vnd.openxmlformats-officedocument.presentationml.slide+xml" PartName="/ppt/slides/slide113.xml"/>
  <Override ContentType="application/vnd.openxmlformats-officedocument.presentationml.slide+xml" PartName="/ppt/slides/slide114.xml"/>
  <Override ContentType="application/vnd.openxmlformats-officedocument.presentationml.slide+xml" PartName="/ppt/slides/slide115.xml"/>
  <Override ContentType="application/vnd.openxmlformats-officedocument.presentationml.slide+xml" PartName="/ppt/slides/slide116.xml"/>
  <Override ContentType="application/vnd.openxmlformats-officedocument.presentationml.slide+xml" PartName="/ppt/slides/slide117.xml"/>
  <Override ContentType="application/vnd.openxmlformats-officedocument.presentationml.slide+xml" PartName="/ppt/slides/slide118.xml"/>
  <Override ContentType="application/vnd.openxmlformats-officedocument.presentationml.slide+xml" PartName="/ppt/slides/slide119.xml"/>
  <Override ContentType="application/vnd.openxmlformats-officedocument.presentationml.slide+xml" PartName="/ppt/slides/slide120.xml"/>
  <Override ContentType="application/vnd.openxmlformats-officedocument.presentationml.slide+xml" PartName="/ppt/slides/slide121.xml"/>
  <Override ContentType="application/vnd.openxmlformats-officedocument.presentationml.slide+xml" PartName="/ppt/slides/slide122.xml"/>
  <Override ContentType="application/vnd.openxmlformats-officedocument.presentationml.slide+xml" PartName="/ppt/slides/slide123.xml"/>
  <Override ContentType="application/vnd.openxmlformats-officedocument.presentationml.slide+xml" PartName="/ppt/slides/slide124.xml"/>
  <Override ContentType="application/vnd.openxmlformats-officedocument.presentationml.slide+xml" PartName="/ppt/slides/slide125.xml"/>
  <Override ContentType="application/vnd.openxmlformats-officedocument.presentationml.slide+xml" PartName="/ppt/slides/slide126.xml"/>
  <Override ContentType="application/vnd.openxmlformats-officedocument.presentationml.slide+xml" PartName="/ppt/slides/slide127.xml"/>
  <Override ContentType="application/vnd.openxmlformats-officedocument.presentationml.slide+xml" PartName="/ppt/slides/slide128.xml"/>
  <Override ContentType="application/vnd.openxmlformats-officedocument.presentationml.slide+xml" PartName="/ppt/slides/slide129.xml"/>
  <Override ContentType="application/vnd.openxmlformats-officedocument.presentationml.slide+xml" PartName="/ppt/slides/slide130.xml"/>
  <Override ContentType="application/vnd.openxmlformats-officedocument.presentationml.slide+xml" PartName="/ppt/slides/slide131.xml"/>
  <Override ContentType="application/vnd.openxmlformats-officedocument.presentationml.slide+xml" PartName="/ppt/slides/slide132.xml"/>
  <Override ContentType="application/vnd.openxmlformats-officedocument.presentationml.slide+xml" PartName="/ppt/slides/slide133.xml"/>
  <Override ContentType="application/vnd.openxmlformats-officedocument.presentationml.slide+xml" PartName="/ppt/slides/slide134.xml"/>
  <Override ContentType="application/vnd.openxmlformats-officedocument.presentationml.slide+xml" PartName="/ppt/slides/slide135.xml"/>
  <Override ContentType="application/vnd.openxmlformats-officedocument.presentationml.slide+xml" PartName="/ppt/slides/slide136.xml"/>
  <Override ContentType="application/vnd.openxmlformats-officedocument.presentationml.slide+xml" PartName="/ppt/slides/slide137.xml"/>
  <Override ContentType="application/vnd.openxmlformats-officedocument.presentationml.slide+xml" PartName="/ppt/slides/slide138.xml"/>
  <Override ContentType="application/vnd.openxmlformats-officedocument.presentationml.slide+xml" PartName="/ppt/slides/slide139.xml"/>
  <Override ContentType="application/vnd.openxmlformats-officedocument.presentationml.slide+xml" PartName="/ppt/slides/slide140.xml"/>
  <Override ContentType="application/vnd.openxmlformats-officedocument.presentationml.slide+xml" PartName="/ppt/slides/slide141.xml"/>
  <Override ContentType="application/vnd.openxmlformats-officedocument.presentationml.slide+xml" PartName="/ppt/slides/slide142.xml"/>
  <Override ContentType="application/vnd.openxmlformats-officedocument.presentationml.slide+xml" PartName="/ppt/slides/slide143.xml"/>
  <Override ContentType="application/vnd.openxmlformats-officedocument.presentationml.slide+xml" PartName="/ppt/slides/slide144.xml"/>
  <Override ContentType="application/vnd.openxmlformats-officedocument.presentationml.slide+xml" PartName="/ppt/slides/slide145.xml"/>
  <Override ContentType="application/vnd.openxmlformats-officedocument.presentationml.slide+xml" PartName="/ppt/slides/slide146.xml"/>
  <Override ContentType="application/vnd.openxmlformats-officedocument.presentationml.slide+xml" PartName="/ppt/slides/slide14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</p:sldIdLst>
  <p:sldSz cx="18288000" cy="10287000"/>
  <p:notesSz cx="6858000" cy="9144000"/>
  <p:embeddedFontLst>
    <p:embeddedFont>
      <p:font typeface="Sunborn" charset="1" panose="00000500000000000000"/>
      <p:regular r:id="rId153"/>
    </p:embeddedFont>
    <p:embeddedFont>
      <p:font typeface="Futura Medium" charset="1" panose="020B0502020204020303"/>
      <p:regular r:id="rId154"/>
    </p:embeddedFont>
    <p:embeddedFont>
      <p:font typeface="Futura" charset="1" panose="020B0502020204020303"/>
      <p:regular r:id="rId155"/>
    </p:embeddedFont>
    <p:embeddedFont>
      <p:font typeface="Futura Bold" charset="1" panose="020B0702020204020203"/>
      <p:regular r:id="rId1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slides/slide95.xml" Type="http://schemas.openxmlformats.org/officeDocument/2006/relationships/slide"/><Relationship Id="rId101" Target="slides/slide96.xml" Type="http://schemas.openxmlformats.org/officeDocument/2006/relationships/slide"/><Relationship Id="rId102" Target="slides/slide97.xml" Type="http://schemas.openxmlformats.org/officeDocument/2006/relationships/slide"/><Relationship Id="rId103" Target="slides/slide98.xml" Type="http://schemas.openxmlformats.org/officeDocument/2006/relationships/slide"/><Relationship Id="rId104" Target="slides/slide99.xml" Type="http://schemas.openxmlformats.org/officeDocument/2006/relationships/slide"/><Relationship Id="rId105" Target="slides/slide100.xml" Type="http://schemas.openxmlformats.org/officeDocument/2006/relationships/slide"/><Relationship Id="rId106" Target="slides/slide101.xml" Type="http://schemas.openxmlformats.org/officeDocument/2006/relationships/slide"/><Relationship Id="rId107" Target="slides/slide102.xml" Type="http://schemas.openxmlformats.org/officeDocument/2006/relationships/slide"/><Relationship Id="rId108" Target="slides/slide103.xml" Type="http://schemas.openxmlformats.org/officeDocument/2006/relationships/slide"/><Relationship Id="rId109" Target="slides/slide104.xml" Type="http://schemas.openxmlformats.org/officeDocument/2006/relationships/slide"/><Relationship Id="rId11" Target="slides/slide6.xml" Type="http://schemas.openxmlformats.org/officeDocument/2006/relationships/slide"/><Relationship Id="rId110" Target="slides/slide105.xml" Type="http://schemas.openxmlformats.org/officeDocument/2006/relationships/slide"/><Relationship Id="rId111" Target="slides/slide106.xml" Type="http://schemas.openxmlformats.org/officeDocument/2006/relationships/slide"/><Relationship Id="rId112" Target="slides/slide107.xml" Type="http://schemas.openxmlformats.org/officeDocument/2006/relationships/slide"/><Relationship Id="rId113" Target="slides/slide108.xml" Type="http://schemas.openxmlformats.org/officeDocument/2006/relationships/slide"/><Relationship Id="rId114" Target="slides/slide109.xml" Type="http://schemas.openxmlformats.org/officeDocument/2006/relationships/slide"/><Relationship Id="rId115" Target="slides/slide110.xml" Type="http://schemas.openxmlformats.org/officeDocument/2006/relationships/slide"/><Relationship Id="rId116" Target="slides/slide111.xml" Type="http://schemas.openxmlformats.org/officeDocument/2006/relationships/slide"/><Relationship Id="rId117" Target="slides/slide112.xml" Type="http://schemas.openxmlformats.org/officeDocument/2006/relationships/slide"/><Relationship Id="rId118" Target="slides/slide113.xml" Type="http://schemas.openxmlformats.org/officeDocument/2006/relationships/slide"/><Relationship Id="rId119" Target="slides/slide114.xml" Type="http://schemas.openxmlformats.org/officeDocument/2006/relationships/slide"/><Relationship Id="rId12" Target="slides/slide7.xml" Type="http://schemas.openxmlformats.org/officeDocument/2006/relationships/slide"/><Relationship Id="rId120" Target="slides/slide115.xml" Type="http://schemas.openxmlformats.org/officeDocument/2006/relationships/slide"/><Relationship Id="rId121" Target="slides/slide116.xml" Type="http://schemas.openxmlformats.org/officeDocument/2006/relationships/slide"/><Relationship Id="rId122" Target="slides/slide117.xml" Type="http://schemas.openxmlformats.org/officeDocument/2006/relationships/slide"/><Relationship Id="rId123" Target="slides/slide118.xml" Type="http://schemas.openxmlformats.org/officeDocument/2006/relationships/slide"/><Relationship Id="rId124" Target="slides/slide119.xml" Type="http://schemas.openxmlformats.org/officeDocument/2006/relationships/slide"/><Relationship Id="rId125" Target="slides/slide120.xml" Type="http://schemas.openxmlformats.org/officeDocument/2006/relationships/slide"/><Relationship Id="rId126" Target="slides/slide121.xml" Type="http://schemas.openxmlformats.org/officeDocument/2006/relationships/slide"/><Relationship Id="rId127" Target="slides/slide122.xml" Type="http://schemas.openxmlformats.org/officeDocument/2006/relationships/slide"/><Relationship Id="rId128" Target="slides/slide123.xml" Type="http://schemas.openxmlformats.org/officeDocument/2006/relationships/slide"/><Relationship Id="rId129" Target="slides/slide124.xml" Type="http://schemas.openxmlformats.org/officeDocument/2006/relationships/slide"/><Relationship Id="rId13" Target="slides/slide8.xml" Type="http://schemas.openxmlformats.org/officeDocument/2006/relationships/slide"/><Relationship Id="rId130" Target="slides/slide125.xml" Type="http://schemas.openxmlformats.org/officeDocument/2006/relationships/slide"/><Relationship Id="rId131" Target="slides/slide126.xml" Type="http://schemas.openxmlformats.org/officeDocument/2006/relationships/slide"/><Relationship Id="rId132" Target="slides/slide127.xml" Type="http://schemas.openxmlformats.org/officeDocument/2006/relationships/slide"/><Relationship Id="rId133" Target="slides/slide128.xml" Type="http://schemas.openxmlformats.org/officeDocument/2006/relationships/slide"/><Relationship Id="rId134" Target="slides/slide129.xml" Type="http://schemas.openxmlformats.org/officeDocument/2006/relationships/slide"/><Relationship Id="rId135" Target="slides/slide130.xml" Type="http://schemas.openxmlformats.org/officeDocument/2006/relationships/slide"/><Relationship Id="rId136" Target="slides/slide131.xml" Type="http://schemas.openxmlformats.org/officeDocument/2006/relationships/slide"/><Relationship Id="rId137" Target="slides/slide132.xml" Type="http://schemas.openxmlformats.org/officeDocument/2006/relationships/slide"/><Relationship Id="rId138" Target="slides/slide133.xml" Type="http://schemas.openxmlformats.org/officeDocument/2006/relationships/slide"/><Relationship Id="rId139" Target="slides/slide134.xml" Type="http://schemas.openxmlformats.org/officeDocument/2006/relationships/slide"/><Relationship Id="rId14" Target="slides/slide9.xml" Type="http://schemas.openxmlformats.org/officeDocument/2006/relationships/slide"/><Relationship Id="rId140" Target="slides/slide135.xml" Type="http://schemas.openxmlformats.org/officeDocument/2006/relationships/slide"/><Relationship Id="rId141" Target="slides/slide136.xml" Type="http://schemas.openxmlformats.org/officeDocument/2006/relationships/slide"/><Relationship Id="rId142" Target="slides/slide137.xml" Type="http://schemas.openxmlformats.org/officeDocument/2006/relationships/slide"/><Relationship Id="rId143" Target="slides/slide138.xml" Type="http://schemas.openxmlformats.org/officeDocument/2006/relationships/slide"/><Relationship Id="rId144" Target="slides/slide139.xml" Type="http://schemas.openxmlformats.org/officeDocument/2006/relationships/slide"/><Relationship Id="rId145" Target="slides/slide140.xml" Type="http://schemas.openxmlformats.org/officeDocument/2006/relationships/slide"/><Relationship Id="rId146" Target="slides/slide141.xml" Type="http://schemas.openxmlformats.org/officeDocument/2006/relationships/slide"/><Relationship Id="rId147" Target="slides/slide142.xml" Type="http://schemas.openxmlformats.org/officeDocument/2006/relationships/slide"/><Relationship Id="rId148" Target="slides/slide143.xml" Type="http://schemas.openxmlformats.org/officeDocument/2006/relationships/slide"/><Relationship Id="rId149" Target="slides/slide144.xml" Type="http://schemas.openxmlformats.org/officeDocument/2006/relationships/slide"/><Relationship Id="rId15" Target="slides/slide10.xml" Type="http://schemas.openxmlformats.org/officeDocument/2006/relationships/slide"/><Relationship Id="rId150" Target="slides/slide145.xml" Type="http://schemas.openxmlformats.org/officeDocument/2006/relationships/slide"/><Relationship Id="rId151" Target="slides/slide146.xml" Type="http://schemas.openxmlformats.org/officeDocument/2006/relationships/slide"/><Relationship Id="rId152" Target="slides/slide147.xml" Type="http://schemas.openxmlformats.org/officeDocument/2006/relationships/slide"/><Relationship Id="rId153" Target="fonts/font153.fntdata" Type="http://schemas.openxmlformats.org/officeDocument/2006/relationships/font"/><Relationship Id="rId154" Target="fonts/font154.fntdata" Type="http://schemas.openxmlformats.org/officeDocument/2006/relationships/font"/><Relationship Id="rId155" Target="fonts/font155.fntdata" Type="http://schemas.openxmlformats.org/officeDocument/2006/relationships/font"/><Relationship Id="rId156" Target="fonts/font156.fntdata" Type="http://schemas.openxmlformats.org/officeDocument/2006/relationships/font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slides/slide70.xml" Type="http://schemas.openxmlformats.org/officeDocument/2006/relationships/slide"/><Relationship Id="rId76" Target="slides/slide71.xml" Type="http://schemas.openxmlformats.org/officeDocument/2006/relationships/slide"/><Relationship Id="rId77" Target="slides/slide72.xml" Type="http://schemas.openxmlformats.org/officeDocument/2006/relationships/slide"/><Relationship Id="rId78" Target="slides/slide73.xml" Type="http://schemas.openxmlformats.org/officeDocument/2006/relationships/slide"/><Relationship Id="rId79" Target="slides/slide74.xml" Type="http://schemas.openxmlformats.org/officeDocument/2006/relationships/slide"/><Relationship Id="rId8" Target="slides/slide3.xml" Type="http://schemas.openxmlformats.org/officeDocument/2006/relationships/slide"/><Relationship Id="rId80" Target="slides/slide75.xml" Type="http://schemas.openxmlformats.org/officeDocument/2006/relationships/slide"/><Relationship Id="rId81" Target="slides/slide76.xml" Type="http://schemas.openxmlformats.org/officeDocument/2006/relationships/slide"/><Relationship Id="rId82" Target="slides/slide77.xml" Type="http://schemas.openxmlformats.org/officeDocument/2006/relationships/slide"/><Relationship Id="rId83" Target="slides/slide78.xml" Type="http://schemas.openxmlformats.org/officeDocument/2006/relationships/slide"/><Relationship Id="rId84" Target="slides/slide79.xml" Type="http://schemas.openxmlformats.org/officeDocument/2006/relationships/slide"/><Relationship Id="rId85" Target="slides/slide80.xml" Type="http://schemas.openxmlformats.org/officeDocument/2006/relationships/slide"/><Relationship Id="rId86" Target="slides/slide81.xml" Type="http://schemas.openxmlformats.org/officeDocument/2006/relationships/slide"/><Relationship Id="rId87" Target="slides/slide82.xml" Type="http://schemas.openxmlformats.org/officeDocument/2006/relationships/slide"/><Relationship Id="rId88" Target="slides/slide83.xml" Type="http://schemas.openxmlformats.org/officeDocument/2006/relationships/slide"/><Relationship Id="rId89" Target="slides/slide84.xml" Type="http://schemas.openxmlformats.org/officeDocument/2006/relationships/slide"/><Relationship Id="rId9" Target="slides/slide4.xml" Type="http://schemas.openxmlformats.org/officeDocument/2006/relationships/slide"/><Relationship Id="rId90" Target="slides/slide85.xml" Type="http://schemas.openxmlformats.org/officeDocument/2006/relationships/slide"/><Relationship Id="rId91" Target="slides/slide86.xml" Type="http://schemas.openxmlformats.org/officeDocument/2006/relationships/slide"/><Relationship Id="rId92" Target="slides/slide87.xml" Type="http://schemas.openxmlformats.org/officeDocument/2006/relationships/slide"/><Relationship Id="rId93" Target="slides/slide88.xml" Type="http://schemas.openxmlformats.org/officeDocument/2006/relationships/slide"/><Relationship Id="rId94" Target="slides/slide89.xml" Type="http://schemas.openxmlformats.org/officeDocument/2006/relationships/slide"/><Relationship Id="rId95" Target="slides/slide90.xml" Type="http://schemas.openxmlformats.org/officeDocument/2006/relationships/slide"/><Relationship Id="rId96" Target="slides/slide91.xml" Type="http://schemas.openxmlformats.org/officeDocument/2006/relationships/slide"/><Relationship Id="rId97" Target="slides/slide92.xml" Type="http://schemas.openxmlformats.org/officeDocument/2006/relationships/slide"/><Relationship Id="rId98" Target="slides/slide93.xml" Type="http://schemas.openxmlformats.org/officeDocument/2006/relationships/slide"/><Relationship Id="rId99" Target="slides/slide9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1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2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31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7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7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7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7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7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7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/Relationships>
</file>

<file path=ppt/slides/_rels/slide7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/Relationships>
</file>

<file path=ppt/slides/_rels/slide7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39.png" Type="http://schemas.openxmlformats.org/officeDocument/2006/relationships/image"/><Relationship Id="rId13" Target="../media/image40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jpeg" Type="http://schemas.openxmlformats.org/officeDocument/2006/relationships/image"/></Relationships>
</file>

<file path=ppt/slides/_rels/slide8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jpe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8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1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8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1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8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2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8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2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8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8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8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8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9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9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9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9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9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9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9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9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9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0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0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0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10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0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31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31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1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1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1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1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3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1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1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3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39.png" Type="http://schemas.openxmlformats.org/officeDocument/2006/relationships/image"/><Relationship Id="rId8" Target="../media/image40.svg" Type="http://schemas.openxmlformats.org/officeDocument/2006/relationships/image"/></Relationships>
</file>

<file path=ppt/slides/_rels/slide1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9.png" Type="http://schemas.openxmlformats.org/officeDocument/2006/relationships/image"/><Relationship Id="rId9" Target="../media/image40.svg" Type="http://schemas.openxmlformats.org/officeDocument/2006/relationships/image"/></Relationships>
</file>

<file path=ppt/slides/_rels/slide1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38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kvíz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3601334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vytvorte tím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31116" y="5418206"/>
            <a:ext cx="13625768" cy="1067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4 - 5 ČLENOV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1716984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kategórie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31116" y="3591006"/>
            <a:ext cx="13625768" cy="5998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BIBLIA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VEDA A TECHNIKA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ROZPRÁVKY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KÁVA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NÁREČIA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KULTÚRA</a:t>
            </a:r>
          </a:p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LEGO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MYŠLIENKY SLOVÁKOV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2499" y="3722371"/>
            <a:ext cx="14963002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SÚ PRVÉ ZAZNAMENANÉ SLOVÁ, KTORÉ BOH POVEDAL ČLOVEKU?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0663" t="0" r="-11572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pavol stroskotal na slávnom ostrove.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to bol?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KTORÝCH EVANJELIÁCH SA PÍŠE O TOM, AKO JUDÁŠ ZOMREL?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518160"/>
            <a:ext cx="14154471" cy="900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...potom zomrel a pochovali ho. Nasledujúceho roku vtrhli moábski záškodníci do krajiny. Raz, keď mali práve kohosi pochovať, zbadali záškodnícky oddiel. Hodili toho človeka do ……….. hrobu a odišli. Len čo sa ten človek dostal do styku s …… kosťami, ožil a vzpriamil sa.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17955" t="0" r="-819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073570" cy="3307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ktorého proroka oživili v prečítanom príbehu?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JEDNEJ BIBLICKEJ KNIHE SA ROZPRÁVA VYVOLANÝ DUCH MŔTVEJ OSOBY S NIEKÝM ŽIVÝM.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knihe o tom môžeme čítať?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veda a technika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ROKU 1983 PREDSTAVILA MOTOROLA VEREJNOSTI PRVÝ MOBILNÝ TELEFÓN. KOĽKO VÁŽIL?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9916" t="0" r="-2991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95615"/>
            <a:ext cx="10316816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Vorvaň tuponosý je zrejme najhlasnejšie zviera na zemi. Koľko decibelov dosahujú ich zvuky?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222921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8014042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Odchýlka 20 dB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LITROV KRVI MÁ V TELE PRIEMERNÝ ČLOVEK?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66765" y="3794728"/>
            <a:ext cx="14154471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INTERNETOVÝCH ADRESÁCH NÁJDEME SKRATKU “HTTP”.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5866790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znamená?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6765" y="3794728"/>
            <a:ext cx="14154471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 NAŠICH ORGÁNOV JE SCHOPNÝ REGENERÁCIE AJ PO ODSTRÁNENÍ 90 % SVOJHO OBJEMU.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66765" y="6360273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orgán to je?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rozprávky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28980" y="1786504"/>
            <a:ext cx="10613898" cy="5866267"/>
            <a:chOff x="0" y="0"/>
            <a:chExt cx="14151864" cy="782168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1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28789"/>
              <a:ext cx="13431427" cy="3887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V rozprávke V hlave je 5 emócií - radosť, smútok, hnev, strach, nechuť.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768186"/>
              <a:ext cx="14151864" cy="3053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Aké 4 nové emócie pribudli v V hlave 2?</a:t>
              </a: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6"/>
              <a:stretch>
                <a:fillRect l="-17497" t="0" r="-17497" b="0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9896" t="0" r="-4989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226581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101748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sally je modré auto, partnerka mcqueena v rozprávke autá.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775179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Akej značky je Sally?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5806" t="0" r="-1580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99482" y="5143500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03850"/>
            <a:ext cx="8693620" cy="698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hlavná hrdinka rozprávky encanto, ktorá nemá žiadne superschopnosti?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131156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2665" t="0" r="-11372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zo spoločníkov vaiany je aj malý kohút.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volá?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-3712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235498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3239679"/>
            <a:ext cx="10613898" cy="3216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hlavným hrdinom rozprávky lego príbeh je emmet.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6646773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je jeho zamestnanie?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káva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22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KÁVU NAJČASTEJŠIE VIDÍME AKO ZRNÁ RÔZNEJ HNEDEJ FARBY.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6234501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Akú farbu majú zrelé plody kávy?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CAPPUCINO JE JEDNO Z NAJOBĽÚBENEJŠÍCH KÁVOVÝCH NÁPOJOV.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akej krajiny pochádza?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LETE MEDZI OBJEDNÁVANÉ KÁVY PATRÍ AJ OBĽÚBENÁ KÁVA SO ZMRZLINOU.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si musíte objednať, aby ste ju dostali?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NIEKTORÉ KRAJINY MAJÚ NAOZAJ VEĽKÚ SPOTREBU KÁVY.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krajine je najväčšia priemerná spotreba kávy na osobu?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JEDNA KRAJINA PRODUKUJE CCA 2,5 - 3,4 MILIÓNA TONY KÁVY ROČNE.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89734" y="698051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krajina to je?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nárečia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TRNAVE ZNAMENÁ “HÓRA”?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6656" y="-187691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26238" y="7029057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3"/>
                </a:lnTo>
                <a:lnTo>
                  <a:pt x="0" y="75303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ZÁHORÍ ZNAMENÁ “PLAJ”?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LIPTOVE ZNAMENÁ “GLEMBÚS”?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43437" y="63526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SPIŠI ZNAMENÁ “HAMPUĽAK”?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138954" y="-2240036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7" y="0"/>
                </a:lnTo>
                <a:lnTo>
                  <a:pt x="6608027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GEMERI ZNAMENÁ “KVANŠE”?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kultúra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21361" t="0" r="-7822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1934719"/>
            <a:ext cx="10613898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Filmy Bohemian Rhapsody, Rocketman a Priscilla znázorňujú životy 3 známych spevákov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96202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73662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Ktorí to sú?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4241" t="0" r="-6620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medzi filmy roka 2025 patrí film Duchoň.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 tento spevák, keď zomrel?</a:t>
            </a:r>
          </a:p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EXISTUJÚ 3 FILMY, KTORÉ V HISTÓRII VYHRALI NAJVÄČŠÍ POČET OSCAROV.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706167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získali a ktoré 3 filmy to boli?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229915" y="-123934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odkiaľ text pochádza.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3861435"/>
            <a:ext cx="14154471" cy="2316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“Hej rodina milá, hodina odbila, žije matka Sláva!”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knihu, z ktorej text pochádza.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2747010"/>
            <a:ext cx="14154471" cy="4545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“Mechúrik Koščúrik bol sirota. Doma nemal už nikoho a ničoho, pustil sa teda na vandrovku, dobrých kamarátov hľadať.”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JE DNES OBĽÚBENÁ STAVEBNICA.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985784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akej krajine vzniklo?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71910" t="0" r="-12796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z lega sa dá postaviť vysoká stavba.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metrov merala najvyššia veža postavená z LEGO kociek? (odchýlka 3 m)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FIRMA LEGO V POČIATKOCH NEVYRÁBALA PLASTOVÉ KOCKY, ALE HRAČKY Z INÉHO MATERIÁLU.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akého?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4027" t="0" r="-4402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mapa sveta je oficiálna stavebnica s najväčším počtom kociek.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8039735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kociek má?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3353539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4390206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MÁ RÔZNE TEMATIKY.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64822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LEGO tematika je najpopulárnejšia?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3166236"/>
            <a:ext cx="13625768" cy="3754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myšlienky slovákov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“Prasa je tiež …... Tiež sa chová jak my.”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“Na prvom mieste u mňa je štúdium. Keby ...... ......., nie som ani ja.”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“…., ty prestaň klamať do telky.”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“Davaj het, napaľ mu totu loptu. Výborne. Gól. ... .. ......”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“Ja som v živote nikoho nezabil. ..... ..., ale nezabil.”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43223" y="4553837"/>
            <a:ext cx="11801555" cy="1560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71"/>
              </a:lnSpc>
              <a:spcBef>
                <a:spcPct val="0"/>
              </a:spcBef>
            </a:pPr>
            <a:r>
              <a:rPr lang="en-US" sz="12777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ODPOVEDE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2499" y="3722371"/>
            <a:ext cx="14963002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SÚ PRVÉ ZAZNAMENANÉ SLOVÁ, KTORÉ BOH POVEDAL ČLOVEKU?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2499" y="3722371"/>
            <a:ext cx="14963002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KTORÝ ZAZNAMENANÝ ZÁZRAK UROBIL JEŽIŠ AKO PRVÝ?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110260" y="3614420"/>
            <a:ext cx="10067480" cy="294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PLOĎTE SA A MNOŽTE SA, NAPLŇTE ZEM A PODMAŇTE SI JU! (GEN 1:28)</a:t>
            </a: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0663" t="0" r="-11572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pavol stroskotal na slávnom ostrove.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to bol?</a:t>
            </a:r>
          </a:p>
        </p:txBody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0663" t="0" r="-11572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pavol stroskotal na slávnom ostrove.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to bol?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NA MALTE</a:t>
              </a:r>
            </a:p>
          </p:txBody>
        </p:sp>
      </p:grp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KTORÝCH EVANJELIÁCH SA PÍŠE O TOM, AKO JUDÁŠ ZOMREL?</a:t>
            </a: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KTORÝCH EVANJELIÁCH SA PÍŠE O TOM, AKO JUDÁŠ ZOMREL?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MATÚŠ</a:t>
              </a:r>
            </a:p>
          </p:txBody>
        </p:sp>
      </p:grp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17955" t="0" r="-819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073570" cy="3307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ktorého proroka oživili v prečítanom príbehu?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518160"/>
            <a:ext cx="14154471" cy="900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...potom zomrel a pochovali ho. Nasledujúceho roku vtrhli moábski záškodníci do krajiny. Raz, keď mali práve kohosi pochovať, zbadali záškodnícky oddiel. Hodili toho človeka do ……….. hrobu a odišli. Len čo sa ten človek dostal do styku s …… kosťami, ožil a vzpriamil sa.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17955" t="0" r="-8192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073570" cy="3307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19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ktorého proroka oživili v prečítanom príbehu?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ELIZEUS</a:t>
              </a:r>
            </a:p>
          </p:txBody>
        </p:sp>
      </p:grp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JEDNEJ BIBLICKEJ KNIHE SA ROZPRÁVA VYVOLANÝ DUCH MŔTVEJ OSOBY S NIEKÝM ŽIVÝM.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knihe o tom môžeme čítať?</a:t>
            </a:r>
          </a:p>
        </p:txBody>
      </p: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JEDNEJ BIBLICKEJ KNIHE SA ROZPRÁVA VYVOLANÝ DUCH MŔTVEJ OSOBY S NIEKÝM ŽIVÝM.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knihe o tom môžeme čítať?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084779" y="4304093"/>
            <a:ext cx="8118442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1.SAMUELOVA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veda a technika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ROKU 1983 PREDSTAVILA MOTOROLA VEREJNOSTI PRVÝ MOBILNÝ TELEFÓN. KOĽKO VÁŽIL? </a:t>
            </a:r>
          </a:p>
        </p:txBody>
      </p:sp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ROKU 1983 PREDSTAVILA MOTOROLA VEREJNOSTI PRVÝ MOBILNÝ TELEFÓN. KOĽKO VÁŽIL? 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1,1 KG</a:t>
              </a:r>
            </a:p>
          </p:txBody>
        </p:sp>
      </p:grpSp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9916" t="0" r="-2991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95615"/>
            <a:ext cx="10316816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Vorvaň tuponosý je zrejme najhlasnejšie zviera na zemi. Koľko decibelov dosahujú ich zvuky?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222921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8014042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Odchýlka 20 dB</a:t>
            </a:r>
          </a:p>
        </p:txBody>
      </p:sp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9916" t="0" r="-2991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95615"/>
            <a:ext cx="10316816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Vorvaň tuponosý je zrejme najhlasnejšie zviera na zemi. Koľko decibelov dosahujú ich zvuky?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222921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8014042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Odchýlka 20 dB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236 DB</a:t>
              </a:r>
            </a:p>
          </p:txBody>
        </p:sp>
      </p:grpSp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LITROV MÁ V TELE PRIEMERNÝ ČLOVEK?</a:t>
            </a:r>
          </a:p>
        </p:txBody>
      </p:sp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LITROV MÁ V TELE PRIEMERNÝ ČLOVEK?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5 LITROV</a:t>
              </a:r>
            </a:p>
          </p:txBody>
        </p:sp>
      </p:grpSp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66765" y="3794728"/>
            <a:ext cx="14154471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INTERNETOVÝCH ADRESÁCH NÁJDEME SKRATKU “HTTP”.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5866790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znamená?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066765" y="3794728"/>
            <a:ext cx="14154471" cy="165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INTERNETOVÝCH ADRESÁCH NÁJDEME SKRATKU “HTTP”.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5866790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znamená?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620786" y="2834005"/>
            <a:ext cx="11046429" cy="4495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HYPERTEXTOVÝ PRENOSOVÝ PROTOKOL (ANGL. HYPERTEXT TRANSFER PROTOCOL)</a:t>
            </a:r>
          </a:p>
        </p:txBody>
      </p:sp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6765" y="3794728"/>
            <a:ext cx="14154471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 NAŠICH ORGÁNOV JE SCHOPNÝ REGENERÁCIE AJ PO ODSTRÁNENÍ 90 % SVOJHO OBJEMU.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66765" y="6360273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orgán to je?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066765" y="3794728"/>
            <a:ext cx="14154471" cy="250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 NAŠICH ORGÁNOV JE SCHOPNÝ REGENERÁCIE AJ PO ODSTRÁNENÍ 90 % SVOJHO OBJEMU.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66765" y="6360273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orgán to je?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PEČEŇ</a:t>
              </a:r>
            </a:p>
          </p:txBody>
        </p:sp>
      </p:grpSp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rozprávky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28980" y="1786504"/>
            <a:ext cx="10613898" cy="5866267"/>
            <a:chOff x="0" y="0"/>
            <a:chExt cx="14151864" cy="782168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1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28789"/>
              <a:ext cx="13431427" cy="3887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V rozprávke V hlave je 5 emócií - radosť, smútok, hnev, strach, nechuť.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768186"/>
              <a:ext cx="14151864" cy="3053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Aké 4 nové emócie pribudli v V hlave 2?</a:t>
              </a: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6"/>
              <a:stretch>
                <a:fillRect l="-17497" t="0" r="-17497" b="0"/>
              </a:stretch>
            </a:blipFill>
          </p:spPr>
        </p:sp>
      </p:grpSp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228980" y="1786504"/>
            <a:ext cx="10613898" cy="5866267"/>
            <a:chOff x="0" y="0"/>
            <a:chExt cx="14151864" cy="782168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1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128789"/>
              <a:ext cx="13431427" cy="3887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V rozprávke V hlave je 5 emócií - radosť, smútok, hnev, strach, nechuť. 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4768186"/>
              <a:ext cx="14151864" cy="30535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Aké 4 nové emócie pribudli v V hlave 2?</a:t>
              </a: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6"/>
              <a:stretch>
                <a:fillRect l="-17497" t="0" r="-17497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228264" y="3513518"/>
            <a:ext cx="983147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ÚZKOSŤ, ZÁVISŤ, TRAPAS, NUDA</a:t>
            </a:r>
          </a:p>
        </p:txBody>
      </p:sp>
    </p:spTree>
  </p:cSld>
  <p:clrMapOvr>
    <a:masterClrMapping/>
  </p:clrMapOvr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9896" t="0" r="-4989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226581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101748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sally je modré auto, partnerka mcqueena v rozprávke autá.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775179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Akej značky je Sally?</a:t>
            </a:r>
          </a:p>
        </p:txBody>
      </p:sp>
    </p:spTree>
  </p:cSld>
  <p:clrMapOvr>
    <a:masterClrMapping/>
  </p:clrMapOvr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9896" t="0" r="-4989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226581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101748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sally je modré auto, partnerka mcqueena v rozprávke autá.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775179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Akej značky je Sally?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PORSCHE</a:t>
              </a:r>
            </a:p>
          </p:txBody>
        </p:sp>
      </p:grpSp>
    </p:spTree>
  </p:cSld>
  <p:clrMapOvr>
    <a:masterClrMapping/>
  </p:clrMapOvr>
</p:sld>
</file>

<file path=ppt/slides/slide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5806" t="0" r="-1580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99482" y="5143500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03850"/>
            <a:ext cx="8693620" cy="698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hlavná hrdinka rozprávky encanto, ktorá nemá žiadne superschopnosti?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131156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</p:spTree>
  </p:cSld>
  <p:clrMapOvr>
    <a:masterClrMapping/>
  </p:clrMapOvr>
</p:sld>
</file>

<file path=ppt/slides/slide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5806" t="0" r="-1580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99482" y="5143500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103850"/>
            <a:ext cx="8693620" cy="698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hlavná hrdinka rozprávky encanto, ktorá nemá žiadne superschopnosti?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131156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MIRABEL</a:t>
              </a:r>
            </a:p>
          </p:txBody>
        </p:sp>
      </p:grpSp>
    </p:spTree>
  </p:cSld>
  <p:clrMapOvr>
    <a:masterClrMapping/>
  </p:clrMapOvr>
</p:sld>
</file>

<file path=ppt/slides/slide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2665" t="0" r="-11372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zo spoločníkov vaiany je aj malý kohút.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volá?</a:t>
            </a:r>
          </a:p>
        </p:txBody>
      </p:sp>
    </p:spTree>
  </p:cSld>
  <p:clrMapOvr>
    <a:masterClrMapping/>
  </p:clrMapOvr>
</p:sld>
</file>

<file path=ppt/slides/slide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52665" t="0" r="-11372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jeden zo spoločníkov vaiany je aj malý kohút.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volá?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HEIHEI</a:t>
              </a:r>
            </a:p>
          </p:txBody>
        </p:sp>
      </p:grpSp>
    </p:spTree>
  </p:cSld>
  <p:clrMapOvr>
    <a:masterClrMapping/>
  </p:clrMapOvr>
</p:sld>
</file>

<file path=ppt/slides/slide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-3712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235498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3239679"/>
            <a:ext cx="10613898" cy="3216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hlavným hrdinom rozprávky lego príbeh je emmet.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6646773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je jeho zamestnanie?</a:t>
            </a:r>
          </a:p>
        </p:txBody>
      </p:sp>
    </p:spTree>
  </p:cSld>
  <p:clrMapOvr>
    <a:masterClrMapping/>
  </p:clrMapOvr>
</p:sld>
</file>

<file path=ppt/slides/slide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-3712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235498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3239679"/>
            <a:ext cx="10613898" cy="3216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hlavným hrdinom rozprávky lego príbeh je emmet.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6646773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je jeho zamestnanie?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STAVBÁR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káva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22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KÁVU NAJČASTEJŠIE VIDÍME AKO ZRNÁ RÔZNEJ HNEDEJ FARBY.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6234501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Akú farbu majú zrelé plody kávy?</a:t>
            </a:r>
          </a:p>
        </p:txBody>
      </p:sp>
    </p:spTree>
  </p:cSld>
  <p:clrMapOvr>
    <a:masterClrMapping/>
  </p:clrMapOvr>
</p:sld>
</file>

<file path=ppt/slides/slide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22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KÁVU NAJČASTEJŠIE VIDÍME AKO ZRNÁ RÔZNEJ HNEDEJ FARBY.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6234501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Akú farbu majú zrelé plody kávy?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ČERVENÁ</a:t>
              </a:r>
            </a:p>
          </p:txBody>
        </p:sp>
      </p:grpSp>
    </p:spTree>
  </p:cSld>
  <p:clrMapOvr>
    <a:masterClrMapping/>
  </p:clrMapOvr>
</p:sld>
</file>

<file path=ppt/slides/slide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CAPPUCINO JE JEDNO Z NAJOBĽÚBENEJŠÍCH KÁVOVÝCH NÁPOJOV.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akej krajiny pochádza?</a:t>
            </a:r>
          </a:p>
        </p:txBody>
      </p:sp>
    </p:spTree>
  </p:cSld>
  <p:clrMapOvr>
    <a:masterClrMapping/>
  </p:clrMapOvr>
</p:sld>
</file>

<file path=ppt/slides/slide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CAPPUCINO JE JEDNO Z NAJOBĽÚBENEJŠÍCH KÁVOVÝCH NÁPOJOV.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akej krajiny pochádza?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RAKÚSKO</a:t>
              </a:r>
            </a:p>
          </p:txBody>
        </p:sp>
      </p:grpSp>
    </p:spTree>
  </p:cSld>
  <p:clrMapOvr>
    <a:masterClrMapping/>
  </p:clrMapOvr>
</p:sld>
</file>

<file path=ppt/slides/slide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LETE MEDZI OBJEDNÁVANÉ KÁVY PATRÍ AJ OBĽÚBENÁ KÁVA SO ZMRZLINOU.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si musíte objednať, aby ste ju dostali?</a:t>
            </a:r>
          </a:p>
        </p:txBody>
      </p:sp>
    </p:spTree>
  </p:cSld>
  <p:clrMapOvr>
    <a:masterClrMapping/>
  </p:clrMapOvr>
</p:sld>
</file>

<file path=ppt/slides/slide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LETE MEDZI OBJEDNÁVANÉ KÁVY PATRÍ AJ OBĽÚBENÁ KÁVA SO ZMRZLINOU.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si musíte objednať, aby ste ju dostali?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AFFOGATO</a:t>
              </a:r>
            </a:p>
          </p:txBody>
        </p:sp>
      </p:grpSp>
    </p:spTree>
  </p:cSld>
  <p:clrMapOvr>
    <a:masterClrMapping/>
  </p:clrMapOvr>
</p:sld>
</file>

<file path=ppt/slides/slide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NIEKTORÉ KRAJINY MAJÚ NAOZAJ VEĽKÚ SPOTREBU KÁVY.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krajine je najväčšia priemerná spotreba kávy na osobu?</a:t>
            </a:r>
          </a:p>
        </p:txBody>
      </p:sp>
    </p:spTree>
  </p:cSld>
  <p:clrMapOvr>
    <a:masterClrMapping/>
  </p:clrMapOvr>
</p:sld>
</file>

<file path=ppt/slides/slide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NIEKTORÉ KRAJINY MAJÚ NAOZAJ VEĽKÚ SPOTREBU KÁVY.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ktorej krajine je najväčšia priemerná spotreba kávy na osobu?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FÍNSKO</a:t>
              </a:r>
            </a:p>
          </p:txBody>
        </p:sp>
      </p:grpSp>
    </p:spTree>
  </p:cSld>
  <p:clrMapOvr>
    <a:masterClrMapping/>
  </p:clrMapOvr>
</p:sld>
</file>

<file path=ppt/slides/slide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JEDNA KRAJINA PRODUKUJE CCA 2,5 - 3,4 MILIÓNA TONY KÁVY ROČNE.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89734" y="698051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krajina to je?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JEDNA KRAJINA PRODUKUJE CCA 2,5 - 3,4 MILIÓNA TONY KÁVY ROČNE.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89734" y="698051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krajina to je?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BRAZÍLIA</a:t>
              </a:r>
            </a:p>
          </p:txBody>
        </p:sp>
      </p:grpSp>
    </p:spTree>
  </p:cSld>
  <p:clrMapOvr>
    <a:masterClrMapping/>
  </p:clrMapOvr>
</p:sld>
</file>

<file path=ppt/slides/slide1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nárečia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TRNAVE ZNAMENÁ “HÓRA”?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TRNAVE ZNAMENÁ “HÓRA”?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POVALA</a:t>
              </a:r>
            </a:p>
          </p:txBody>
        </p:sp>
      </p:grpSp>
    </p:spTree>
  </p:cSld>
  <p:clrMapOvr>
    <a:masterClrMapping/>
  </p:clrMapOvr>
</p:sld>
</file>

<file path=ppt/slides/slide1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6656" y="-187691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26238" y="7029057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3"/>
                </a:lnTo>
                <a:lnTo>
                  <a:pt x="0" y="75303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ZÁHORÍ ZNAMENÁ “PLAJ”?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66656" y="-187691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26238" y="7029057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3"/>
                </a:lnTo>
                <a:lnTo>
                  <a:pt x="0" y="75303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ZÁHORÍ ZNAMENÁ “PLAJ”?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CERUZKA</a:t>
              </a:r>
            </a:p>
          </p:txBody>
        </p:sp>
      </p:grpSp>
    </p:spTree>
  </p:cSld>
  <p:clrMapOvr>
    <a:masterClrMapping/>
  </p:clrMapOvr>
</p:sld>
</file>

<file path=ppt/slides/slide1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LIPTOVE ZNAMENÁ “GLEMBÚS”?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LIPTOVE ZNAMENÁ “GLEMBÚS”?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OTLAK</a:t>
              </a:r>
            </a:p>
          </p:txBody>
        </p:sp>
      </p:grpSp>
    </p:spTree>
  </p:cSld>
  <p:clrMapOvr>
    <a:masterClrMapping/>
  </p:clrMapOvr>
</p:sld>
</file>

<file path=ppt/slides/slide1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43437" y="63526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SPIŠI ZNAMENÁ “HAMPUĽAK”?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138954" y="-2240036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7" y="0"/>
                </a:lnTo>
                <a:lnTo>
                  <a:pt x="6608027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243437" y="63526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V SPIŠI ZNAMENÁ “HAMPUĽAK”?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138954" y="-2240036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7" y="0"/>
                </a:lnTo>
                <a:lnTo>
                  <a:pt x="6608027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KVETINÁČ</a:t>
              </a:r>
            </a:p>
          </p:txBody>
        </p:sp>
      </p:grpSp>
    </p:spTree>
  </p:cSld>
  <p:clrMapOvr>
    <a:masterClrMapping/>
  </p:clrMapOvr>
</p:sld>
</file>

<file path=ppt/slides/slide1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GEMERI ZNAMENÁ “KVANŠE”?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4052715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508938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ČO NA GEMERI ZNAMENÁ “KVANŠE”?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ŽRIEBÄ</a:t>
              </a:r>
            </a:p>
          </p:txBody>
        </p:sp>
      </p:grpSp>
    </p:spTree>
  </p:cSld>
  <p:clrMapOvr>
    <a:masterClrMapping/>
  </p:clrMapOvr>
</p:sld>
</file>

<file path=ppt/slides/slide1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kultúra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21361" t="0" r="-7822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1934719"/>
            <a:ext cx="10613898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Filmy Bohemian Rhapsody, Rocketman a Priscilla znázorňujú životy 3 známych spevákov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96202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73662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Ktorí to sú?</a:t>
            </a:r>
          </a:p>
        </p:txBody>
      </p:sp>
    </p:spTree>
  </p:cSld>
  <p:clrMapOvr>
    <a:masterClrMapping/>
  </p:clrMapOvr>
</p:sld>
</file>

<file path=ppt/slides/slide1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21361" t="0" r="-78223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1934719"/>
            <a:ext cx="10613898" cy="5813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Filmy Bohemian Rhapsody, Rocketman a Priscilla znázorňujú životy 3 známych spevákov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96202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73662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Ktorí to sú?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93301" y="2722943"/>
            <a:ext cx="10901399" cy="4679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FREDDIE MERCURY, ELTON JOHN,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ELVIS PRESLEY</a:t>
            </a:r>
          </a:p>
        </p:txBody>
      </p:sp>
    </p:spTree>
  </p:cSld>
  <p:clrMapOvr>
    <a:masterClrMapping/>
  </p:clrMapOvr>
</p:sld>
</file>

<file path=ppt/slides/slide1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4241" t="0" r="-6620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kinách si viete práve pozrieť film Duchoň.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 tento spevák, keď zomrel?</a:t>
            </a:r>
          </a:p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4241" t="0" r="-6620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kinách si viete práve pozrieť film Duchoň.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 tento spevák, keď zomrel?</a:t>
            </a:r>
          </a:p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35 ROKOV</a:t>
              </a:r>
            </a:p>
          </p:txBody>
        </p:sp>
      </p:grpSp>
    </p:spTree>
  </p:cSld>
  <p:clrMapOvr>
    <a:masterClrMapping/>
  </p:clrMapOvr>
</p:sld>
</file>

<file path=ppt/slides/slide1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EXISTUJÚ 3 FILMY, KTORÉ V HISTÓRII VYHRALI NAJVÄČŠÍ POČET OSCAROV.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706167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získali a ktoré 3 filmy to boli?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229915" y="-123934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EXISTUJÚ 3 FILMY, KTORÉ V HISTÓRII VYHRALI NAJVÄČŠÍ POČET OSCAROV.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7061678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získali a ktoré 3 filmy to boli?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229915" y="-123934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747259" y="3187065"/>
            <a:ext cx="14793482" cy="3779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11, BEN-HUR</a:t>
            </a:r>
          </a:p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PÁN PRSTEŇOV: NÁVRAT KRÁĽA</a:t>
            </a:r>
          </a:p>
          <a:p>
            <a:pPr algn="ctr">
              <a:lnSpc>
                <a:spcPts val="10080"/>
              </a:lnSpc>
              <a:spcBef>
                <a:spcPct val="0"/>
              </a:spcBef>
            </a:pPr>
            <a:r>
              <a:rPr lang="en-US" sz="72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TITANIC</a:t>
            </a:r>
          </a:p>
        </p:txBody>
      </p:sp>
    </p:spTree>
  </p:cSld>
  <p:clrMapOvr>
    <a:masterClrMapping/>
  </p:clrMapOvr>
</p:sld>
</file>

<file path=ppt/slides/slide1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odkiaľ text pochádza.</a:t>
            </a:r>
          </a:p>
        </p:txBody>
      </p:sp>
    </p:spTree>
  </p:cSld>
  <p:clrMapOvr>
    <a:masterClrMapping/>
  </p:clrMapOvr>
</p:sld>
</file>

<file path=ppt/slides/slide120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3861435"/>
            <a:ext cx="14154471" cy="2316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“Hej rodina milá, hodina odbila, žije matka Sláva!”</a:t>
            </a:r>
          </a:p>
        </p:txBody>
      </p:sp>
    </p:spTree>
  </p:cSld>
  <p:clrMapOvr>
    <a:masterClrMapping/>
  </p:clrMapOvr>
</p:sld>
</file>

<file path=ppt/slides/slide1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knihu, z ktorej text pochádza.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08768" y="2725907"/>
            <a:ext cx="11870464" cy="4679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JANKO MATÚŠKA, NAD TATROU SA BLÝSKA</a:t>
            </a:r>
          </a:p>
        </p:txBody>
      </p:sp>
    </p:spTree>
  </p:cSld>
  <p:clrMapOvr>
    <a:masterClrMapping/>
  </p:clrMapOvr>
</p:sld>
</file>

<file path=ppt/slides/slide1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knihu, z ktorej text pochádza.</a:t>
            </a:r>
          </a:p>
        </p:txBody>
      </p:sp>
    </p:spTree>
  </p:cSld>
  <p:clrMapOvr>
    <a:masterClrMapping/>
  </p:clrMapOvr>
</p:sld>
</file>

<file path=ppt/slides/slide123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2747010"/>
            <a:ext cx="14154471" cy="4545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“Mechúrik Koščúrik bol sirota. Doma nemal už nikoho a ničoho, pustil sa teda na vandrovku, dobrých kamarátov hľadať.”</a:t>
            </a:r>
          </a:p>
        </p:txBody>
      </p:sp>
    </p:spTree>
  </p:cSld>
  <p:clrMapOvr>
    <a:masterClrMapping/>
  </p:clrMapOvr>
</p:sld>
</file>

<file path=ppt/slides/slide1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 NAPÍSAL NASLEDOVNÝ TEXT?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autora textu a knihu, z ktorej text pochádza.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61579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9"/>
                </a:lnTo>
                <a:lnTo>
                  <a:pt x="0" y="6369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03288" y="2722943"/>
            <a:ext cx="12281424" cy="4679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PAVOL DOBŠINSKÝ, MECHÚRIK KOŠČÚRIK S KAMARÁTMI</a:t>
            </a:r>
          </a:p>
        </p:txBody>
      </p:sp>
    </p:spTree>
  </p:cSld>
  <p:clrMapOvr>
    <a:masterClrMapping/>
  </p:clrMapOvr>
</p:sld>
</file>

<file path=ppt/slides/slide1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JE DNES OBĽÚBENÁ STAVEBNICA.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985784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akej krajine vzniklo?</a:t>
            </a:r>
          </a:p>
        </p:txBody>
      </p:sp>
    </p:spTree>
  </p:cSld>
  <p:clrMapOvr>
    <a:masterClrMapping/>
  </p:clrMapOvr>
</p:sld>
</file>

<file path=ppt/slides/slide1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JE DNES OBĽÚBENÁ STAVEBNICA.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985784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akej krajine vzniklo?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DÁNSKO</a:t>
              </a:r>
            </a:p>
          </p:txBody>
        </p:sp>
      </p:grpSp>
    </p:spTree>
  </p:cSld>
  <p:clrMapOvr>
    <a:masterClrMapping/>
  </p:clrMapOvr>
</p:sld>
</file>

<file path=ppt/slides/slide1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71910" t="0" r="-12796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z lega sa dá postaviť vysoká stavba.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metrov merala najvyššia veža postavená z LEGO kociek? (odchýlka 3 m)</a:t>
            </a:r>
          </a:p>
        </p:txBody>
      </p:sp>
    </p:spTree>
  </p:cSld>
  <p:clrMapOvr>
    <a:masterClrMapping/>
  </p:clrMapOvr>
</p:sld>
</file>

<file path=ppt/slides/slide1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71910" t="0" r="-12796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z lega sa dá postaviť vysoká stavba.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metrov merala najvyššia veža postavená z LEGO kociek? (odchýlka 3 m)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35 METROV</a:t>
              </a:r>
            </a:p>
          </p:txBody>
        </p:sp>
      </p:grpSp>
    </p:spTree>
  </p:cSld>
  <p:clrMapOvr>
    <a:masterClrMapping/>
  </p:clrMapOvr>
</p:sld>
</file>

<file path=ppt/slides/slide1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FIRMA LEGO V POČIATKOCH NEVYRÁBALA PLASTOVÉ KOCKY, ALE HRAČKY Z INÉHO MATERIÁLU.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akého?</a:t>
            </a:r>
          </a:p>
        </p:txBody>
      </p:sp>
    </p:spTree>
  </p:cSld>
  <p:clrMapOvr>
    <a:masterClrMapping/>
  </p:clrMapOvr>
</p:sld>
</file>

<file path=ppt/slides/slide1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FIRMA LEGO V POČIATKOCH NEVYRÁBALA PLASTOVÉ KOCKY, ALE HRAČKY Z INÉHO MATERIÁLU.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7133740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akého?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DREVO</a:t>
              </a:r>
            </a:p>
          </p:txBody>
        </p:sp>
      </p:grpSp>
    </p:spTree>
  </p:cSld>
  <p:clrMapOvr>
    <a:masterClrMapping/>
  </p:clrMapOvr>
</p:sld>
</file>

<file path=ppt/slides/slide1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4027" t="0" r="-4402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mapa sveta je oficiálna stavebnica s najväčším počtom kociek.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8039735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kociek má?</a:t>
            </a:r>
          </a:p>
        </p:txBody>
      </p:sp>
    </p:spTree>
  </p:cSld>
  <p:clrMapOvr>
    <a:masterClrMapping/>
  </p:clrMapOvr>
</p:sld>
</file>

<file path=ppt/slides/slide1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44027" t="0" r="-4402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mapa sveta je oficiálna stavebnica s najväčším počtom kociek.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8039735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kociek má?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11 695</a:t>
              </a:r>
            </a:p>
          </p:txBody>
        </p:sp>
      </p:grpSp>
    </p:spTree>
  </p:cSld>
  <p:clrMapOvr>
    <a:masterClrMapping/>
  </p:clrMapOvr>
</p:sld>
</file>

<file path=ppt/slides/slide1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3353539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4390206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MÁ RÔZNE TEMATIKY.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64822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LEGO tematika je najpopulárnejšia?</a:t>
            </a:r>
          </a:p>
        </p:txBody>
      </p:sp>
    </p:spTree>
  </p:cSld>
  <p:clrMapOvr>
    <a:masterClrMapping/>
  </p:clrMapOvr>
</p:sld>
</file>

<file path=ppt/slides/slide1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3353539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4390206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LEGO MÁ RÔZNE TEMATIKY.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64822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LEGO tematika je najpopulárnejšia?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STAR WARS</a:t>
              </a:r>
            </a:p>
          </p:txBody>
        </p:sp>
      </p:grpSp>
    </p:spTree>
  </p:cSld>
  <p:clrMapOvr>
    <a:masterClrMapping/>
  </p:clrMapOvr>
</p:sld>
</file>

<file path=ppt/slides/slide1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3166236"/>
            <a:ext cx="13625768" cy="3754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myšlienky slovákov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“Prasa je tiež …... Tiež sa chová jak my.”</a:t>
            </a:r>
          </a:p>
        </p:txBody>
      </p:sp>
    </p:spTree>
  </p:cSld>
  <p:clrMapOvr>
    <a:masterClrMapping/>
  </p:clrMapOvr>
</p:sld>
</file>

<file path=ppt/slides/slide1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“Prasa je tiež </a:t>
            </a:r>
            <a:r>
              <a:rPr lang="en-US" b="true" sz="6399">
                <a:solidFill>
                  <a:srgbClr val="FF3131"/>
                </a:solidFill>
                <a:latin typeface="Futura Bold"/>
                <a:ea typeface="Futura Bold"/>
                <a:cs typeface="Futura Bold"/>
                <a:sym typeface="Futura Bold"/>
              </a:rPr>
              <a:t>ČLOVEK</a:t>
            </a: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 Tiež sa chová jak my.”</a:t>
            </a:r>
          </a:p>
        </p:txBody>
      </p:sp>
    </p:spTree>
  </p:cSld>
  <p:clrMapOvr>
    <a:masterClrMapping/>
  </p:clrMapOvr>
</p:sld>
</file>

<file path=ppt/slides/slide1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“Na prvom mieste u mňa je štúdium. Keby ...... ......., nie som ani ja.”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“Na prvom mieste u mňa je štúdium. Keby </a:t>
            </a:r>
            <a:r>
              <a:rPr lang="en-US" sz="6399" b="true">
                <a:solidFill>
                  <a:srgbClr val="FF3131"/>
                </a:solidFill>
                <a:latin typeface="Futura Bold"/>
                <a:ea typeface="Futura Bold"/>
                <a:cs typeface="Futura Bold"/>
                <a:sym typeface="Futura Bold"/>
              </a:rPr>
              <a:t>NEBOLO ŠTÚDIUM</a:t>
            </a: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, nie som ani ja.”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“…., ty prestaň klamať do telky.”</a:t>
            </a:r>
          </a:p>
        </p:txBody>
      </p:sp>
    </p:spTree>
  </p:cSld>
  <p:clrMapOvr>
    <a:masterClrMapping/>
  </p:clrMapOvr>
</p:sld>
</file>

<file path=ppt/slides/slide1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</a:t>
            </a:r>
            <a:r>
              <a:rPr lang="en-US" b="true" sz="6399">
                <a:solidFill>
                  <a:srgbClr val="FF3131"/>
                </a:solidFill>
                <a:latin typeface="Futura Bold"/>
                <a:ea typeface="Futura Bold"/>
                <a:cs typeface="Futura Bold"/>
                <a:sym typeface="Futura Bold"/>
              </a:rPr>
              <a:t>JOŽO</a:t>
            </a: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, ty prestaň klamať do telky.”</a:t>
            </a:r>
          </a:p>
        </p:txBody>
      </p:sp>
    </p:spTree>
  </p:cSld>
  <p:clrMapOvr>
    <a:masterClrMapping/>
  </p:clrMapOvr>
</p:sld>
</file>

<file path=ppt/slides/slide1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“Davaj het, napaľ mu totu loptu. Výborne. Gól. ... .. ......”</a:t>
            </a:r>
          </a:p>
        </p:txBody>
      </p:sp>
    </p:spTree>
  </p:cSld>
  <p:clrMapOvr>
    <a:masterClrMapping/>
  </p:clrMapOvr>
</p:sld>
</file>

<file path=ppt/slides/slide1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“Davaj het, napaľ mu totu loptu. Výborne. Gól. </a:t>
            </a:r>
            <a:r>
              <a:rPr lang="en-US" b="true" sz="6399">
                <a:solidFill>
                  <a:srgbClr val="FF3131"/>
                </a:solidFill>
                <a:latin typeface="Futura Bold"/>
                <a:ea typeface="Futura Bold"/>
                <a:cs typeface="Futura Bold"/>
                <a:sym typeface="Futura Bold"/>
              </a:rPr>
              <a:t>MAL ŠI BRANIC.</a:t>
            </a: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”</a:t>
            </a:r>
          </a:p>
        </p:txBody>
      </p:sp>
    </p:spTree>
  </p:cSld>
  <p:clrMapOvr>
    <a:masterClrMapping/>
  </p:clrMapOvr>
</p:sld>
</file>

<file path=ppt/slides/slide1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“Ja som v živote nikoho nezabil. ..... ..., ale nezabil.”</a:t>
            </a:r>
          </a:p>
        </p:txBody>
      </p:sp>
    </p:spTree>
  </p:cSld>
  <p:clrMapOvr>
    <a:masterClrMapping/>
  </p:clrMapOvr>
</p:sld>
</file>

<file path=ppt/slides/slide1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CITÁT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DOPLŇTE TEXT: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515302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“Ja som v živote nikoho nezabil. </a:t>
            </a:r>
            <a:r>
              <a:rPr lang="en-US" b="true" sz="6399">
                <a:solidFill>
                  <a:srgbClr val="FF3131"/>
                </a:solidFill>
                <a:latin typeface="Futura Bold"/>
                <a:ea typeface="Futura Bold"/>
                <a:cs typeface="Futura Bold"/>
                <a:sym typeface="Futura Bold"/>
              </a:rPr>
              <a:t>MOHOL SOM</a:t>
            </a: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, ale nezabil.”</a:t>
            </a:r>
          </a:p>
        </p:txBody>
      </p:sp>
    </p:spTree>
  </p:cSld>
  <p:clrMapOvr>
    <a:masterClrMapping/>
  </p:clrMapOvr>
</p:sld>
</file>

<file path=ppt/slides/slide1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43223" y="4553837"/>
            <a:ext cx="11801555" cy="2998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71"/>
              </a:lnSpc>
              <a:spcBef>
                <a:spcPct val="0"/>
              </a:spcBef>
            </a:pPr>
            <a:r>
              <a:rPr lang="en-US" sz="12777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SPOČÍTAJTE SI BODY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DAGvwy0nMVk</dc:identifier>
  <dcterms:modified xsi:type="dcterms:W3CDTF">2011-08-01T06:04:30Z</dcterms:modified>
  <cp:revision>1</cp:revision>
  <dc:title>Rodinný kvíz 2025</dc:title>
</cp:coreProperties>
</file>