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udio/m4a" Extension="m4a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slide+xml" PartName="/ppt/slides/slide69.xml"/>
  <Override ContentType="application/vnd.openxmlformats-officedocument.presentationml.slide+xml" PartName="/ppt/slides/slide70.xml"/>
  <Override ContentType="application/vnd.openxmlformats-officedocument.presentationml.slide+xml" PartName="/ppt/slides/slide71.xml"/>
  <Override ContentType="application/vnd.openxmlformats-officedocument.presentationml.slide+xml" PartName="/ppt/slides/slide72.xml"/>
  <Override ContentType="application/vnd.openxmlformats-officedocument.presentationml.slide+xml" PartName="/ppt/slides/slide73.xml"/>
  <Override ContentType="application/vnd.openxmlformats-officedocument.presentationml.slide+xml" PartName="/ppt/slides/slide74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77.xml"/>
  <Override ContentType="application/vnd.openxmlformats-officedocument.presentationml.slide+xml" PartName="/ppt/slides/slide78.xml"/>
  <Override ContentType="application/vnd.openxmlformats-officedocument.presentationml.slide+xml" PartName="/ppt/slides/slide79.xml"/>
  <Override ContentType="application/vnd.openxmlformats-officedocument.presentationml.slide+xml" PartName="/ppt/slides/slide80.xml"/>
  <Override ContentType="application/vnd.openxmlformats-officedocument.presentationml.slide+xml" PartName="/ppt/slides/slide81.xml"/>
  <Override ContentType="application/vnd.openxmlformats-officedocument.presentationml.slide+xml" PartName="/ppt/slides/slide82.xml"/>
  <Override ContentType="application/vnd.openxmlformats-officedocument.presentationml.slide+xml" PartName="/ppt/slides/slide83.xml"/>
  <Override ContentType="application/vnd.openxmlformats-officedocument.presentationml.slide+xml" PartName="/ppt/slides/slide84.xml"/>
  <Override ContentType="application/vnd.openxmlformats-officedocument.presentationml.slide+xml" PartName="/ppt/slides/slide85.xml"/>
  <Override ContentType="application/vnd.openxmlformats-officedocument.presentationml.slide+xml" PartName="/ppt/slides/slide86.xml"/>
  <Override ContentType="application/vnd.openxmlformats-officedocument.presentationml.slide+xml" PartName="/ppt/slides/slide87.xml"/>
  <Override ContentType="application/vnd.openxmlformats-officedocument.presentationml.slide+xml" PartName="/ppt/slides/slide88.xml"/>
  <Override ContentType="application/vnd.openxmlformats-officedocument.presentationml.slide+xml" PartName="/ppt/slides/slide89.xml"/>
  <Override ContentType="application/vnd.openxmlformats-officedocument.presentationml.slide+xml" PartName="/ppt/slides/slide90.xml"/>
  <Override ContentType="application/vnd.openxmlformats-officedocument.presentationml.slide+xml" PartName="/ppt/slides/slide91.xml"/>
  <Override ContentType="application/vnd.openxmlformats-officedocument.presentationml.slide+xml" PartName="/ppt/slides/slide92.xml"/>
  <Override ContentType="application/vnd.openxmlformats-officedocument.presentationml.slide+xml" PartName="/ppt/slides/slide93.xml"/>
  <Override ContentType="application/vnd.openxmlformats-officedocument.presentationml.slide+xml" PartName="/ppt/slides/slide94.xml"/>
  <Override ContentType="application/vnd.openxmlformats-officedocument.presentationml.slide+xml" PartName="/ppt/slides/slide95.xml"/>
  <Override ContentType="application/vnd.openxmlformats-officedocument.presentationml.slide+xml" PartName="/ppt/slides/slide96.xml"/>
  <Override ContentType="application/vnd.openxmlformats-officedocument.presentationml.slide+xml" PartName="/ppt/slides/slide97.xml"/>
  <Override ContentType="application/vnd.openxmlformats-officedocument.presentationml.slide+xml" PartName="/ppt/slides/slide98.xml"/>
  <Override ContentType="application/vnd.openxmlformats-officedocument.presentationml.slide+xml" PartName="/ppt/slides/slide99.xml"/>
  <Override ContentType="application/vnd.openxmlformats-officedocument.presentationml.slide+xml" PartName="/ppt/slides/slide100.xml"/>
  <Override ContentType="application/vnd.openxmlformats-officedocument.presentationml.slide+xml" PartName="/ppt/slides/slide101.xml"/>
  <Override ContentType="application/vnd.openxmlformats-officedocument.presentationml.slide+xml" PartName="/ppt/slides/slide102.xml"/>
  <Override ContentType="application/vnd.openxmlformats-officedocument.presentationml.slide+xml" PartName="/ppt/slides/slide103.xml"/>
  <Override ContentType="application/vnd.openxmlformats-officedocument.presentationml.slide+xml" PartName="/ppt/slides/slide104.xml"/>
  <Override ContentType="application/vnd.openxmlformats-officedocument.presentationml.slide+xml" PartName="/ppt/slides/slide105.xml"/>
  <Override ContentType="application/vnd.openxmlformats-officedocument.presentationml.slide+xml" PartName="/ppt/slides/slide106.xml"/>
  <Override ContentType="application/vnd.openxmlformats-officedocument.presentationml.slide+xml" PartName="/ppt/slides/slide107.xml"/>
  <Override ContentType="application/vnd.openxmlformats-officedocument.presentationml.slide+xml" PartName="/ppt/slides/slide108.xml"/>
  <Override ContentType="application/vnd.openxmlformats-officedocument.presentationml.slide+xml" PartName="/ppt/slides/slide109.xml"/>
  <Override ContentType="application/vnd.openxmlformats-officedocument.presentationml.slide+xml" PartName="/ppt/slides/slide110.xml"/>
  <Override ContentType="application/vnd.openxmlformats-officedocument.presentationml.slide+xml" PartName="/ppt/slides/slide111.xml"/>
  <Override ContentType="application/vnd.openxmlformats-officedocument.presentationml.slide+xml" PartName="/ppt/slides/slide112.xml"/>
  <Override ContentType="application/vnd.openxmlformats-officedocument.presentationml.slide+xml" PartName="/ppt/slides/slide113.xml"/>
  <Override ContentType="application/vnd.openxmlformats-officedocument.presentationml.slide+xml" PartName="/ppt/slides/slide114.xml"/>
  <Override ContentType="application/vnd.openxmlformats-officedocument.presentationml.slide+xml" PartName="/ppt/slides/slide115.xml"/>
  <Override ContentType="application/vnd.openxmlformats-officedocument.presentationml.slide+xml" PartName="/ppt/slides/slide116.xml"/>
  <Override ContentType="application/vnd.openxmlformats-officedocument.presentationml.slide+xml" PartName="/ppt/slides/slide117.xml"/>
  <Override ContentType="application/vnd.openxmlformats-officedocument.presentationml.slide+xml" PartName="/ppt/slides/slide118.xml"/>
  <Override ContentType="application/vnd.openxmlformats-officedocument.presentationml.slide+xml" PartName="/ppt/slides/slide119.xml"/>
  <Override ContentType="application/vnd.openxmlformats-officedocument.presentationml.slide+xml" PartName="/ppt/slides/slide120.xml"/>
  <Override ContentType="application/vnd.openxmlformats-officedocument.presentationml.slide+xml" PartName="/ppt/slides/slide121.xml"/>
  <Override ContentType="application/vnd.openxmlformats-officedocument.presentationml.slide+xml" PartName="/ppt/slides/slide122.xml"/>
  <Override ContentType="application/vnd.openxmlformats-officedocument.presentationml.slide+xml" PartName="/ppt/slides/slide123.xml"/>
  <Override ContentType="application/vnd.openxmlformats-officedocument.presentationml.slide+xml" PartName="/ppt/slides/slide124.xml"/>
  <Override ContentType="application/vnd.openxmlformats-officedocument.presentationml.slide+xml" PartName="/ppt/slides/slide125.xml"/>
  <Override ContentType="application/vnd.openxmlformats-officedocument.presentationml.slide+xml" PartName="/ppt/slides/slide126.xml"/>
  <Override ContentType="application/vnd.openxmlformats-officedocument.presentationml.slide+xml" PartName="/ppt/slides/slide127.xml"/>
  <Override ContentType="application/vnd.openxmlformats-officedocument.presentationml.slide+xml" PartName="/ppt/slides/slide128.xml"/>
  <Override ContentType="application/vnd.openxmlformats-officedocument.presentationml.slide+xml" PartName="/ppt/slides/slide129.xml"/>
  <Override ContentType="application/vnd.openxmlformats-officedocument.presentationml.slide+xml" PartName="/ppt/slides/slide130.xml"/>
  <Override ContentType="application/vnd.openxmlformats-officedocument.presentationml.slide+xml" PartName="/ppt/slides/slide131.xml"/>
  <Override ContentType="application/vnd.openxmlformats-officedocument.presentationml.slide+xml" PartName="/ppt/slides/slide132.xml"/>
  <Override ContentType="application/vnd.openxmlformats-officedocument.presentationml.slide+xml" PartName="/ppt/slides/slide133.xml"/>
  <Override ContentType="application/vnd.openxmlformats-officedocument.presentationml.slide+xml" PartName="/ppt/slides/slide134.xml"/>
  <Override ContentType="application/vnd.openxmlformats-officedocument.presentationml.slide+xml" PartName="/ppt/slides/slide135.xml"/>
  <Override ContentType="application/vnd.openxmlformats-officedocument.presentationml.slide+xml" PartName="/ppt/slides/slide136.xml"/>
  <Override ContentType="application/vnd.openxmlformats-officedocument.presentationml.slide+xml" PartName="/ppt/slides/slide137.xml"/>
  <Override ContentType="application/vnd.openxmlformats-officedocument.presentationml.slide+xml" PartName="/ppt/slides/slide138.xml"/>
  <Override ContentType="application/vnd.openxmlformats-officedocument.presentationml.slide+xml" PartName="/ppt/slides/slide139.xml"/>
  <Override ContentType="application/vnd.openxmlformats-officedocument.presentationml.slide+xml" PartName="/ppt/slides/slide14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</p:sldIdLst>
  <p:sldSz cx="18288000" cy="10287000"/>
  <p:notesSz cx="6858000" cy="9144000"/>
  <p:embeddedFontLst>
    <p:embeddedFont>
      <p:font typeface="Sunborn" charset="1" panose="00000500000000000000"/>
      <p:regular r:id="rId146"/>
    </p:embeddedFont>
    <p:embeddedFont>
      <p:font typeface="Futura Medium" charset="1" panose="020B0502020204020303"/>
      <p:regular r:id="rId147"/>
    </p:embeddedFont>
    <p:embeddedFont>
      <p:font typeface="Futura" charset="1" panose="020B0502020204020303"/>
      <p:regular r:id="rId1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00" Target="slides/slide95.xml" Type="http://schemas.openxmlformats.org/officeDocument/2006/relationships/slide"/><Relationship Id="rId101" Target="slides/slide96.xml" Type="http://schemas.openxmlformats.org/officeDocument/2006/relationships/slide"/><Relationship Id="rId102" Target="slides/slide97.xml" Type="http://schemas.openxmlformats.org/officeDocument/2006/relationships/slide"/><Relationship Id="rId103" Target="slides/slide98.xml" Type="http://schemas.openxmlformats.org/officeDocument/2006/relationships/slide"/><Relationship Id="rId104" Target="slides/slide99.xml" Type="http://schemas.openxmlformats.org/officeDocument/2006/relationships/slide"/><Relationship Id="rId105" Target="slides/slide100.xml" Type="http://schemas.openxmlformats.org/officeDocument/2006/relationships/slide"/><Relationship Id="rId106" Target="slides/slide101.xml" Type="http://schemas.openxmlformats.org/officeDocument/2006/relationships/slide"/><Relationship Id="rId107" Target="slides/slide102.xml" Type="http://schemas.openxmlformats.org/officeDocument/2006/relationships/slide"/><Relationship Id="rId108" Target="slides/slide103.xml" Type="http://schemas.openxmlformats.org/officeDocument/2006/relationships/slide"/><Relationship Id="rId109" Target="slides/slide104.xml" Type="http://schemas.openxmlformats.org/officeDocument/2006/relationships/slide"/><Relationship Id="rId11" Target="slides/slide6.xml" Type="http://schemas.openxmlformats.org/officeDocument/2006/relationships/slide"/><Relationship Id="rId110" Target="slides/slide105.xml" Type="http://schemas.openxmlformats.org/officeDocument/2006/relationships/slide"/><Relationship Id="rId111" Target="slides/slide106.xml" Type="http://schemas.openxmlformats.org/officeDocument/2006/relationships/slide"/><Relationship Id="rId112" Target="slides/slide107.xml" Type="http://schemas.openxmlformats.org/officeDocument/2006/relationships/slide"/><Relationship Id="rId113" Target="slides/slide108.xml" Type="http://schemas.openxmlformats.org/officeDocument/2006/relationships/slide"/><Relationship Id="rId114" Target="slides/slide109.xml" Type="http://schemas.openxmlformats.org/officeDocument/2006/relationships/slide"/><Relationship Id="rId115" Target="slides/slide110.xml" Type="http://schemas.openxmlformats.org/officeDocument/2006/relationships/slide"/><Relationship Id="rId116" Target="slides/slide111.xml" Type="http://schemas.openxmlformats.org/officeDocument/2006/relationships/slide"/><Relationship Id="rId117" Target="slides/slide112.xml" Type="http://schemas.openxmlformats.org/officeDocument/2006/relationships/slide"/><Relationship Id="rId118" Target="slides/slide113.xml" Type="http://schemas.openxmlformats.org/officeDocument/2006/relationships/slide"/><Relationship Id="rId119" Target="slides/slide114.xml" Type="http://schemas.openxmlformats.org/officeDocument/2006/relationships/slide"/><Relationship Id="rId12" Target="slides/slide7.xml" Type="http://schemas.openxmlformats.org/officeDocument/2006/relationships/slide"/><Relationship Id="rId120" Target="slides/slide115.xml" Type="http://schemas.openxmlformats.org/officeDocument/2006/relationships/slide"/><Relationship Id="rId121" Target="slides/slide116.xml" Type="http://schemas.openxmlformats.org/officeDocument/2006/relationships/slide"/><Relationship Id="rId122" Target="slides/slide117.xml" Type="http://schemas.openxmlformats.org/officeDocument/2006/relationships/slide"/><Relationship Id="rId123" Target="slides/slide118.xml" Type="http://schemas.openxmlformats.org/officeDocument/2006/relationships/slide"/><Relationship Id="rId124" Target="slides/slide119.xml" Type="http://schemas.openxmlformats.org/officeDocument/2006/relationships/slide"/><Relationship Id="rId125" Target="slides/slide120.xml" Type="http://schemas.openxmlformats.org/officeDocument/2006/relationships/slide"/><Relationship Id="rId126" Target="slides/slide121.xml" Type="http://schemas.openxmlformats.org/officeDocument/2006/relationships/slide"/><Relationship Id="rId127" Target="slides/slide122.xml" Type="http://schemas.openxmlformats.org/officeDocument/2006/relationships/slide"/><Relationship Id="rId128" Target="slides/slide123.xml" Type="http://schemas.openxmlformats.org/officeDocument/2006/relationships/slide"/><Relationship Id="rId129" Target="slides/slide124.xml" Type="http://schemas.openxmlformats.org/officeDocument/2006/relationships/slide"/><Relationship Id="rId13" Target="slides/slide8.xml" Type="http://schemas.openxmlformats.org/officeDocument/2006/relationships/slide"/><Relationship Id="rId130" Target="slides/slide125.xml" Type="http://schemas.openxmlformats.org/officeDocument/2006/relationships/slide"/><Relationship Id="rId131" Target="slides/slide126.xml" Type="http://schemas.openxmlformats.org/officeDocument/2006/relationships/slide"/><Relationship Id="rId132" Target="slides/slide127.xml" Type="http://schemas.openxmlformats.org/officeDocument/2006/relationships/slide"/><Relationship Id="rId133" Target="slides/slide128.xml" Type="http://schemas.openxmlformats.org/officeDocument/2006/relationships/slide"/><Relationship Id="rId134" Target="slides/slide129.xml" Type="http://schemas.openxmlformats.org/officeDocument/2006/relationships/slide"/><Relationship Id="rId135" Target="slides/slide130.xml" Type="http://schemas.openxmlformats.org/officeDocument/2006/relationships/slide"/><Relationship Id="rId136" Target="slides/slide131.xml" Type="http://schemas.openxmlformats.org/officeDocument/2006/relationships/slide"/><Relationship Id="rId137" Target="slides/slide132.xml" Type="http://schemas.openxmlformats.org/officeDocument/2006/relationships/slide"/><Relationship Id="rId138" Target="slides/slide133.xml" Type="http://schemas.openxmlformats.org/officeDocument/2006/relationships/slide"/><Relationship Id="rId139" Target="slides/slide134.xml" Type="http://schemas.openxmlformats.org/officeDocument/2006/relationships/slide"/><Relationship Id="rId14" Target="slides/slide9.xml" Type="http://schemas.openxmlformats.org/officeDocument/2006/relationships/slide"/><Relationship Id="rId140" Target="slides/slide135.xml" Type="http://schemas.openxmlformats.org/officeDocument/2006/relationships/slide"/><Relationship Id="rId141" Target="slides/slide136.xml" Type="http://schemas.openxmlformats.org/officeDocument/2006/relationships/slide"/><Relationship Id="rId142" Target="slides/slide137.xml" Type="http://schemas.openxmlformats.org/officeDocument/2006/relationships/slide"/><Relationship Id="rId143" Target="slides/slide138.xml" Type="http://schemas.openxmlformats.org/officeDocument/2006/relationships/slide"/><Relationship Id="rId144" Target="slides/slide139.xml" Type="http://schemas.openxmlformats.org/officeDocument/2006/relationships/slide"/><Relationship Id="rId145" Target="slides/slide140.xml" Type="http://schemas.openxmlformats.org/officeDocument/2006/relationships/slide"/><Relationship Id="rId146" Target="fonts/font146.fntdata" Type="http://schemas.openxmlformats.org/officeDocument/2006/relationships/font"/><Relationship Id="rId147" Target="fonts/font147.fntdata" Type="http://schemas.openxmlformats.org/officeDocument/2006/relationships/font"/><Relationship Id="rId148" Target="fonts/font148.fntdata" Type="http://schemas.openxmlformats.org/officeDocument/2006/relationships/font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slides/slide52.xml" Type="http://schemas.openxmlformats.org/officeDocument/2006/relationships/slide"/><Relationship Id="rId58" Target="slides/slide53.xml" Type="http://schemas.openxmlformats.org/officeDocument/2006/relationships/slide"/><Relationship Id="rId59" Target="slides/slide54.xml" Type="http://schemas.openxmlformats.org/officeDocument/2006/relationships/slide"/><Relationship Id="rId6" Target="slides/slide1.xml" Type="http://schemas.openxmlformats.org/officeDocument/2006/relationships/slide"/><Relationship Id="rId60" Target="slides/slide55.xml" Type="http://schemas.openxmlformats.org/officeDocument/2006/relationships/slide"/><Relationship Id="rId61" Target="slides/slide56.xml" Type="http://schemas.openxmlformats.org/officeDocument/2006/relationships/slide"/><Relationship Id="rId62" Target="slides/slide57.xml" Type="http://schemas.openxmlformats.org/officeDocument/2006/relationships/slide"/><Relationship Id="rId63" Target="slides/slide58.xml" Type="http://schemas.openxmlformats.org/officeDocument/2006/relationships/slide"/><Relationship Id="rId64" Target="slides/slide59.xml" Type="http://schemas.openxmlformats.org/officeDocument/2006/relationships/slide"/><Relationship Id="rId65" Target="slides/slide60.xml" Type="http://schemas.openxmlformats.org/officeDocument/2006/relationships/slide"/><Relationship Id="rId66" Target="slides/slide61.xml" Type="http://schemas.openxmlformats.org/officeDocument/2006/relationships/slide"/><Relationship Id="rId67" Target="slides/slide62.xml" Type="http://schemas.openxmlformats.org/officeDocument/2006/relationships/slide"/><Relationship Id="rId68" Target="slides/slide63.xml" Type="http://schemas.openxmlformats.org/officeDocument/2006/relationships/slide"/><Relationship Id="rId69" Target="slides/slide64.xml" Type="http://schemas.openxmlformats.org/officeDocument/2006/relationships/slide"/><Relationship Id="rId7" Target="slides/slide2.xml" Type="http://schemas.openxmlformats.org/officeDocument/2006/relationships/slide"/><Relationship Id="rId70" Target="slides/slide65.xml" Type="http://schemas.openxmlformats.org/officeDocument/2006/relationships/slide"/><Relationship Id="rId71" Target="slides/slide66.xml" Type="http://schemas.openxmlformats.org/officeDocument/2006/relationships/slide"/><Relationship Id="rId72" Target="slides/slide67.xml" Type="http://schemas.openxmlformats.org/officeDocument/2006/relationships/slide"/><Relationship Id="rId73" Target="slides/slide68.xml" Type="http://schemas.openxmlformats.org/officeDocument/2006/relationships/slide"/><Relationship Id="rId74" Target="slides/slide69.xml" Type="http://schemas.openxmlformats.org/officeDocument/2006/relationships/slide"/><Relationship Id="rId75" Target="slides/slide70.xml" Type="http://schemas.openxmlformats.org/officeDocument/2006/relationships/slide"/><Relationship Id="rId76" Target="slides/slide71.xml" Type="http://schemas.openxmlformats.org/officeDocument/2006/relationships/slide"/><Relationship Id="rId77" Target="slides/slide72.xml" Type="http://schemas.openxmlformats.org/officeDocument/2006/relationships/slide"/><Relationship Id="rId78" Target="slides/slide73.xml" Type="http://schemas.openxmlformats.org/officeDocument/2006/relationships/slide"/><Relationship Id="rId79" Target="slides/slide74.xml" Type="http://schemas.openxmlformats.org/officeDocument/2006/relationships/slide"/><Relationship Id="rId8" Target="slides/slide3.xml" Type="http://schemas.openxmlformats.org/officeDocument/2006/relationships/slide"/><Relationship Id="rId80" Target="slides/slide75.xml" Type="http://schemas.openxmlformats.org/officeDocument/2006/relationships/slide"/><Relationship Id="rId81" Target="slides/slide76.xml" Type="http://schemas.openxmlformats.org/officeDocument/2006/relationships/slide"/><Relationship Id="rId82" Target="slides/slide77.xml" Type="http://schemas.openxmlformats.org/officeDocument/2006/relationships/slide"/><Relationship Id="rId83" Target="slides/slide78.xml" Type="http://schemas.openxmlformats.org/officeDocument/2006/relationships/slide"/><Relationship Id="rId84" Target="slides/slide79.xml" Type="http://schemas.openxmlformats.org/officeDocument/2006/relationships/slide"/><Relationship Id="rId85" Target="slides/slide80.xml" Type="http://schemas.openxmlformats.org/officeDocument/2006/relationships/slide"/><Relationship Id="rId86" Target="slides/slide81.xml" Type="http://schemas.openxmlformats.org/officeDocument/2006/relationships/slide"/><Relationship Id="rId87" Target="slides/slide82.xml" Type="http://schemas.openxmlformats.org/officeDocument/2006/relationships/slide"/><Relationship Id="rId88" Target="slides/slide83.xml" Type="http://schemas.openxmlformats.org/officeDocument/2006/relationships/slide"/><Relationship Id="rId89" Target="slides/slide84.xml" Type="http://schemas.openxmlformats.org/officeDocument/2006/relationships/slide"/><Relationship Id="rId9" Target="slides/slide4.xml" Type="http://schemas.openxmlformats.org/officeDocument/2006/relationships/slide"/><Relationship Id="rId90" Target="slides/slide85.xml" Type="http://schemas.openxmlformats.org/officeDocument/2006/relationships/slide"/><Relationship Id="rId91" Target="slides/slide86.xml" Type="http://schemas.openxmlformats.org/officeDocument/2006/relationships/slide"/><Relationship Id="rId92" Target="slides/slide87.xml" Type="http://schemas.openxmlformats.org/officeDocument/2006/relationships/slide"/><Relationship Id="rId93" Target="slides/slide88.xml" Type="http://schemas.openxmlformats.org/officeDocument/2006/relationships/slide"/><Relationship Id="rId94" Target="slides/slide89.xml" Type="http://schemas.openxmlformats.org/officeDocument/2006/relationships/slide"/><Relationship Id="rId95" Target="slides/slide90.xml" Type="http://schemas.openxmlformats.org/officeDocument/2006/relationships/slide"/><Relationship Id="rId96" Target="slides/slide91.xml" Type="http://schemas.openxmlformats.org/officeDocument/2006/relationships/slide"/><Relationship Id="rId97" Target="slides/slide92.xml" Type="http://schemas.openxmlformats.org/officeDocument/2006/relationships/slide"/><Relationship Id="rId98" Target="slides/slide93.xml" Type="http://schemas.openxmlformats.org/officeDocument/2006/relationships/slide"/><Relationship Id="rId99" Target="slides/slide9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44.svg" Type="http://schemas.openxmlformats.org/officeDocument/2006/relationships/image"/><Relationship Id="rId15" Target="../media/aAGM6DWHQnc.m4a" Type="http://schemas.microsoft.com/office/2007/relationships/media"/><Relationship Id="rId16" Target="../media/aAGM6DWHQnc.m4a" Type="http://schemas.openxmlformats.org/officeDocument/2006/relationships/audio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6.jpeg" Type="http://schemas.openxmlformats.org/officeDocument/2006/relationships/image"/><Relationship Id="rId5" Target="../media/image1.png" Type="http://schemas.openxmlformats.org/officeDocument/2006/relationships/image"/><Relationship Id="rId6" Target="../media/image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7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20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2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2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23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4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5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26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9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0.jpe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1.jpeg" Type="http://schemas.openxmlformats.org/officeDocument/2006/relationships/image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5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2.jpeg" Type="http://schemas.openxmlformats.org/officeDocument/2006/relationships/image"/></Relationships>
</file>

<file path=ppt/slides/_rels/slide5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5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3.jpeg" Type="http://schemas.openxmlformats.org/officeDocument/2006/relationships/image"/></Relationships>
</file>

<file path=ppt/slides/_rels/slide5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5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4.jpeg" Type="http://schemas.openxmlformats.org/officeDocument/2006/relationships/image"/></Relationships>
</file>

<file path=ppt/slides/_rels/slide5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5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5.jpeg" Type="http://schemas.openxmlformats.org/officeDocument/2006/relationships/image"/></Relationships>
</file>

<file path=ppt/slides/_rels/slide5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png" Type="http://schemas.openxmlformats.org/officeDocument/2006/relationships/image"/><Relationship Id="rId11" Target="../media/image39.svg" Type="http://schemas.openxmlformats.org/officeDocument/2006/relationships/image"/><Relationship Id="rId12" Target="../media/image18.png" Type="http://schemas.openxmlformats.org/officeDocument/2006/relationships/image"/><Relationship Id="rId13" Target="../media/image19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36.png" Type="http://schemas.openxmlformats.org/officeDocument/2006/relationships/image"/><Relationship Id="rId9" Target="../media/image37.svg" Type="http://schemas.openxmlformats.org/officeDocument/2006/relationships/image"/></Relationships>
</file>

<file path=ppt/slides/_rels/slide6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6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6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6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6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/Relationships>
</file>

<file path=ppt/slides/_rels/slide6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6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6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6.jpeg" Type="http://schemas.openxmlformats.org/officeDocument/2006/relationships/image"/><Relationship Id="rId5" Target="../media/image1.png" Type="http://schemas.openxmlformats.org/officeDocument/2006/relationships/image"/><Relationship Id="rId6" Target="../media/image2.svg" Type="http://schemas.openxmlformats.org/officeDocument/2006/relationships/image"/></Relationships>
</file>

<file path=ppt/slides/_rels/slide6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6.jpeg" Type="http://schemas.openxmlformats.org/officeDocument/2006/relationships/image"/><Relationship Id="rId5" Target="../media/image1.png" Type="http://schemas.openxmlformats.org/officeDocument/2006/relationships/image"/><Relationship Id="rId6" Target="../media/image2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/Relationships>
</file>

<file path=ppt/slides/_rels/slide7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7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7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7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7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7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7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7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7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/Relationships>
</file>

<file path=ppt/slides/_rels/slide7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20.png" Type="http://schemas.openxmlformats.org/officeDocument/2006/relationships/image"/></Relationships>
</file>

<file path=ppt/slides/_rels/slide7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20.pn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/Relationships>
</file>

<file path=ppt/slides/_rels/slide7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21.png" Type="http://schemas.openxmlformats.org/officeDocument/2006/relationships/image"/></Relationships>
</file>

<file path=ppt/slides/_rels/slide8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21.png" Type="http://schemas.openxmlformats.org/officeDocument/2006/relationships/image"/><Relationship Id="rId5" Target="../media/image40.png" Type="http://schemas.openxmlformats.org/officeDocument/2006/relationships/image"/><Relationship Id="rId6" Target="../media/image41.svg" Type="http://schemas.openxmlformats.org/officeDocument/2006/relationships/image"/></Relationships>
</file>

<file path=ppt/slides/_rels/slide8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8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8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2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8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2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/Relationships>
</file>

<file path=ppt/slides/_rels/slide8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8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jpe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8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8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23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8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23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/Relationships>
</file>

<file path=ppt/slides/_rels/slide9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9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9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9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9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4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9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4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/Relationships>
</file>

<file path=ppt/slides/_rels/slide9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/Relationships>
</file>

<file path=ppt/slides/_rels/slide9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9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5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9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5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/Relationships>
</file>

<file path=ppt/slides/_rels/slide10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0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26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_rels/slide10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26.jpe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/Relationships>
</file>

<file path=ppt/slides/_rels/slide10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jpeg" Type="http://schemas.openxmlformats.org/officeDocument/2006/relationships/image"/></Relationships>
</file>

<file path=ppt/slides/_rels/slide10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0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10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9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10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29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/Relationships>
</file>

<file path=ppt/slides/_rels/slide10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0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1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1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1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1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1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1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1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1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40.png" Type="http://schemas.openxmlformats.org/officeDocument/2006/relationships/image"/><Relationship Id="rId9" Target="../media/image41.svg" Type="http://schemas.openxmlformats.org/officeDocument/2006/relationships/image"/></Relationships>
</file>

<file path=ppt/slides/_rels/slide1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0.jpe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1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1.jpe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1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2.jpe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1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3.jpe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1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4.jpe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1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/Relationships>
</file>

<file path=ppt/slides/_rels/slide1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1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35.jpeg" Type="http://schemas.openxmlformats.org/officeDocument/2006/relationships/image"/><Relationship Id="rId9" Target="../media/image40.png" Type="http://schemas.openxmlformats.org/officeDocument/2006/relationships/image"/></Relationships>
</file>

<file path=ppt/slides/_rels/slide1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png" Type="http://schemas.openxmlformats.org/officeDocument/2006/relationships/image"/><Relationship Id="rId11" Target="../media/image39.svg" Type="http://schemas.openxmlformats.org/officeDocument/2006/relationships/image"/><Relationship Id="rId12" Target="../media/image18.png" Type="http://schemas.openxmlformats.org/officeDocument/2006/relationships/image"/><Relationship Id="rId13" Target="../media/image19.sv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36.png" Type="http://schemas.openxmlformats.org/officeDocument/2006/relationships/image"/><Relationship Id="rId9" Target="../media/image3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kvíz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9" id="9">
            <a:hlinkClick action="ppaction://media"/>
          </p:cNvPr>
          <p:cNvPicPr>
            <a:picLocks noChangeAspect="true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trim st="0.0000" end="172770.0000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629650" y="4629150"/>
            <a:ext cx="102870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cmd cmd="playFrom(0.0)">
              <p:cBhvr>
                <p:cTn/>
                <p:tgtEl>
                  <p:spTgt spid="9"/>
                </p:tgtEl>
              </p:cBhvr>
            </p:cmd>
            <p:audio>
              <p:cMediaNode vol="100000" showWhenStopped="false">
                <p:cTn/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3601334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vytvorte tím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331116" y="5418206"/>
            <a:ext cx="13625768" cy="1067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000000"/>
                </a:solidFill>
                <a:latin typeface="Futura Medium"/>
                <a:ea typeface="Futura Medium"/>
                <a:cs typeface="Futura Medium"/>
                <a:sym typeface="Futura Medium"/>
              </a:rPr>
              <a:t>4 - 5 ČLENOV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1716984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kategórie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331116" y="3533856"/>
            <a:ext cx="13625768" cy="6020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b="true" sz="5600">
                <a:solidFill>
                  <a:srgbClr val="000000"/>
                </a:solidFill>
                <a:latin typeface="Futura Medium"/>
                <a:ea typeface="Futura Medium"/>
                <a:cs typeface="Futura Medium"/>
                <a:sym typeface="Futura Medium"/>
              </a:rPr>
              <a:t>HISTÓRIA</a:t>
            </a:r>
          </a:p>
          <a:p>
            <a:pPr algn="ctr">
              <a:lnSpc>
                <a:spcPts val="7840"/>
              </a:lnSpc>
            </a:pPr>
            <a:r>
              <a:rPr lang="en-US" b="true" sz="5600">
                <a:solidFill>
                  <a:srgbClr val="000000"/>
                </a:solidFill>
                <a:latin typeface="Futura Medium"/>
                <a:ea typeface="Futura Medium"/>
                <a:cs typeface="Futura Medium"/>
                <a:sym typeface="Futura Medium"/>
              </a:rPr>
              <a:t>KULTÚRA</a:t>
            </a:r>
          </a:p>
          <a:p>
            <a:pPr algn="ctr">
              <a:lnSpc>
                <a:spcPts val="7840"/>
              </a:lnSpc>
            </a:pPr>
            <a:r>
              <a:rPr lang="en-US" b="true" sz="5600">
                <a:solidFill>
                  <a:srgbClr val="000000"/>
                </a:solidFill>
                <a:latin typeface="Futura Medium"/>
                <a:ea typeface="Futura Medium"/>
                <a:cs typeface="Futura Medium"/>
                <a:sym typeface="Futura Medium"/>
              </a:rPr>
              <a:t>ŠPORT</a:t>
            </a:r>
          </a:p>
          <a:p>
            <a:pPr algn="ctr">
              <a:lnSpc>
                <a:spcPts val="7840"/>
              </a:lnSpc>
            </a:pPr>
            <a:r>
              <a:rPr lang="en-US" b="true" sz="5600">
                <a:solidFill>
                  <a:srgbClr val="000000"/>
                </a:solidFill>
                <a:latin typeface="Futura Medium"/>
                <a:ea typeface="Futura Medium"/>
                <a:cs typeface="Futura Medium"/>
                <a:sym typeface="Futura Medium"/>
              </a:rPr>
              <a:t>BIBLIA</a:t>
            </a:r>
          </a:p>
          <a:p>
            <a:pPr algn="ctr">
              <a:lnSpc>
                <a:spcPts val="7840"/>
              </a:lnSpc>
            </a:pPr>
            <a:r>
              <a:rPr lang="en-US" b="true" sz="5600">
                <a:solidFill>
                  <a:srgbClr val="000000"/>
                </a:solidFill>
                <a:latin typeface="Futura Medium"/>
                <a:ea typeface="Futura Medium"/>
                <a:cs typeface="Futura Medium"/>
                <a:sym typeface="Futura Medium"/>
              </a:rPr>
              <a:t>HUDBA</a:t>
            </a:r>
          </a:p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000000"/>
                </a:solidFill>
                <a:latin typeface="Futura Medium"/>
                <a:ea typeface="Futura Medium"/>
                <a:cs typeface="Futura Medium"/>
                <a:sym typeface="Futura Medium"/>
              </a:rPr>
              <a:t>ZNÁME OSOBNOSTI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história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662499" y="3722371"/>
            <a:ext cx="14963002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KOĽKO ROKOV BOL TOMÁŠ GARRIGUE MASARYK PREZIDENTOM?</a:t>
            </a:r>
          </a:p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08154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Povolená odchýlka 2 roky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2480" t="0" r="-1248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34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57"/>
              </a:lnSpc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5. júla oslavujeme sviatok sv. cyrila </a:t>
            </a:r>
          </a:p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a metoda.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6869118"/>
            <a:ext cx="10613898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V akom roku prišli na Veľkú Moravu?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AKOM JAZYKU JE NAPÍSANÝ NASLEDUJÚCI TEXT?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66765" y="518160"/>
            <a:ext cx="14154471" cy="9003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Otče náš, iže jesi na nebesich, da svjatitsja imja Tvoje: da prijdet carstvije Tvoje: da budet voľa Tvoja, jako na nebesich i na zemli. Chľib naš nasuščnyj dažď nam dnes: i ostavi nam dolhi naša, jakože i my ostavľajem dolžnikom našym: i ne vvedi nas vo iskušenije, no izbavi nas ot lukavaho.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3209" y="-1337618"/>
            <a:ext cx="5580285" cy="5580285"/>
          </a:xfrm>
          <a:custGeom>
            <a:avLst/>
            <a:gdLst/>
            <a:ahLst/>
            <a:cxnLst/>
            <a:rect r="r" b="b" t="t" l="l"/>
            <a:pathLst>
              <a:path h="5580285" w="5580285">
                <a:moveTo>
                  <a:pt x="0" y="0"/>
                </a:moveTo>
                <a:lnTo>
                  <a:pt x="5580285" y="0"/>
                </a:lnTo>
                <a:lnTo>
                  <a:pt x="5580285" y="5580285"/>
                </a:lnTo>
                <a:lnTo>
                  <a:pt x="0" y="5580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24922" t="0" r="-24922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67727"/>
            <a:ext cx="10073570" cy="3684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táto soška bola nájdená blízko Moravian nad Váhom a bola vytvorená asi pred 24 800 rokmi. Našiel ju farmár Štefan Hulman-Petrech v roku 1930.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25023" y="7602225"/>
            <a:ext cx="2429912" cy="2429912"/>
          </a:xfrm>
          <a:custGeom>
            <a:avLst/>
            <a:gdLst/>
            <a:ahLst/>
            <a:cxnLst/>
            <a:rect r="r" b="b" t="t" l="l"/>
            <a:pathLst>
              <a:path h="2429912" w="2429912">
                <a:moveTo>
                  <a:pt x="0" y="0"/>
                </a:moveTo>
                <a:lnTo>
                  <a:pt x="2429912" y="0"/>
                </a:lnTo>
                <a:lnTo>
                  <a:pt x="2429912" y="2429912"/>
                </a:lnTo>
                <a:lnTo>
                  <a:pt x="0" y="24299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6869118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Z čoho bola vytvorená?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60471"/>
            <a:ext cx="14010093" cy="3354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HISTORICKÉ JADRO MESTA BARDEJOV, REZERVÁCIA ĽUDOVEJ ARCHITEKTÚRY VLKOLÍNEC A DREVENÉ CHRÁMY V SLOVENSKEJ ČASTI KARPATSKÉHO OBLÚKA.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953251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Čo majú tieto miesta spoločné?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6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AKO SA VOLAL KUPEC, </a:t>
            </a:r>
          </a:p>
          <a:p>
            <a:pPr algn="ctr">
              <a:lnSpc>
                <a:spcPts val="8820"/>
              </a:lnSpc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KTORÝ SA V ROKU 623 </a:t>
            </a:r>
          </a:p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STAL VODCOM SLOVANOV?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kultúra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6196" t="0" r="-16196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07857" y="1079726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2848179"/>
            <a:ext cx="8693620" cy="4642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toto je strop sixtínskej kaplnky vo vatikáne.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1875485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29490" y="7290324"/>
            <a:ext cx="7456895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 je autorom maľby?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3209" y="-1337618"/>
            <a:ext cx="5580285" cy="5580285"/>
          </a:xfrm>
          <a:custGeom>
            <a:avLst/>
            <a:gdLst/>
            <a:ahLst/>
            <a:cxnLst/>
            <a:rect r="r" b="b" t="t" l="l"/>
            <a:pathLst>
              <a:path h="5580285" w="5580285">
                <a:moveTo>
                  <a:pt x="0" y="0"/>
                </a:moveTo>
                <a:lnTo>
                  <a:pt x="5580285" y="0"/>
                </a:lnTo>
                <a:lnTo>
                  <a:pt x="5580285" y="5580285"/>
                </a:lnTo>
                <a:lnTo>
                  <a:pt x="0" y="5580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525023" y="7602225"/>
            <a:ext cx="2429912" cy="2429912"/>
          </a:xfrm>
          <a:custGeom>
            <a:avLst/>
            <a:gdLst/>
            <a:ahLst/>
            <a:cxnLst/>
            <a:rect r="r" b="b" t="t" l="l"/>
            <a:pathLst>
              <a:path h="2429912" w="2429912">
                <a:moveTo>
                  <a:pt x="0" y="0"/>
                </a:moveTo>
                <a:lnTo>
                  <a:pt x="2429912" y="0"/>
                </a:lnTo>
                <a:lnTo>
                  <a:pt x="2429912" y="2429912"/>
                </a:lnTo>
                <a:lnTo>
                  <a:pt x="0" y="2429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140605" y="1689518"/>
            <a:ext cx="4599374" cy="6907964"/>
          </a:xfrm>
          <a:custGeom>
            <a:avLst/>
            <a:gdLst/>
            <a:ahLst/>
            <a:cxnLst/>
            <a:rect r="r" b="b" t="t" l="l"/>
            <a:pathLst>
              <a:path h="6907964" w="4599374">
                <a:moveTo>
                  <a:pt x="0" y="0"/>
                </a:moveTo>
                <a:lnTo>
                  <a:pt x="4599374" y="0"/>
                </a:lnTo>
                <a:lnTo>
                  <a:pt x="4599374" y="6907964"/>
                </a:lnTo>
                <a:lnTo>
                  <a:pt x="0" y="69079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228980" y="1786504"/>
            <a:ext cx="10613898" cy="6713992"/>
            <a:chOff x="0" y="0"/>
            <a:chExt cx="14151864" cy="8951989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66675"/>
              <a:ext cx="4598175" cy="7296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620"/>
                </a:lnSpc>
                <a:spcBef>
                  <a:spcPct val="0"/>
                </a:spcBef>
              </a:pPr>
              <a:r>
                <a:rPr lang="en-US" sz="3300">
                  <a:solidFill>
                    <a:srgbClr val="000000"/>
                  </a:solidFill>
                  <a:latin typeface="Sunborn"/>
                  <a:ea typeface="Sunborn"/>
                  <a:cs typeface="Sunborn"/>
                  <a:sym typeface="Sunborn"/>
                </a:rPr>
                <a:t>OTÁZKA 2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128789"/>
              <a:ext cx="13431427" cy="65286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7840"/>
                </a:lnSpc>
                <a:spcBef>
                  <a:spcPct val="0"/>
                </a:spcBef>
              </a:pPr>
              <a:r>
                <a:rPr lang="en-US" sz="5600">
                  <a:solidFill>
                    <a:srgbClr val="000000"/>
                  </a:solidFill>
                  <a:latin typeface="Sunborn"/>
                  <a:ea typeface="Sunborn"/>
                  <a:cs typeface="Sunborn"/>
                  <a:sym typeface="Sunborn"/>
                </a:rPr>
                <a:t>Rozprávka Ja, zloduch má niekoľko dôležitých postáv: majstra zločinu Gru, mimoňov, ale aj 3 sestry. 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7409786"/>
              <a:ext cx="14151864" cy="15422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959"/>
                </a:lnSpc>
                <a:spcBef>
                  <a:spcPct val="0"/>
                </a:spcBef>
              </a:pPr>
              <a:r>
                <a:rPr lang="en-US" sz="6399">
                  <a:solidFill>
                    <a:srgbClr val="000000"/>
                  </a:solidFill>
                  <a:latin typeface="Futura"/>
                  <a:ea typeface="Futura"/>
                  <a:cs typeface="Futura"/>
                  <a:sym typeface="Futura"/>
                </a:rPr>
                <a:t>Ako sa volajú?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21925" t="0" r="-21925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608709" y="2333039"/>
            <a:ext cx="9888368" cy="5050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rozprávke V hlave spoznávame emócie, ktoré riadia naše životy. </a:t>
            </a:r>
          </a:p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prvej časti spoznáme Radosť, Smútok, Hnev, Nechutenstvo aj Strach.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08709" y="1322245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08709" y="7360538"/>
            <a:ext cx="9888368" cy="1897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Ako sa volá dievčatko, v ktorej hlave tieto emócie sú?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94728"/>
            <a:ext cx="14154471" cy="3354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SÉRIA KNÍH KRONIKY NARNIE OD AUTORA C. S. LEWISA HOVORÍ AJ O PRÍBEHU 4 SÚRODENCOV, KTORÍ SA OCITNÚ V KRAJINE NARNIA, KTOREJ VLÁDNE LEV ASLAN.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66765" y="7181365"/>
            <a:ext cx="13953919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kníh má táto séria?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27808" t="0" r="-127808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1451317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2326484"/>
            <a:ext cx="10613898" cy="4658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Video Baby Shark Dance má na stránke YouTube najväčšie množstvo zhliadnutí.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6869118"/>
            <a:ext cx="10613898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miliárd to je? Povolená odchýlka 3 miliardy.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6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94728"/>
            <a:ext cx="14154471" cy="3354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20 ANIMOVANÝCH FILMOVÝCH SÉRIÍ ZAROBILO VIAC AKO MILIARDU DOLÁROV. PATRIA MEDZI NICH NAPRÍKLAD HĽADÁ SA NEMO, RODINKA ÚŽASNÝCH ČI MADAGASKAR.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66765" y="7181365"/>
            <a:ext cx="13953919" cy="1897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Ktoré série tvoria TOP 5? </a:t>
            </a:r>
          </a:p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(tieto série majú každá 2 – 6 filmov)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šport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6699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07857" y="1079726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2848179"/>
            <a:ext cx="8693620" cy="4642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ako sa volá trofej, o ktorú sa hrá v americkej lige nhl?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1875485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SLOVÁCI NA OLYMPIJSKÝCH HRÁCH V PARÍŽI ZÍSKALI MEDAILU.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08154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 pre Slovensko získal bronz?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KAŽDÚ OLYMPIÁDU NAŠA KRAJINA VYŠLE SKUPINU ŠPORTOVCOV, ABY NÁS REPREZENTOVALI.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781800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športovcov reprezentovalo</a:t>
            </a:r>
          </a:p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Slovensko v roku 2024?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27808" t="0" r="-127808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2307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slováci získali na oh množstvo medailí.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5717846"/>
            <a:ext cx="10613898" cy="348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Ktorý športovec získal na OH pre Slovensko najviac medailí a koľko ich bolo?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13588" y="682945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SLOVÁCI SÚ ZNÁMI AJ VĎAKA NÁŠMU HOKEJOVÉMU DRUŽSTVU.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89734" y="603365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 je generálnym manažérom slovenského národného hokejového družstva?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00117" t="0" r="-100117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28980" y="921474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6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28980" y="1806166"/>
            <a:ext cx="10613898" cy="5388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557"/>
              </a:lnSpc>
              <a:spcBef>
                <a:spcPct val="0"/>
              </a:spcBef>
            </a:pPr>
            <a:r>
              <a:rPr lang="en-US" sz="61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Poľka Paula Gorlo získala v roku 2021 zápis v Guinessovej knihe rekordov za najviac zhybov za 24 hodín.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28980" y="7154629"/>
            <a:ext cx="10613898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ich bolo? Povolená odchýlka 500 zhybov.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biblia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00117" t="0" r="-100117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07857" y="1079726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2848179"/>
            <a:ext cx="8693620" cy="4642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biblia bola v priebehu storočí preložená do stoviek jazykov.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1875485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29490" y="7242699"/>
            <a:ext cx="10613898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Do koľkých bola preložená do septembra 2023?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 PREDKOCH JEŽIŠA MÔŽEME ČÍTAŤ V EVANJELIÁCH.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89734" y="603365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Z ktorého izraelského kmeňa pochádzal?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4613588" y="682945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2232" t="0" r="-49566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2307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knihe genezis čítame aj o abrahámovi.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5717846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rokov mal, keď zomrel?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PODĽA KNIHY GENEZIS BOH STVORIL SVET ZA 6 DNÍ.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08154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Napíšte v poradí, ako tvoril jednotlivé časti.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JEŽIŠ UROBIL NIEKOĽKO ZÁZRAKOV, KTORÉ MÁME ZAZNAMENANÉ.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89734" y="603365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Čo bol Ježišov prvý zázrak?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4613588" y="682945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6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MNOHÉ BIBLICKÉ KNIHY MAJÚ TISÍCE SLOV.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08154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Ktorá biblická kniha má v pôvodnom jazyku najviac slov? (je ich 33-tisíc)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hudba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PIESEŇ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NÁZOV PIESNE A JEJ INTERPRETA.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PIESEŇ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NÁZOV PIESNE A JEJ INTERPRETA.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PIESEŇ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NÁZOV PIESNE A JEJ INTERPRETA.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PIESEŇ 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NÁZOV PIESNE A FILM, Z KTORÉHO POCHÁDZA.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PIESEŇ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NÁZOV PIESNE A INTEPRETA.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PIESEŇ 6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NÁZOV PIESNE A JEJ INTEPRETA.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známe osobnosti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OSOBNOSŤ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MENO TEJTO ZNÁMEJ OSOBNOSTI.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809910" y="809410"/>
            <a:ext cx="8668179" cy="866817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157403" t="-27657" r="-73937" b="-92834"/>
              </a:stretch>
            </a:blipFill>
          </p:spPr>
        </p:sp>
      </p:grp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OSOBNOSŤ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MENO TEJTO ZNÁMEJ OSOBNOSTI.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809910" y="809410"/>
            <a:ext cx="8668179" cy="866817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92945" t="-666" r="-142345" b="-87705"/>
              </a:stretch>
            </a:blipFill>
          </p:spPr>
        </p:sp>
      </p:grp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OSOBNOSŤ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MENO TEJTO ZNÁMEJ OSOBNOSTI.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809910" y="809410"/>
            <a:ext cx="8668179" cy="866817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100523" t="-38428" r="-172216" b="-109612"/>
              </a:stretch>
            </a:blipFill>
          </p:spPr>
        </p:sp>
      </p:grpSp>
    </p:spTree>
  </p:cSld>
  <p:clrMapOvr>
    <a:masterClrMapping/>
  </p:clrMapOvr>
</p:sld>
</file>

<file path=ppt/slides/slide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OSOBNOSŤ 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MENO TEJTO ZNÁMEJ OSOBNOSTI.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809910" y="809410"/>
            <a:ext cx="8668179" cy="866817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43805" t="0" r="-141351" b="-89759"/>
              </a:stretch>
            </a:blipFill>
          </p:spPr>
        </p:sp>
      </p:grpSp>
    </p:spTree>
  </p:cSld>
  <p:clrMapOvr>
    <a:masterClrMapping/>
  </p:clrMapOvr>
</p:sld>
</file>

<file path=ppt/slides/slide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OSOBNOSŤ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MENO TEJTO ZNÁMEJ OSOBNOSTI.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809910" y="809410"/>
            <a:ext cx="8668179" cy="866817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157957" t="-90013" r="-135767" b="-78376"/>
              </a:stretch>
            </a:blipFill>
          </p:spPr>
        </p:sp>
      </p:grpSp>
    </p:spTree>
  </p:cSld>
  <p:clrMapOvr>
    <a:masterClrMapping/>
  </p:clrMapOvr>
</p:sld>
</file>

<file path=ppt/slides/slide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OSOBNOSŤ 6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MENO TEJTO ZNÁMEJ OSOBNOSTI.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809910" y="809410"/>
            <a:ext cx="8668179" cy="866817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64622" t="-6667" r="-136033" b="-61699"/>
              </a:stretch>
            </a:blipFill>
          </p:spPr>
        </p:sp>
      </p:grpSp>
    </p:spTree>
  </p:cSld>
  <p:clrMapOvr>
    <a:masterClrMapping/>
  </p:clrMapOvr>
</p:sld>
</file>

<file path=ppt/slides/slide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243223" y="4553837"/>
            <a:ext cx="11801555" cy="1560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371"/>
              </a:lnSpc>
              <a:spcBef>
                <a:spcPct val="0"/>
              </a:spcBef>
            </a:pPr>
            <a:r>
              <a:rPr lang="en-US" sz="12777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ODPOVEDE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história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694985" y="3722371"/>
            <a:ext cx="14898031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KOĽKO ROKOV BOL TOMÁŠ GARRIGUE MASARYK PREZIDENTOM?</a:t>
            </a:r>
          </a:p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08154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Povolená odchýlka 1 rok</a:t>
            </a:r>
          </a:p>
        </p:txBody>
      </p:sp>
    </p:spTree>
  </p:cSld>
  <p:clrMapOvr>
    <a:masterClrMapping/>
  </p:clrMapOvr>
</p:sld>
</file>

<file path=ppt/slides/slide6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KOĽKO ROKOV BOL TOMÁŠ GARIGUE MASARYK PREZIDENTOM?</a:t>
            </a:r>
          </a:p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08154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Povolená odchýlka 1 rok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850199" y="1961579"/>
            <a:ext cx="14587602" cy="6369769"/>
            <a:chOff x="0" y="0"/>
            <a:chExt cx="19450136" cy="849302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450136" cy="8493025"/>
            </a:xfrm>
            <a:custGeom>
              <a:avLst/>
              <a:gdLst/>
              <a:ahLst/>
              <a:cxnLst/>
              <a:rect r="r" b="b" t="t" l="l"/>
              <a:pathLst>
                <a:path h="8493025" w="19450136">
                  <a:moveTo>
                    <a:pt x="0" y="0"/>
                  </a:moveTo>
                  <a:lnTo>
                    <a:pt x="19450136" y="0"/>
                  </a:lnTo>
                  <a:lnTo>
                    <a:pt x="19450136" y="8493025"/>
                  </a:lnTo>
                  <a:lnTo>
                    <a:pt x="0" y="84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-46" t="0" r="-46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5124469" y="3181279"/>
              <a:ext cx="9201199" cy="1968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466"/>
                </a:lnSpc>
                <a:spcBef>
                  <a:spcPct val="0"/>
                </a:spcBef>
              </a:pPr>
              <a:r>
                <a:rPr lang="en-US" sz="8904">
                  <a:solidFill>
                    <a:srgbClr val="FF3131"/>
                  </a:solidFill>
                  <a:latin typeface="Sunborn"/>
                  <a:ea typeface="Sunborn"/>
                  <a:cs typeface="Sunborn"/>
                  <a:sym typeface="Sunborn"/>
                </a:rPr>
                <a:t>17 ROKOV</a:t>
              </a:r>
            </a:p>
          </p:txBody>
        </p:sp>
      </p:grpSp>
    </p:spTree>
  </p:cSld>
  <p:clrMapOvr>
    <a:masterClrMapping/>
  </p:clrMapOvr>
</p:sld>
</file>

<file path=ppt/slides/slide6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2480" t="0" r="-1248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3220102"/>
            <a:ext cx="10613898" cy="34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57"/>
              </a:lnSpc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5. júla oslavujeme sviatok sv. cyrila </a:t>
            </a:r>
          </a:p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a metoda.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28980" y="6916743"/>
            <a:ext cx="10613898" cy="9753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140"/>
              </a:lnSpc>
              <a:spcBef>
                <a:spcPct val="0"/>
              </a:spcBef>
            </a:pPr>
            <a:r>
              <a:rPr lang="en-US" sz="51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V akom roku prišli na Veľkú Moravu?</a:t>
            </a:r>
          </a:p>
        </p:txBody>
      </p:sp>
    </p:spTree>
  </p:cSld>
  <p:clrMapOvr>
    <a:masterClrMapping/>
  </p:clrMapOvr>
</p:sld>
</file>

<file path=ppt/slides/slide6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2480" t="0" r="-1248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34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57"/>
              </a:lnSpc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5. júla oslavujeme sviatok sv. cyrila </a:t>
            </a:r>
          </a:p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a metoda.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28980" y="6916743"/>
            <a:ext cx="10613898" cy="9753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140"/>
              </a:lnSpc>
              <a:spcBef>
                <a:spcPct val="0"/>
              </a:spcBef>
            </a:pPr>
            <a:r>
              <a:rPr lang="en-US" sz="51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V akom roku prišli na Veľkú Moravu?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693551" y="4304093"/>
            <a:ext cx="6900899" cy="1516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863</a:t>
            </a:r>
          </a:p>
        </p:txBody>
      </p:sp>
    </p:spTree>
  </p:cSld>
  <p:clrMapOvr>
    <a:masterClrMapping/>
  </p:clrMapOvr>
</p:sld>
</file>

<file path=ppt/slides/slide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AKOM JAZYKU JE NAPÍSANÝ NASLEDUJÚCI TEXT?</a:t>
            </a:r>
          </a:p>
        </p:txBody>
      </p:sp>
    </p:spTree>
  </p:cSld>
  <p:clrMapOvr>
    <a:masterClrMapping/>
  </p:clrMapOvr>
</p:sld>
</file>

<file path=ppt/slides/slide66.xml><?xml version="1.0" encoding="utf-8"?>
<p:sld xmlns:p="http://schemas.openxmlformats.org/presentationml/2006/main" xmlns:a="http://schemas.openxmlformats.org/drawingml/2006/main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066765" y="518160"/>
            <a:ext cx="14154471" cy="9003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Otče náš, iže jesi na nebesich, da svjatitsja imja Tvoje: da prijdet carstvije Tvoje: da budet voľa Tvoja, jako na nebesich i na zemli. Chľib naš nasuščnyj dažď nam dnes: i ostavi nam dolhi naša, jakože i my ostavľajem dolžnikom našym: i ne vvedi nas vo iskušenije, no izbavi nas ot lukavaho.</a:t>
            </a:r>
          </a:p>
        </p:txBody>
      </p:sp>
    </p:spTree>
  </p:cSld>
  <p:clrMapOvr>
    <a:masterClrMapping/>
  </p:clrMapOvr>
</p:sld>
</file>

<file path=ppt/slides/slide6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AKOM JAZYKU JE NAPÍSANÝ NASLEDUJÚCI TEXT?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850199" y="1168041"/>
            <a:ext cx="14587602" cy="7950919"/>
          </a:xfrm>
          <a:custGeom>
            <a:avLst/>
            <a:gdLst/>
            <a:ahLst/>
            <a:cxnLst/>
            <a:rect r="r" b="b" t="t" l="l"/>
            <a:pathLst>
              <a:path h="7950919" w="14587602">
                <a:moveTo>
                  <a:pt x="0" y="0"/>
                </a:moveTo>
                <a:lnTo>
                  <a:pt x="14587602" y="0"/>
                </a:lnTo>
                <a:lnTo>
                  <a:pt x="14587602" y="7950918"/>
                </a:lnTo>
                <a:lnTo>
                  <a:pt x="0" y="79509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2469" t="0" r="-12469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726539" y="4304093"/>
            <a:ext cx="12834922" cy="1516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STAROSLOVIENČINA</a:t>
            </a:r>
          </a:p>
        </p:txBody>
      </p:sp>
    </p:spTree>
  </p:cSld>
  <p:clrMapOvr>
    <a:masterClrMapping/>
  </p:clrMapOvr>
</p:sld>
</file>

<file path=ppt/slides/slide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3209" y="-1337618"/>
            <a:ext cx="5580285" cy="5580285"/>
          </a:xfrm>
          <a:custGeom>
            <a:avLst/>
            <a:gdLst/>
            <a:ahLst/>
            <a:cxnLst/>
            <a:rect r="r" b="b" t="t" l="l"/>
            <a:pathLst>
              <a:path h="5580285" w="5580285">
                <a:moveTo>
                  <a:pt x="0" y="0"/>
                </a:moveTo>
                <a:lnTo>
                  <a:pt x="5580285" y="0"/>
                </a:lnTo>
                <a:lnTo>
                  <a:pt x="5580285" y="5580285"/>
                </a:lnTo>
                <a:lnTo>
                  <a:pt x="0" y="5580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24922" t="0" r="-24922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67727"/>
            <a:ext cx="10073570" cy="3684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táto soška bola nájdená blízko Moravian nad Váhom a bola vytvorená asi pred 24 800 rokmi. Našiel ju farmár Štefan Hulman-Petrech v roku 1930.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25023" y="7602225"/>
            <a:ext cx="2429912" cy="2429912"/>
          </a:xfrm>
          <a:custGeom>
            <a:avLst/>
            <a:gdLst/>
            <a:ahLst/>
            <a:cxnLst/>
            <a:rect r="r" b="b" t="t" l="l"/>
            <a:pathLst>
              <a:path h="2429912" w="2429912">
                <a:moveTo>
                  <a:pt x="0" y="0"/>
                </a:moveTo>
                <a:lnTo>
                  <a:pt x="2429912" y="0"/>
                </a:lnTo>
                <a:lnTo>
                  <a:pt x="2429912" y="2429912"/>
                </a:lnTo>
                <a:lnTo>
                  <a:pt x="0" y="24299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6869118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Z čoho bola vytvorená?</a:t>
            </a:r>
          </a:p>
        </p:txBody>
      </p:sp>
    </p:spTree>
  </p:cSld>
  <p:clrMapOvr>
    <a:masterClrMapping/>
  </p:clrMapOvr>
</p:sld>
</file>

<file path=ppt/slides/slide6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3209" y="-1337618"/>
            <a:ext cx="5580285" cy="5580285"/>
          </a:xfrm>
          <a:custGeom>
            <a:avLst/>
            <a:gdLst/>
            <a:ahLst/>
            <a:cxnLst/>
            <a:rect r="r" b="b" t="t" l="l"/>
            <a:pathLst>
              <a:path h="5580285" w="5580285">
                <a:moveTo>
                  <a:pt x="0" y="0"/>
                </a:moveTo>
                <a:lnTo>
                  <a:pt x="5580285" y="0"/>
                </a:lnTo>
                <a:lnTo>
                  <a:pt x="5580285" y="5580285"/>
                </a:lnTo>
                <a:lnTo>
                  <a:pt x="0" y="5580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24922" t="0" r="-24922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67727"/>
            <a:ext cx="10073570" cy="3684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táto soška bola nájdená blízko Moravian nad Váhom a bola vytvorená asi pred 24 800 rokmi. Našiel ju farmár Štefan Hulman-Petrech v roku 1930.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25023" y="7602225"/>
            <a:ext cx="2429912" cy="2429912"/>
          </a:xfrm>
          <a:custGeom>
            <a:avLst/>
            <a:gdLst/>
            <a:ahLst/>
            <a:cxnLst/>
            <a:rect r="r" b="b" t="t" l="l"/>
            <a:pathLst>
              <a:path h="2429912" w="2429912">
                <a:moveTo>
                  <a:pt x="0" y="0"/>
                </a:moveTo>
                <a:lnTo>
                  <a:pt x="2429912" y="0"/>
                </a:lnTo>
                <a:lnTo>
                  <a:pt x="2429912" y="2429912"/>
                </a:lnTo>
                <a:lnTo>
                  <a:pt x="0" y="24299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6869118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Z čoho bola vytvorená?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693551" y="4304093"/>
            <a:ext cx="6900899" cy="1516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MAMUTÍ KEL</a:t>
            </a:r>
          </a:p>
        </p:txBody>
      </p:sp>
    </p:spTree>
  </p:cSld>
  <p:clrMapOvr>
    <a:masterClrMapping/>
  </p:clrMapOvr>
</p:sld>
</file>

<file path=ppt/slides/slide7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60471"/>
            <a:ext cx="14010093" cy="3354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HISTORICKÉ JADRO MESTA BARDEJOV, REZERVÁCIA ĽUDOVEJ ARCHITEKTÚRY VLKOLÍNEC A DREVENÉ CHRÁMY V SLOVENSKEJ ČASTI KARPATSKÉHO OBLÚKA.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953251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Čo majú tieto miesta spoločné?</a:t>
            </a:r>
          </a:p>
        </p:txBody>
      </p:sp>
    </p:spTree>
  </p:cSld>
  <p:clrMapOvr>
    <a:masterClrMapping/>
  </p:clrMapOvr>
</p:sld>
</file>

<file path=ppt/slides/slide7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60471"/>
            <a:ext cx="14010093" cy="3354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HISTORICKÉ JADRO MESTA BARDEJOV, REZERVÁCIA ĽUDOVEJ ARCHITEKTÚRY VLKOLÍNEC A DREVENÉ CHRÁMY V SLOVENSKEJ ČASTI KARPATSKÉHO OBLÚKA.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953251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Čo majú tieto miesta spoločné?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693551" y="3513518"/>
            <a:ext cx="6900899" cy="309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SÚČASŤ UNESCO</a:t>
            </a:r>
          </a:p>
        </p:txBody>
      </p:sp>
    </p:spTree>
  </p:cSld>
  <p:clrMapOvr>
    <a:masterClrMapping/>
  </p:clrMapOvr>
</p:sld>
</file>

<file path=ppt/slides/slide7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6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AKO SA VOLAL KUPEC, </a:t>
            </a:r>
          </a:p>
          <a:p>
            <a:pPr algn="ctr">
              <a:lnSpc>
                <a:spcPts val="8820"/>
              </a:lnSpc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KTORÝ SA V ROKU 623 </a:t>
            </a:r>
          </a:p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STAL VODCOM SLOVANOV?</a:t>
            </a:r>
          </a:p>
        </p:txBody>
      </p:sp>
    </p:spTree>
  </p:cSld>
  <p:clrMapOvr>
    <a:masterClrMapping/>
  </p:clrMapOvr>
</p:sld>
</file>

<file path=ppt/slides/slide7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6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56628"/>
            <a:ext cx="14154471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AKO SA VOLAL KUPEC, </a:t>
            </a:r>
          </a:p>
          <a:p>
            <a:pPr algn="ctr">
              <a:lnSpc>
                <a:spcPts val="8820"/>
              </a:lnSpc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KTORÝ SA V ROKU 623 </a:t>
            </a:r>
          </a:p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STAL VODCOM SLOVANOV?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693551" y="4304093"/>
            <a:ext cx="6900899" cy="1516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SAMO</a:t>
            </a:r>
          </a:p>
        </p:txBody>
      </p:sp>
    </p:spTree>
  </p:cSld>
  <p:clrMapOvr>
    <a:masterClrMapping/>
  </p:clrMapOvr>
</p:sld>
</file>

<file path=ppt/slides/slide7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kultúra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6196" t="0" r="-16196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07857" y="1079726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2848179"/>
            <a:ext cx="8693620" cy="4642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toto je strop sixtínskej kaplnky vo vatikáne.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1875485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29490" y="7290324"/>
            <a:ext cx="7456895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 je autorom maľby?</a:t>
            </a:r>
          </a:p>
        </p:txBody>
      </p:sp>
    </p:spTree>
  </p:cSld>
  <p:clrMapOvr>
    <a:masterClrMapping/>
  </p:clrMapOvr>
</p:sld>
</file>

<file path=ppt/slides/slide7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6196" t="0" r="-16196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07857" y="1079726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2848179"/>
            <a:ext cx="8693620" cy="4642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toto je strop sixtínskej kaplnky vo vatikáne.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1875485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29490" y="7290324"/>
            <a:ext cx="7456895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 je autorom maľby?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536847" y="4304093"/>
            <a:ext cx="9214306" cy="1516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MICHELANGELO</a:t>
            </a:r>
          </a:p>
        </p:txBody>
      </p:sp>
    </p:spTree>
  </p:cSld>
  <p:clrMapOvr>
    <a:masterClrMapping/>
  </p:clrMapOvr>
</p:sld>
</file>

<file path=ppt/slides/slide7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3209" y="-1337618"/>
            <a:ext cx="5580285" cy="5580285"/>
          </a:xfrm>
          <a:custGeom>
            <a:avLst/>
            <a:gdLst/>
            <a:ahLst/>
            <a:cxnLst/>
            <a:rect r="r" b="b" t="t" l="l"/>
            <a:pathLst>
              <a:path h="5580285" w="5580285">
                <a:moveTo>
                  <a:pt x="0" y="0"/>
                </a:moveTo>
                <a:lnTo>
                  <a:pt x="5580285" y="0"/>
                </a:lnTo>
                <a:lnTo>
                  <a:pt x="5580285" y="5580285"/>
                </a:lnTo>
                <a:lnTo>
                  <a:pt x="0" y="5580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525023" y="7602225"/>
            <a:ext cx="2429912" cy="2429912"/>
          </a:xfrm>
          <a:custGeom>
            <a:avLst/>
            <a:gdLst/>
            <a:ahLst/>
            <a:cxnLst/>
            <a:rect r="r" b="b" t="t" l="l"/>
            <a:pathLst>
              <a:path h="2429912" w="2429912">
                <a:moveTo>
                  <a:pt x="0" y="0"/>
                </a:moveTo>
                <a:lnTo>
                  <a:pt x="2429912" y="0"/>
                </a:lnTo>
                <a:lnTo>
                  <a:pt x="2429912" y="2429912"/>
                </a:lnTo>
                <a:lnTo>
                  <a:pt x="0" y="2429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140605" y="1689518"/>
            <a:ext cx="4599374" cy="6907964"/>
          </a:xfrm>
          <a:custGeom>
            <a:avLst/>
            <a:gdLst/>
            <a:ahLst/>
            <a:cxnLst/>
            <a:rect r="r" b="b" t="t" l="l"/>
            <a:pathLst>
              <a:path h="6907964" w="4599374">
                <a:moveTo>
                  <a:pt x="0" y="0"/>
                </a:moveTo>
                <a:lnTo>
                  <a:pt x="4599374" y="0"/>
                </a:lnTo>
                <a:lnTo>
                  <a:pt x="4599374" y="6907964"/>
                </a:lnTo>
                <a:lnTo>
                  <a:pt x="0" y="69079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228980" y="1786504"/>
            <a:ext cx="10613898" cy="6713992"/>
            <a:chOff x="0" y="0"/>
            <a:chExt cx="14151864" cy="8951989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66675"/>
              <a:ext cx="4598175" cy="7296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620"/>
                </a:lnSpc>
                <a:spcBef>
                  <a:spcPct val="0"/>
                </a:spcBef>
              </a:pPr>
              <a:r>
                <a:rPr lang="en-US" sz="3300">
                  <a:solidFill>
                    <a:srgbClr val="000000"/>
                  </a:solidFill>
                  <a:latin typeface="Sunborn"/>
                  <a:ea typeface="Sunborn"/>
                  <a:cs typeface="Sunborn"/>
                  <a:sym typeface="Sunborn"/>
                </a:rPr>
                <a:t>OTÁZKA 2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128789"/>
              <a:ext cx="13431427" cy="65286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7840"/>
                </a:lnSpc>
                <a:spcBef>
                  <a:spcPct val="0"/>
                </a:spcBef>
              </a:pPr>
              <a:r>
                <a:rPr lang="en-US" sz="5600">
                  <a:solidFill>
                    <a:srgbClr val="000000"/>
                  </a:solidFill>
                  <a:latin typeface="Sunborn"/>
                  <a:ea typeface="Sunborn"/>
                  <a:cs typeface="Sunborn"/>
                  <a:sym typeface="Sunborn"/>
                </a:rPr>
                <a:t>Rozprávka Ja, zloduch má niekoľko dôležitých postáv: majstra zločinu Gru, mimoňov, ale aj 3 sestry. 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7409786"/>
              <a:ext cx="14151864" cy="15422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959"/>
                </a:lnSpc>
                <a:spcBef>
                  <a:spcPct val="0"/>
                </a:spcBef>
              </a:pPr>
              <a:r>
                <a:rPr lang="en-US" sz="6399">
                  <a:solidFill>
                    <a:srgbClr val="000000"/>
                  </a:solidFill>
                  <a:latin typeface="Futura"/>
                  <a:ea typeface="Futura"/>
                  <a:cs typeface="Futura"/>
                  <a:sym typeface="Futura"/>
                </a:rPr>
                <a:t>Ako sa volajú?</a:t>
              </a:r>
            </a:p>
          </p:txBody>
        </p:sp>
      </p:grpSp>
    </p:spTree>
  </p:cSld>
  <p:clrMapOvr>
    <a:masterClrMapping/>
  </p:clrMapOvr>
</p:sld>
</file>

<file path=ppt/slides/slide7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953209" y="-1337618"/>
            <a:ext cx="5580285" cy="5580285"/>
          </a:xfrm>
          <a:custGeom>
            <a:avLst/>
            <a:gdLst/>
            <a:ahLst/>
            <a:cxnLst/>
            <a:rect r="r" b="b" t="t" l="l"/>
            <a:pathLst>
              <a:path h="5580285" w="5580285">
                <a:moveTo>
                  <a:pt x="0" y="0"/>
                </a:moveTo>
                <a:lnTo>
                  <a:pt x="5580285" y="0"/>
                </a:lnTo>
                <a:lnTo>
                  <a:pt x="5580285" y="5580285"/>
                </a:lnTo>
                <a:lnTo>
                  <a:pt x="0" y="5580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525023" y="7602225"/>
            <a:ext cx="2429912" cy="2429912"/>
          </a:xfrm>
          <a:custGeom>
            <a:avLst/>
            <a:gdLst/>
            <a:ahLst/>
            <a:cxnLst/>
            <a:rect r="r" b="b" t="t" l="l"/>
            <a:pathLst>
              <a:path h="2429912" w="2429912">
                <a:moveTo>
                  <a:pt x="0" y="0"/>
                </a:moveTo>
                <a:lnTo>
                  <a:pt x="2429912" y="0"/>
                </a:lnTo>
                <a:lnTo>
                  <a:pt x="2429912" y="2429912"/>
                </a:lnTo>
                <a:lnTo>
                  <a:pt x="0" y="2429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140605" y="1689518"/>
            <a:ext cx="4599374" cy="6907964"/>
          </a:xfrm>
          <a:custGeom>
            <a:avLst/>
            <a:gdLst/>
            <a:ahLst/>
            <a:cxnLst/>
            <a:rect r="r" b="b" t="t" l="l"/>
            <a:pathLst>
              <a:path h="6907964" w="4599374">
                <a:moveTo>
                  <a:pt x="0" y="0"/>
                </a:moveTo>
                <a:lnTo>
                  <a:pt x="4599374" y="0"/>
                </a:lnTo>
                <a:lnTo>
                  <a:pt x="4599374" y="6907964"/>
                </a:lnTo>
                <a:lnTo>
                  <a:pt x="0" y="69079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228980" y="1786504"/>
            <a:ext cx="10613898" cy="6713992"/>
            <a:chOff x="0" y="0"/>
            <a:chExt cx="14151864" cy="8951989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66675"/>
              <a:ext cx="4598175" cy="7296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620"/>
                </a:lnSpc>
                <a:spcBef>
                  <a:spcPct val="0"/>
                </a:spcBef>
              </a:pPr>
              <a:r>
                <a:rPr lang="en-US" sz="3300">
                  <a:solidFill>
                    <a:srgbClr val="000000"/>
                  </a:solidFill>
                  <a:latin typeface="Sunborn"/>
                  <a:ea typeface="Sunborn"/>
                  <a:cs typeface="Sunborn"/>
                  <a:sym typeface="Sunborn"/>
                </a:rPr>
                <a:t>OTÁZKA 2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128789"/>
              <a:ext cx="13431427" cy="65286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7840"/>
                </a:lnSpc>
                <a:spcBef>
                  <a:spcPct val="0"/>
                </a:spcBef>
              </a:pPr>
              <a:r>
                <a:rPr lang="en-US" sz="5600">
                  <a:solidFill>
                    <a:srgbClr val="000000"/>
                  </a:solidFill>
                  <a:latin typeface="Sunborn"/>
                  <a:ea typeface="Sunborn"/>
                  <a:cs typeface="Sunborn"/>
                  <a:sym typeface="Sunborn"/>
                </a:rPr>
                <a:t>Rozprávka Ja, zloduch má niekoľko dôležitých postáv: majstra zločinu Gru, mimoňov, ale aj 3 sestry. 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7409786"/>
              <a:ext cx="14151864" cy="15422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959"/>
                </a:lnSpc>
                <a:spcBef>
                  <a:spcPct val="0"/>
                </a:spcBef>
              </a:pPr>
              <a:r>
                <a:rPr lang="en-US" sz="6399">
                  <a:solidFill>
                    <a:srgbClr val="000000"/>
                  </a:solidFill>
                  <a:latin typeface="Futura"/>
                  <a:ea typeface="Futura"/>
                  <a:cs typeface="Futura"/>
                  <a:sym typeface="Futura"/>
                </a:rPr>
                <a:t>Ako sa volajú?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885528" y="3513518"/>
            <a:ext cx="12516943" cy="309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MARGO, EDITH A AGNES</a:t>
            </a:r>
          </a:p>
        </p:txBody>
      </p:sp>
    </p:spTree>
  </p:cSld>
  <p:clrMapOvr>
    <a:masterClrMapping/>
  </p:clrMapOvr>
</p:sld>
</file>

<file path=ppt/slides/slide7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21925" t="0" r="-21925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608709" y="2333039"/>
            <a:ext cx="9888368" cy="5050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rozprávke V hlave spoznávame emócie, ktoré riadia naše životy. </a:t>
            </a:r>
          </a:p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prvej časti spoznáme Radosť, Smútok, Hnev, Nechutenstvo aj Strach.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08709" y="1322245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08709" y="7360538"/>
            <a:ext cx="9888368" cy="1897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Ako sa volá dievčatko, v ktorej hlave tieto emócie sú?</a:t>
            </a:r>
          </a:p>
        </p:txBody>
      </p:sp>
    </p:spTree>
  </p:cSld>
  <p:clrMapOvr>
    <a:masterClrMapping/>
  </p:clrMapOvr>
</p:sld>
</file>

<file path=ppt/slides/slide8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21925" t="0" r="-21925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608709" y="2333039"/>
            <a:ext cx="9888368" cy="5050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rozprávke V hlave spoznávame emócie, ktoré riadia naše životy. </a:t>
            </a:r>
          </a:p>
          <a:p>
            <a:pPr algn="l" marL="0" indent="0" lvl="0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prvej časti spoznáme Radosť, Smútok, Hnev, Nechutenstvo aj Strach.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08709" y="1322245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08709" y="7360538"/>
            <a:ext cx="9888368" cy="1897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Ako sa volá dievčatko, v ktorej hlave tieto emócie sú?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693551" y="4304093"/>
            <a:ext cx="6900899" cy="1516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RILEY</a:t>
            </a:r>
          </a:p>
        </p:txBody>
      </p:sp>
    </p:spTree>
  </p:cSld>
  <p:clrMapOvr>
    <a:masterClrMapping/>
  </p:clrMapOvr>
</p:sld>
</file>

<file path=ppt/slides/slide8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94728"/>
            <a:ext cx="14154471" cy="3354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SÉRIA KNÍH KRONIKY NARNIE OD AUTORA C. S. LEWISA HOVORÍ AJ O PRÍBEHU 4 SÚRODENCOV, KTORÍ SA OCITNÚ V KRAJINE NARNIA, KTOREJ VLÁDNE LEV ASLAN.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66765" y="7181365"/>
            <a:ext cx="13953919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kníh má táto séria?</a:t>
            </a:r>
          </a:p>
        </p:txBody>
      </p:sp>
    </p:spTree>
  </p:cSld>
  <p:clrMapOvr>
    <a:masterClrMapping/>
  </p:clrMapOvr>
</p:sld>
</file>

<file path=ppt/slides/slide8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94728"/>
            <a:ext cx="14154471" cy="3354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SÉRIA KNÍH KRONIKY NARNIE OD AUTORA C. S. LEWISA HOVORÍ AJ O PRÍBEHU 4 SÚRODENCOV, KTORÍ SA OCITNÚ V KRAJINE NARNIA, KTOREJ VLÁDNE LEV ASLAN.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66765" y="7181365"/>
            <a:ext cx="13953919" cy="983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kníh má táto séria?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693551" y="4304093"/>
            <a:ext cx="6900899" cy="1516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7 KNÍH</a:t>
            </a:r>
          </a:p>
        </p:txBody>
      </p:sp>
    </p:spTree>
  </p:cSld>
  <p:clrMapOvr>
    <a:masterClrMapping/>
  </p:clrMapOvr>
</p:sld>
</file>

<file path=ppt/slides/slide8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27808" t="0" r="-127808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1451317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2326484"/>
            <a:ext cx="10613898" cy="4658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Video Baby Shark Dance má na stránke YouTube najväčšie množstvo zhliadnutí.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6869118"/>
            <a:ext cx="10613898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miliárd to je? Povolená odchýlka 2 miliardy.</a:t>
            </a:r>
          </a:p>
        </p:txBody>
      </p:sp>
    </p:spTree>
  </p:cSld>
  <p:clrMapOvr>
    <a:masterClrMapping/>
  </p:clrMapOvr>
</p:sld>
</file>

<file path=ppt/slides/slide8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27808" t="0" r="-127808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1451317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2326484"/>
            <a:ext cx="10613898" cy="4658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Video Baby Shark Dance má na stránke YouTube najväčšie množstvo zhliadnutí.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6869118"/>
            <a:ext cx="10613898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miliárd to je? Povolená odchýlka 2 miliardy.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675671" y="4304093"/>
            <a:ext cx="8936659" cy="1516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14,8 MILIARDY</a:t>
            </a:r>
          </a:p>
        </p:txBody>
      </p:sp>
    </p:spTree>
  </p:cSld>
  <p:clrMapOvr>
    <a:masterClrMapping/>
  </p:clrMapOvr>
</p:sld>
</file>

<file path=ppt/slides/slide8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6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94728"/>
            <a:ext cx="14154471" cy="3354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20 ANIMOVANÝCH FILMOVÝCH SÉRIÍ ZAROBILO VIAC AKO MILIARDU DOLÁROV. PATRIA MEDZI NICH NAPRÍKLAD HĽADÁ SA NEMO, RODINKA ÚŽASNÝCH ČI MADAGASKAR.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66765" y="7181365"/>
            <a:ext cx="13953919" cy="1897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Ktoré série tvoria TOP 5? </a:t>
            </a:r>
          </a:p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(tieto série majú každá 2 – 6 filmov)</a:t>
            </a:r>
          </a:p>
        </p:txBody>
      </p:sp>
    </p:spTree>
  </p:cSld>
  <p:clrMapOvr>
    <a:masterClrMapping/>
  </p:clrMapOvr>
</p:sld>
</file>

<file path=ppt/slides/slide8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11507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2553246" y="-10724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6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066765" y="3794728"/>
            <a:ext cx="14154471" cy="3354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20 ANIMOVANÝCH FILMOVÝCH SÉRIÍ ZAROBILO VIAC AKO MILIARDU DOLÁROV. PATRIA MEDZI NICH NAPRÍKLAD HĽADÁ SA NEMO, RODINKA ÚŽASNÝCH ČI MADAGASKAR.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66765" y="7181365"/>
            <a:ext cx="13953919" cy="1897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Ktoré série tvoria TOP 5? </a:t>
            </a:r>
          </a:p>
          <a:p>
            <a:pPr algn="ctr">
              <a:lnSpc>
                <a:spcPts val="7223"/>
              </a:lnSpc>
            </a:pPr>
            <a:r>
              <a:rPr lang="en-US" sz="515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(tieto série majú každá 2 – 6 filmov)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290282" y="3797950"/>
            <a:ext cx="13707435" cy="2691101"/>
          </a:xfrm>
          <a:custGeom>
            <a:avLst/>
            <a:gdLst/>
            <a:ahLst/>
            <a:cxnLst/>
            <a:rect r="r" b="b" t="t" l="l"/>
            <a:pathLst>
              <a:path h="2691101" w="13707435">
                <a:moveTo>
                  <a:pt x="0" y="0"/>
                </a:moveTo>
                <a:lnTo>
                  <a:pt x="13707436" y="0"/>
                </a:lnTo>
                <a:lnTo>
                  <a:pt x="13707436" y="2691100"/>
                </a:lnTo>
                <a:lnTo>
                  <a:pt x="0" y="26911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šport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6699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07857" y="1079726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2848179"/>
            <a:ext cx="8693620" cy="4642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ako sa volá trofej, o ktorú sa hrá v americkej lige nhl?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1875485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</p:spTree>
  </p:cSld>
  <p:clrMapOvr>
    <a:masterClrMapping/>
  </p:clrMapOvr>
</p:sld>
</file>

<file path=ppt/slides/slide8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6699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07857" y="1079726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2848179"/>
            <a:ext cx="8693620" cy="4642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ako sa volá trofej, o ktorú sa hrá v americkej lige nhl?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1875485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693551" y="3513518"/>
            <a:ext cx="6900899" cy="309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STANLEY CUP</a:t>
            </a:r>
          </a:p>
        </p:txBody>
      </p:sp>
    </p:spTree>
  </p:cSld>
  <p:clrMapOvr>
    <a:masterClrMapping/>
  </p:clrMapOvr>
</p:sld>
</file>

<file path=ppt/slides/slide9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SLOVÁCI NA OLYMPIJSKÝCH HRÁCH V PARÍŽI ZÍSKALI MEDAILU.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08154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 pre Slovensko získal bronz?</a:t>
            </a:r>
          </a:p>
        </p:txBody>
      </p:sp>
    </p:spTree>
  </p:cSld>
  <p:clrMapOvr>
    <a:masterClrMapping/>
  </p:clrMapOvr>
</p:sld>
</file>

<file path=ppt/slides/slide9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SLOVÁCI NA OLYMPIJSKÝCH HRÁCH V PARÍŽI ZÍSKALI MEDAILU.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08154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 pre Slovensko získal bronz?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693551" y="3513518"/>
            <a:ext cx="6900899" cy="309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MATEJ BEŇUŠ</a:t>
            </a:r>
          </a:p>
        </p:txBody>
      </p:sp>
    </p:spTree>
  </p:cSld>
  <p:clrMapOvr>
    <a:masterClrMapping/>
  </p:clrMapOvr>
</p:sld>
</file>

<file path=ppt/slides/slide9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KAŽDÚ OLYMPIÁDU NAŠA KRAJINA VYŠLE SKUPINU ŠPORTOVCOV, ABY NÁS REPREZENTOVALI.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781800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športovcov reprezentovalo</a:t>
            </a:r>
          </a:p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Slovensko v roku 2024?</a:t>
            </a:r>
          </a:p>
        </p:txBody>
      </p:sp>
    </p:spTree>
  </p:cSld>
  <p:clrMapOvr>
    <a:masterClrMapping/>
  </p:clrMapOvr>
</p:sld>
</file>

<file path=ppt/slides/slide9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3307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KAŽDÚ OLYMPIÁDU NAŠA KRAJINA VYŠLE SKUPINU ŠPORTOVCOV, ABY NÁS REPREZENTOVALI.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781800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športovcov reprezentuje Slovensko v roku 2024?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943109" y="3513518"/>
            <a:ext cx="12401782" cy="309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28 </a:t>
            </a:r>
          </a:p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14 MUŽOV A 14 ŽIEN</a:t>
            </a:r>
          </a:p>
        </p:txBody>
      </p:sp>
    </p:spTree>
  </p:cSld>
  <p:clrMapOvr>
    <a:masterClrMapping/>
  </p:clrMapOvr>
</p:sld>
</file>

<file path=ppt/slides/slide9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27808" t="0" r="-127808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2307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slováci získali na oh množstvo medailí.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5717846"/>
            <a:ext cx="10613898" cy="348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Ktorý športovec získal na OH pre Slovensko najviac medailí a koľko ich bolo?</a:t>
            </a:r>
          </a:p>
        </p:txBody>
      </p:sp>
    </p:spTree>
  </p:cSld>
  <p:clrMapOvr>
    <a:masterClrMapping/>
  </p:clrMapOvr>
</p:sld>
</file>

<file path=ppt/slides/slide9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27808" t="0" r="-127808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2307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slováci získali na oh množstvo medailí.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5717846"/>
            <a:ext cx="10613898" cy="3485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Ktorý športovec získal na OH pre Slovensko najviac medailí a koľko ich bolo?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116365" y="3513518"/>
            <a:ext cx="12055270" cy="309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ANASTASIYA KUZMINA, 6</a:t>
            </a:r>
          </a:p>
        </p:txBody>
      </p:sp>
    </p:spTree>
  </p:cSld>
  <p:clrMapOvr>
    <a:masterClrMapping/>
  </p:clrMapOvr>
</p:sld>
</file>

<file path=ppt/slides/slide9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13588" y="682945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SLOVÁCI SÚ ZNÁMI AJ VĎAKA NÁŠMU HOKEJOVÉMU DRUŽSTVU.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89734" y="603365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 je generálnym manažérom slovenského národného hokejového družstva?</a:t>
            </a:r>
          </a:p>
        </p:txBody>
      </p:sp>
    </p:spTree>
  </p:cSld>
  <p:clrMapOvr>
    <a:masterClrMapping/>
  </p:clrMapOvr>
</p:sld>
</file>

<file path=ppt/slides/slide9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13588" y="682945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SLOVÁCI SÚ ZNÁMI AJ VĎAKA NÁŠMU HOKEJOVÉMU DRUŽSTVU.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89734" y="603365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 je generálnym manažérom slovenského národného hokejového družstva?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693551" y="3513518"/>
            <a:ext cx="6900899" cy="309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MIROSLAV ŠATAN</a:t>
            </a:r>
          </a:p>
        </p:txBody>
      </p:sp>
    </p:spTree>
  </p:cSld>
  <p:clrMapOvr>
    <a:masterClrMapping/>
  </p:clrMapOvr>
</p:sld>
</file>

<file path=ppt/slides/slide9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00117" t="0" r="-100117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28980" y="921474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6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28980" y="1806166"/>
            <a:ext cx="10613898" cy="5388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557"/>
              </a:lnSpc>
              <a:spcBef>
                <a:spcPct val="0"/>
              </a:spcBef>
            </a:pPr>
            <a:r>
              <a:rPr lang="en-US" sz="61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Poľka Paula Gorlo získala v roku 2021 zápis v Guinessovej knihe rekordov za najviac zhybov za 24 hodín.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28980" y="7154629"/>
            <a:ext cx="10613898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ich bolo? Povolená odchýlka 100 zhybov.</a:t>
            </a:r>
          </a:p>
        </p:txBody>
      </p:sp>
    </p:spTree>
  </p:cSld>
  <p:clrMapOvr>
    <a:masterClrMapping/>
  </p:clrMapOvr>
</p:sld>
</file>

<file path=ppt/slides/slide9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00117" t="0" r="-100117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28980" y="921474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6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28980" y="1806166"/>
            <a:ext cx="10613898" cy="5388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557"/>
              </a:lnSpc>
              <a:spcBef>
                <a:spcPct val="0"/>
              </a:spcBef>
            </a:pPr>
            <a:r>
              <a:rPr lang="en-US" sz="61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Poľka Paula Gorlo získala v roku 2021 zápis v Guinessovej knihe rekordov za najviac zhybov za 24 hodín.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28980" y="7154629"/>
            <a:ext cx="10613898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ich bolo? Povolená odchýlka 100 zhybov.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693551" y="4304093"/>
            <a:ext cx="6900899" cy="1516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4081</a:t>
            </a:r>
          </a:p>
        </p:txBody>
      </p:sp>
    </p:spTree>
  </p:cSld>
  <p:clrMapOvr>
    <a:masterClrMapping/>
  </p:clrMapOvr>
</p:sld>
</file>

<file path=ppt/slides/slide10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biblia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00117" t="0" r="-100117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07857" y="1079726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2848179"/>
            <a:ext cx="8693620" cy="4642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biblia bola v priebehu storočí preložená do stoviek jazykov.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1875485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29490" y="7242699"/>
            <a:ext cx="10613898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Do koľkých bola preložená do septembra 2023?</a:t>
            </a:r>
          </a:p>
        </p:txBody>
      </p:sp>
    </p:spTree>
  </p:cSld>
  <p:clrMapOvr>
    <a:masterClrMapping/>
  </p:clrMapOvr>
</p:sld>
</file>

<file path=ppt/slides/slide10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55493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00117" t="0" r="-100117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4907857" y="1079726"/>
            <a:ext cx="5370930" cy="5370930"/>
          </a:xfrm>
          <a:custGeom>
            <a:avLst/>
            <a:gdLst/>
            <a:ahLst/>
            <a:cxnLst/>
            <a:rect r="r" b="b" t="t" l="l"/>
            <a:pathLst>
              <a:path h="5370930" w="5370930">
                <a:moveTo>
                  <a:pt x="0" y="0"/>
                </a:moveTo>
                <a:lnTo>
                  <a:pt x="5370930" y="0"/>
                </a:lnTo>
                <a:lnTo>
                  <a:pt x="5370930" y="5370930"/>
                </a:lnTo>
                <a:lnTo>
                  <a:pt x="0" y="53709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629490" y="2848179"/>
            <a:ext cx="8693620" cy="4642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biblia bola v priebehu storočí preložená do stoviek jazykov.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29490" y="1875485"/>
            <a:ext cx="268842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29490" y="7242699"/>
            <a:ext cx="10613898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Do koľkých bola preložená do septembra 2023?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693551" y="4304093"/>
            <a:ext cx="6900899" cy="1516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736</a:t>
            </a:r>
          </a:p>
        </p:txBody>
      </p:sp>
    </p:spTree>
  </p:cSld>
  <p:clrMapOvr>
    <a:masterClrMapping/>
  </p:clrMapOvr>
</p:sld>
</file>

<file path=ppt/slides/slide10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07453"/>
            <a:ext cx="18288000" cy="9872094"/>
          </a:xfrm>
          <a:custGeom>
            <a:avLst/>
            <a:gdLst/>
            <a:ahLst/>
            <a:cxnLst/>
            <a:rect r="r" b="b" t="t" l="l"/>
            <a:pathLst>
              <a:path h="9872094" w="18288000">
                <a:moveTo>
                  <a:pt x="0" y="0"/>
                </a:moveTo>
                <a:lnTo>
                  <a:pt x="18288000" y="0"/>
                </a:lnTo>
                <a:lnTo>
                  <a:pt x="18288000" y="9872094"/>
                </a:lnTo>
                <a:lnTo>
                  <a:pt x="0" y="98720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1" t="0" r="-151" b="0"/>
            </a:stretch>
          </a:blipFill>
        </p:spPr>
      </p:sp>
    </p:spTree>
  </p:cSld>
  <p:clrMapOvr>
    <a:masterClrMapping/>
  </p:clrMapOvr>
</p:sld>
</file>

<file path=ppt/slides/slide10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 PREDKOCH JEŽIŠA MÔŽEME ČÍTAŤ V EVANJELIÁCH.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89734" y="603365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Z ktorého izraelského kmeňa pochádzal?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4613588" y="682945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2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 PREDKOCH JEŽIŠA MÔŽEME ČÍTAŤ V EVANJELIÁCH.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89734" y="603365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Z ktorého izraelského kmeňa pochádzal?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4613588" y="682945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693551" y="4304093"/>
            <a:ext cx="6900899" cy="1516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JÚDA</a:t>
            </a:r>
          </a:p>
        </p:txBody>
      </p:sp>
    </p:spTree>
  </p:cSld>
  <p:clrMapOvr>
    <a:masterClrMapping/>
  </p:clrMapOvr>
</p:sld>
</file>

<file path=ppt/slides/slide10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2232" t="0" r="-49566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2307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knihe genezis čítame aj o abrahámovi.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5717846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rokov mal, keď zomrel?</a:t>
            </a:r>
          </a:p>
        </p:txBody>
      </p:sp>
    </p:spTree>
  </p:cSld>
  <p:clrMapOvr>
    <a:masterClrMapping/>
  </p:clrMapOvr>
</p:sld>
</file>

<file path=ppt/slides/slide10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532888" y="375287"/>
            <a:ext cx="4933188" cy="4933188"/>
          </a:xfrm>
          <a:custGeom>
            <a:avLst/>
            <a:gdLst/>
            <a:ahLst/>
            <a:cxnLst/>
            <a:rect r="r" b="b" t="t" l="l"/>
            <a:pathLst>
              <a:path h="4933188" w="4933188">
                <a:moveTo>
                  <a:pt x="0" y="0"/>
                </a:moveTo>
                <a:lnTo>
                  <a:pt x="4933188" y="0"/>
                </a:lnTo>
                <a:lnTo>
                  <a:pt x="4933188" y="4933187"/>
                </a:lnTo>
                <a:lnTo>
                  <a:pt x="0" y="49331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12939943" y="1028700"/>
            <a:ext cx="4119076" cy="8229600"/>
            <a:chOff x="0" y="0"/>
            <a:chExt cx="3058160" cy="61099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58160" cy="6109970"/>
            </a:xfrm>
            <a:custGeom>
              <a:avLst/>
              <a:gdLst/>
              <a:ahLst/>
              <a:cxnLst/>
              <a:rect r="r" b="b" t="t" l="l"/>
              <a:pathLst>
                <a:path h="6109970" w="3058160">
                  <a:moveTo>
                    <a:pt x="3058160" y="6109970"/>
                  </a:moveTo>
                  <a:lnTo>
                    <a:pt x="0" y="6109970"/>
                  </a:lnTo>
                  <a:lnTo>
                    <a:pt x="0" y="1527810"/>
                  </a:lnTo>
                  <a:cubicBezTo>
                    <a:pt x="0" y="684530"/>
                    <a:pt x="684530" y="0"/>
                    <a:pt x="1529080" y="0"/>
                  </a:cubicBezTo>
                  <a:lnTo>
                    <a:pt x="1529080" y="0"/>
                  </a:lnTo>
                  <a:cubicBezTo>
                    <a:pt x="2373630" y="0"/>
                    <a:pt x="3058160" y="684530"/>
                    <a:pt x="3058160" y="1529080"/>
                  </a:cubicBezTo>
                  <a:lnTo>
                    <a:pt x="3058160" y="6109970"/>
                  </a:lnTo>
                  <a:close/>
                </a:path>
              </a:pathLst>
            </a:custGeom>
            <a:blipFill>
              <a:blip r:embed="rId4"/>
              <a:stretch>
                <a:fillRect l="-12232" t="0" r="-49566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228980" y="2344935"/>
            <a:ext cx="3448631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8980" y="3220102"/>
            <a:ext cx="10613898" cy="2307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257"/>
              </a:lnSpc>
              <a:spcBef>
                <a:spcPct val="0"/>
              </a:spcBef>
            </a:pPr>
            <a:r>
              <a:rPr lang="en-US" sz="6612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v knihe genezis čítame aj o abrahámovi.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505991" y="7602225"/>
            <a:ext cx="2782009" cy="2782009"/>
          </a:xfrm>
          <a:custGeom>
            <a:avLst/>
            <a:gdLst/>
            <a:ahLst/>
            <a:cxnLst/>
            <a:rect r="r" b="b" t="t" l="l"/>
            <a:pathLst>
              <a:path h="2782009" w="2782009">
                <a:moveTo>
                  <a:pt x="0" y="0"/>
                </a:moveTo>
                <a:lnTo>
                  <a:pt x="2782009" y="0"/>
                </a:lnTo>
                <a:lnTo>
                  <a:pt x="2782009" y="2782009"/>
                </a:lnTo>
                <a:lnTo>
                  <a:pt x="0" y="27820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28980" y="5717846"/>
            <a:ext cx="10613898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Koľko rokov mal, keď zomrel?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693551" y="4304093"/>
            <a:ext cx="6900899" cy="1516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175</a:t>
            </a:r>
          </a:p>
        </p:txBody>
      </p:sp>
    </p:spTree>
  </p:cSld>
  <p:clrMapOvr>
    <a:masterClrMapping/>
  </p:clrMapOvr>
</p:sld>
</file>

<file path=ppt/slides/slide10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PODĽA KNIHY GENEZIS BOH STVORIL SVET ZA 6 DNÍ.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08154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Napíšte v poradí, ako tvoril jednotlivé časti.</a:t>
            </a:r>
          </a:p>
        </p:txBody>
      </p:sp>
    </p:spTree>
  </p:cSld>
  <p:clrMapOvr>
    <a:masterClrMapping/>
  </p:clrMapOvr>
</p:sld>
</file>

<file path=ppt/slides/slide10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PODĽA KNIHY GENEZIS BOH STVORIL SVET ZA 6 DNÍ.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08154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Napíšte v poradí, ako tvoril jednotlivé časti.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347038" y="3319780"/>
            <a:ext cx="7593924" cy="3580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61" indent="-367031" lvl="1">
              <a:lnSpc>
                <a:spcPts val="4760"/>
              </a:lnSpc>
              <a:buAutoNum type="arabicPeriod" startAt="1"/>
            </a:pPr>
            <a:r>
              <a:rPr lang="en-US" sz="3400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SVETLO</a:t>
            </a:r>
          </a:p>
          <a:p>
            <a:pPr algn="l" marL="734061" indent="-367031" lvl="1">
              <a:lnSpc>
                <a:spcPts val="4760"/>
              </a:lnSpc>
              <a:buAutoNum type="arabicPeriod" startAt="1"/>
            </a:pPr>
            <a:r>
              <a:rPr lang="en-US" sz="3400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OBLOHA</a:t>
            </a:r>
          </a:p>
          <a:p>
            <a:pPr algn="l" marL="734061" indent="-367031" lvl="1">
              <a:lnSpc>
                <a:spcPts val="4760"/>
              </a:lnSpc>
              <a:buAutoNum type="arabicPeriod" startAt="1"/>
            </a:pPr>
            <a:r>
              <a:rPr lang="en-US" sz="3400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ZEM, MORE A RASTLINY</a:t>
            </a:r>
          </a:p>
          <a:p>
            <a:pPr algn="l" marL="734061" indent="-367031" lvl="1">
              <a:lnSpc>
                <a:spcPts val="4760"/>
              </a:lnSpc>
              <a:buAutoNum type="arabicPeriod" startAt="1"/>
            </a:pPr>
            <a:r>
              <a:rPr lang="en-US" sz="3400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SLNKO A MESIAC</a:t>
            </a:r>
          </a:p>
          <a:p>
            <a:pPr algn="l" marL="734061" indent="-367031" lvl="1">
              <a:lnSpc>
                <a:spcPts val="4760"/>
              </a:lnSpc>
              <a:buAutoNum type="arabicPeriod" startAt="1"/>
            </a:pPr>
            <a:r>
              <a:rPr lang="en-US" sz="3400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ŽIVOČÍCHY NA NEBI A VO VODE</a:t>
            </a:r>
          </a:p>
          <a:p>
            <a:pPr algn="l" marL="734061" indent="-367031" lvl="1">
              <a:lnSpc>
                <a:spcPts val="4760"/>
              </a:lnSpc>
              <a:buAutoNum type="arabicPeriod" startAt="1"/>
            </a:pPr>
            <a:r>
              <a:rPr lang="en-US" sz="3400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ŽIVOČÍCHY NA ZEMI A ČLOVEK</a:t>
            </a:r>
          </a:p>
        </p:txBody>
      </p:sp>
    </p:spTree>
  </p:cSld>
  <p:clrMapOvr>
    <a:masterClrMapping/>
  </p:clrMapOvr>
</p:sld>
</file>

<file path=ppt/slides/slide1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JEŽIŠ UROBIL NIEKOĽKO ZÁZRAKOV, KTORÉ MÁME ZAZNAMENANÉ.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89734" y="603365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Čo bol Ježišov prvý zázrak?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4613588" y="682945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5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JEŽIŠ UROBIL NIEKOĽKO ZÁZRAKOV, KTORÉ MÁME ZAZNAMENANÉ.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89734" y="6033655"/>
            <a:ext cx="16508532" cy="1218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Čo bol Ježišov prvý zázrak?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4613588" y="6829454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20" y="0"/>
                </a:lnTo>
                <a:lnTo>
                  <a:pt x="5811220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914698" y="-4526949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2" y="0"/>
                </a:lnTo>
                <a:lnTo>
                  <a:pt x="7530382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141066" y="-2036152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094708" y="3513518"/>
            <a:ext cx="12098584" cy="309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PREMENENIE VODY NA VÍNO V KÁNE</a:t>
            </a:r>
          </a:p>
        </p:txBody>
      </p:sp>
    </p:spTree>
  </p:cSld>
  <p:clrMapOvr>
    <a:masterClrMapping/>
  </p:clrMapOvr>
</p:sld>
</file>

<file path=ppt/slides/slide1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6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MNOHÉ BIBLICKÉ KNIHY MAJÚ TISÍCE SLOV.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08154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Ktorá biblická kniha má v pôvodnom jazyku najviac slov? (je ich 33-tisíc)</a:t>
            </a:r>
          </a:p>
        </p:txBody>
      </p:sp>
    </p:spTree>
  </p:cSld>
  <p:clrMapOvr>
    <a:masterClrMapping/>
  </p:clrMapOvr>
</p:sld>
</file>

<file path=ppt/slides/slide1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OTÁZKA 6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MNOHÉ BIBLICKÉ KNIHY MAJÚ TISÍCE SLOV.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89734" y="6081545"/>
            <a:ext cx="16508532" cy="2352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rPr>
              <a:t>Ktorá biblická kniha má v pôvodnom jazyku najviac slov? (je ich 33-tisíc)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693551" y="4304093"/>
            <a:ext cx="6900899" cy="1516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JEREMIÁŠ</a:t>
            </a:r>
          </a:p>
        </p:txBody>
      </p:sp>
    </p:spTree>
  </p:cSld>
  <p:clrMapOvr>
    <a:masterClrMapping/>
  </p:clrMapOvr>
</p:sld>
</file>

<file path=ppt/slides/slide1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hudba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PIESEŇ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NÁZOV PIESNE A JEJ INTERPRETA.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494054" y="3513518"/>
            <a:ext cx="11299892" cy="309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DUA LIPA</a:t>
            </a:r>
          </a:p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DANCE THE NIGHT</a:t>
            </a:r>
          </a:p>
        </p:txBody>
      </p:sp>
    </p:spTree>
  </p:cSld>
  <p:clrMapOvr>
    <a:masterClrMapping/>
  </p:clrMapOvr>
</p:sld>
</file>

<file path=ppt/slides/slide1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PIESEŇ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NÁZOV PIESNE A JEJ INTERPRETA.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494054" y="3513518"/>
            <a:ext cx="11299892" cy="309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NSYNC</a:t>
            </a:r>
          </a:p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BYE BYE BYE</a:t>
            </a:r>
          </a:p>
        </p:txBody>
      </p:sp>
    </p:spTree>
  </p:cSld>
  <p:clrMapOvr>
    <a:masterClrMapping/>
  </p:clrMapOvr>
</p:sld>
</file>

<file path=ppt/slides/slide1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PIESEŇ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NÁZOV PIESNE A JEJ INTERPRETA.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494054" y="3513518"/>
            <a:ext cx="11299892" cy="309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MICHAL DAVID</a:t>
            </a:r>
          </a:p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NONSTOP</a:t>
            </a:r>
          </a:p>
        </p:txBody>
      </p:sp>
    </p:spTree>
  </p:cSld>
  <p:clrMapOvr>
    <a:masterClrMapping/>
  </p:clrMapOvr>
</p:sld>
</file>

<file path=ppt/slides/slide1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PIESEŇ 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NÁZOV PIESNE A FILM, Z KTORÉHO POCHÁDZA.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494054" y="3513518"/>
            <a:ext cx="11299892" cy="309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RODINA MADRIGAL</a:t>
            </a:r>
          </a:p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ENCANTO</a:t>
            </a:r>
          </a:p>
        </p:txBody>
      </p:sp>
    </p:spTree>
  </p:cSld>
  <p:clrMapOvr>
    <a:masterClrMapping/>
  </p:clrMapOvr>
</p:sld>
</file>

<file path=ppt/slides/slide1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PIESEŇ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10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NÁZOV PIESNE A INTEPRETA.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494054" y="3513518"/>
            <a:ext cx="11299892" cy="309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KAREL GOTT</a:t>
            </a:r>
          </a:p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VČIELKA MÁJA</a:t>
            </a:r>
          </a:p>
        </p:txBody>
      </p:sp>
    </p:spTree>
  </p:cSld>
  <p:clrMapOvr>
    <a:masterClrMapping/>
  </p:clrMapOvr>
</p:sld>
</file>

<file path=ppt/slides/slide1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70410" y="2685704"/>
            <a:ext cx="2547180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PIESEŇ 6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NÁZOV PIESNE A JEJ INTEPRETA.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50199" y="1958616"/>
            <a:ext cx="14587602" cy="6369769"/>
          </a:xfrm>
          <a:custGeom>
            <a:avLst/>
            <a:gdLst/>
            <a:ahLst/>
            <a:cxnLst/>
            <a:rect r="r" b="b" t="t" l="l"/>
            <a:pathLst>
              <a:path h="6369769" w="14587602">
                <a:moveTo>
                  <a:pt x="0" y="0"/>
                </a:moveTo>
                <a:lnTo>
                  <a:pt x="14587602" y="0"/>
                </a:lnTo>
                <a:lnTo>
                  <a:pt x="14587602" y="6369768"/>
                </a:lnTo>
                <a:lnTo>
                  <a:pt x="0" y="6369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672127" y="3513518"/>
            <a:ext cx="12943747" cy="309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66"/>
              </a:lnSpc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PETER LIPA</a:t>
            </a:r>
          </a:p>
          <a:p>
            <a:pPr algn="ctr">
              <a:lnSpc>
                <a:spcPts val="12466"/>
              </a:lnSpc>
              <a:spcBef>
                <a:spcPct val="0"/>
              </a:spcBef>
            </a:pPr>
            <a:r>
              <a:rPr lang="en-US" sz="8904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MÁŠ VO MNE PRIATEĽA</a:t>
            </a:r>
          </a:p>
        </p:txBody>
      </p:sp>
    </p:spTree>
  </p:cSld>
  <p:clrMapOvr>
    <a:masterClrMapping/>
  </p:clrMapOvr>
</p:sld>
</file>

<file path=ppt/slides/slide1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331116" y="4123498"/>
            <a:ext cx="13625768" cy="18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133"/>
              </a:lnSpc>
              <a:spcBef>
                <a:spcPct val="0"/>
              </a:spcBef>
            </a:pPr>
            <a:r>
              <a:rPr lang="en-US" sz="10809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známe osobnosti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OSOBNOSŤ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MENO TEJTO ZNÁMEJ OSOBNOSTI.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809910" y="809410"/>
            <a:ext cx="8668179" cy="866817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5136" t="0" r="-25136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5108371" y="6056393"/>
            <a:ext cx="8071259" cy="3524366"/>
          </a:xfrm>
          <a:custGeom>
            <a:avLst/>
            <a:gdLst/>
            <a:ahLst/>
            <a:cxnLst/>
            <a:rect r="r" b="b" t="t" l="l"/>
            <a:pathLst>
              <a:path h="3524366" w="8071259">
                <a:moveTo>
                  <a:pt x="0" y="0"/>
                </a:moveTo>
                <a:lnTo>
                  <a:pt x="8071258" y="0"/>
                </a:lnTo>
                <a:lnTo>
                  <a:pt x="8071258" y="3524366"/>
                </a:lnTo>
                <a:lnTo>
                  <a:pt x="0" y="35243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563140" y="6920582"/>
            <a:ext cx="7161721" cy="1710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97"/>
              </a:lnSpc>
            </a:pPr>
            <a:r>
              <a:rPr lang="en-US" sz="4927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ZUZANA</a:t>
            </a:r>
          </a:p>
          <a:p>
            <a:pPr algn="ctr">
              <a:lnSpc>
                <a:spcPts val="6897"/>
              </a:lnSpc>
              <a:spcBef>
                <a:spcPct val="0"/>
              </a:spcBef>
            </a:pPr>
            <a:r>
              <a:rPr lang="en-US" sz="4927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ČAPUTOVÁ</a:t>
            </a:r>
          </a:p>
        </p:txBody>
      </p:sp>
    </p:spTree>
  </p:cSld>
  <p:clrMapOvr>
    <a:masterClrMapping/>
  </p:clrMapOvr>
</p:sld>
</file>

<file path=ppt/slides/slide1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OSOBNOSŤ 2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MENO TEJTO ZNÁMEJ OSOBNOSTI.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809910" y="809410"/>
            <a:ext cx="8668179" cy="866817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38996" t="0" r="-38996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5108371" y="6056393"/>
            <a:ext cx="8071259" cy="3524366"/>
          </a:xfrm>
          <a:custGeom>
            <a:avLst/>
            <a:gdLst/>
            <a:ahLst/>
            <a:cxnLst/>
            <a:rect r="r" b="b" t="t" l="l"/>
            <a:pathLst>
              <a:path h="3524366" w="8071259">
                <a:moveTo>
                  <a:pt x="0" y="0"/>
                </a:moveTo>
                <a:lnTo>
                  <a:pt x="8071258" y="0"/>
                </a:lnTo>
                <a:lnTo>
                  <a:pt x="8071258" y="3524366"/>
                </a:lnTo>
                <a:lnTo>
                  <a:pt x="0" y="35243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563140" y="6920582"/>
            <a:ext cx="7161721" cy="1710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97"/>
              </a:lnSpc>
            </a:pPr>
            <a:r>
              <a:rPr lang="en-US" sz="4927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RICHARD</a:t>
            </a:r>
          </a:p>
          <a:p>
            <a:pPr algn="ctr">
              <a:lnSpc>
                <a:spcPts val="6897"/>
              </a:lnSpc>
              <a:spcBef>
                <a:spcPct val="0"/>
              </a:spcBef>
            </a:pPr>
            <a:r>
              <a:rPr lang="en-US" sz="4927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TURY</a:t>
            </a:r>
          </a:p>
        </p:txBody>
      </p:sp>
    </p:spTree>
  </p:cSld>
  <p:clrMapOvr>
    <a:masterClrMapping/>
  </p:clrMapOvr>
</p:sld>
</file>

<file path=ppt/slides/slide1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OSOBNOSŤ 3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MENO TEJTO ZNÁMEJ OSOBNOSTI.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809910" y="809410"/>
            <a:ext cx="8668179" cy="866817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5136" t="0" r="-25136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5108371" y="6056393"/>
            <a:ext cx="8071259" cy="3524366"/>
          </a:xfrm>
          <a:custGeom>
            <a:avLst/>
            <a:gdLst/>
            <a:ahLst/>
            <a:cxnLst/>
            <a:rect r="r" b="b" t="t" l="l"/>
            <a:pathLst>
              <a:path h="3524366" w="8071259">
                <a:moveTo>
                  <a:pt x="0" y="0"/>
                </a:moveTo>
                <a:lnTo>
                  <a:pt x="8071258" y="0"/>
                </a:lnTo>
                <a:lnTo>
                  <a:pt x="8071258" y="3524366"/>
                </a:lnTo>
                <a:lnTo>
                  <a:pt x="0" y="35243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563140" y="6920582"/>
            <a:ext cx="7161721" cy="1710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97"/>
              </a:lnSpc>
            </a:pPr>
            <a:r>
              <a:rPr lang="en-US" sz="4927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DANIEL</a:t>
            </a:r>
          </a:p>
          <a:p>
            <a:pPr algn="ctr">
              <a:lnSpc>
                <a:spcPts val="6897"/>
              </a:lnSpc>
              <a:spcBef>
                <a:spcPct val="0"/>
              </a:spcBef>
            </a:pPr>
            <a:r>
              <a:rPr lang="en-US" sz="4927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PASTIRČÁK</a:t>
            </a:r>
          </a:p>
        </p:txBody>
      </p:sp>
    </p:spTree>
  </p:cSld>
  <p:clrMapOvr>
    <a:masterClrMapping/>
  </p:clrMapOvr>
</p:sld>
</file>

<file path=ppt/slides/slide1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OSOBNOSŤ 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MENO TEJTO ZNÁMEJ OSOBNOSTI.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809910" y="809410"/>
            <a:ext cx="8668179" cy="866817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5136" t="0" r="-25136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5108371" y="6056393"/>
            <a:ext cx="8071259" cy="3524366"/>
          </a:xfrm>
          <a:custGeom>
            <a:avLst/>
            <a:gdLst/>
            <a:ahLst/>
            <a:cxnLst/>
            <a:rect r="r" b="b" t="t" l="l"/>
            <a:pathLst>
              <a:path h="3524366" w="8071259">
                <a:moveTo>
                  <a:pt x="0" y="0"/>
                </a:moveTo>
                <a:lnTo>
                  <a:pt x="8071258" y="0"/>
                </a:lnTo>
                <a:lnTo>
                  <a:pt x="8071258" y="3524366"/>
                </a:lnTo>
                <a:lnTo>
                  <a:pt x="0" y="35243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563140" y="6920582"/>
            <a:ext cx="7161721" cy="1710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97"/>
              </a:lnSpc>
            </a:pPr>
            <a:r>
              <a:rPr lang="en-US" sz="4927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DUA</a:t>
            </a:r>
          </a:p>
          <a:p>
            <a:pPr algn="ctr">
              <a:lnSpc>
                <a:spcPts val="6897"/>
              </a:lnSpc>
              <a:spcBef>
                <a:spcPct val="0"/>
              </a:spcBef>
            </a:pPr>
            <a:r>
              <a:rPr lang="en-US" sz="4927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LIPA</a:t>
            </a:r>
          </a:p>
        </p:txBody>
      </p:sp>
    </p:spTree>
  </p:cSld>
  <p:clrMapOvr>
    <a:masterClrMapping/>
  </p:clrMapOvr>
</p:sld>
</file>

<file path=ppt/slides/slide1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OSOBNOSŤ 5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MENO TEJTO ZNÁMEJ OSOBNOSTI.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809910" y="809410"/>
            <a:ext cx="8668179" cy="866817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23529" t="0" r="-23529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5108371" y="6056393"/>
            <a:ext cx="8071259" cy="3524366"/>
          </a:xfrm>
          <a:custGeom>
            <a:avLst/>
            <a:gdLst/>
            <a:ahLst/>
            <a:cxnLst/>
            <a:rect r="r" b="b" t="t" l="l"/>
            <a:pathLst>
              <a:path h="3524366" w="8071259">
                <a:moveTo>
                  <a:pt x="0" y="0"/>
                </a:moveTo>
                <a:lnTo>
                  <a:pt x="8071258" y="0"/>
                </a:lnTo>
                <a:lnTo>
                  <a:pt x="8071258" y="3524366"/>
                </a:lnTo>
                <a:lnTo>
                  <a:pt x="0" y="35243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563140" y="6920582"/>
            <a:ext cx="7161721" cy="1710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97"/>
              </a:lnSpc>
            </a:pPr>
            <a:r>
              <a:rPr lang="en-US" sz="4927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PETRA</a:t>
            </a:r>
          </a:p>
          <a:p>
            <a:pPr algn="ctr">
              <a:lnSpc>
                <a:spcPts val="6897"/>
              </a:lnSpc>
              <a:spcBef>
                <a:spcPct val="0"/>
              </a:spcBef>
            </a:pPr>
            <a:r>
              <a:rPr lang="en-US" sz="4927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VLHOVÁ</a:t>
            </a:r>
          </a:p>
        </p:txBody>
      </p:sp>
    </p:spTree>
  </p:cSld>
  <p:clrMapOvr>
    <a:masterClrMapping/>
  </p:clrMapOvr>
</p:sld>
</file>

<file path=ppt/slides/slide1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8869" y="2685704"/>
            <a:ext cx="3110263" cy="563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OSOBNOSŤ 6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38954" y="3722371"/>
            <a:ext cx="14010093" cy="219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  <a:spcBef>
                <a:spcPct val="0"/>
              </a:spcBef>
            </a:pPr>
            <a:r>
              <a:rPr lang="en-US" sz="6300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NAPÍŠ MENO TEJTO ZNÁMEJ OSOBNOSTI.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7964" y="7381390"/>
            <a:ext cx="5811220" cy="5811220"/>
          </a:xfrm>
          <a:custGeom>
            <a:avLst/>
            <a:gdLst/>
            <a:ahLst/>
            <a:cxnLst/>
            <a:rect r="r" b="b" t="t" l="l"/>
            <a:pathLst>
              <a:path h="5811220" w="5811220">
                <a:moveTo>
                  <a:pt x="0" y="0"/>
                </a:moveTo>
                <a:lnTo>
                  <a:pt x="5811219" y="0"/>
                </a:lnTo>
                <a:lnTo>
                  <a:pt x="5811219" y="5811220"/>
                </a:lnTo>
                <a:lnTo>
                  <a:pt x="0" y="58112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95311" y="-3765191"/>
            <a:ext cx="7530382" cy="7530382"/>
          </a:xfrm>
          <a:custGeom>
            <a:avLst/>
            <a:gdLst/>
            <a:ahLst/>
            <a:cxnLst/>
            <a:rect r="r" b="b" t="t" l="l"/>
            <a:pathLst>
              <a:path h="7530382" w="7530382">
                <a:moveTo>
                  <a:pt x="0" y="0"/>
                </a:moveTo>
                <a:lnTo>
                  <a:pt x="7530383" y="0"/>
                </a:lnTo>
                <a:lnTo>
                  <a:pt x="7530383" y="7530382"/>
                </a:lnTo>
                <a:lnTo>
                  <a:pt x="0" y="7530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70961" y="-551635"/>
            <a:ext cx="6608028" cy="6608028"/>
          </a:xfrm>
          <a:custGeom>
            <a:avLst/>
            <a:gdLst/>
            <a:ahLst/>
            <a:cxnLst/>
            <a:rect r="r" b="b" t="t" l="l"/>
            <a:pathLst>
              <a:path h="6608028" w="6608028">
                <a:moveTo>
                  <a:pt x="0" y="0"/>
                </a:moveTo>
                <a:lnTo>
                  <a:pt x="6608028" y="0"/>
                </a:lnTo>
                <a:lnTo>
                  <a:pt x="6608028" y="6608028"/>
                </a:lnTo>
                <a:lnTo>
                  <a:pt x="0" y="660802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809910" y="809410"/>
            <a:ext cx="8668179" cy="8668179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/>
              <a:stretch>
                <a:fillRect l="-33951" t="0" r="-44619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5108371" y="6056393"/>
            <a:ext cx="8071259" cy="3524366"/>
          </a:xfrm>
          <a:custGeom>
            <a:avLst/>
            <a:gdLst/>
            <a:ahLst/>
            <a:cxnLst/>
            <a:rect r="r" b="b" t="t" l="l"/>
            <a:pathLst>
              <a:path h="3524366" w="8071259">
                <a:moveTo>
                  <a:pt x="0" y="0"/>
                </a:moveTo>
                <a:lnTo>
                  <a:pt x="8071258" y="0"/>
                </a:lnTo>
                <a:lnTo>
                  <a:pt x="8071258" y="3524366"/>
                </a:lnTo>
                <a:lnTo>
                  <a:pt x="0" y="35243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6" t="0" r="-46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563140" y="6920582"/>
            <a:ext cx="7161721" cy="1710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97"/>
              </a:lnSpc>
            </a:pPr>
            <a:r>
              <a:rPr lang="en-US" sz="4927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MONIKA</a:t>
            </a:r>
          </a:p>
          <a:p>
            <a:pPr algn="ctr">
              <a:lnSpc>
                <a:spcPts val="6897"/>
              </a:lnSpc>
              <a:spcBef>
                <a:spcPct val="0"/>
              </a:spcBef>
            </a:pPr>
            <a:r>
              <a:rPr lang="en-US" sz="4927">
                <a:solidFill>
                  <a:srgbClr val="FF3131"/>
                </a:solidFill>
                <a:latin typeface="Sunborn"/>
                <a:ea typeface="Sunborn"/>
                <a:cs typeface="Sunborn"/>
                <a:sym typeface="Sunborn"/>
              </a:rPr>
              <a:t>HAASOVÁ</a:t>
            </a:r>
          </a:p>
        </p:txBody>
      </p:sp>
    </p:spTree>
  </p:cSld>
  <p:clrMapOvr>
    <a:masterClrMapping/>
  </p:clrMapOvr>
</p:sld>
</file>

<file path=ppt/slides/slide1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ED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37747">
            <a:off x="15364433" y="471461"/>
            <a:ext cx="5080992" cy="5080992"/>
          </a:xfrm>
          <a:custGeom>
            <a:avLst/>
            <a:gdLst/>
            <a:ahLst/>
            <a:cxnLst/>
            <a:rect r="r" b="b" t="t" l="l"/>
            <a:pathLst>
              <a:path h="5080992" w="5080992">
                <a:moveTo>
                  <a:pt x="0" y="0"/>
                </a:moveTo>
                <a:lnTo>
                  <a:pt x="5080992" y="0"/>
                </a:lnTo>
                <a:lnTo>
                  <a:pt x="5080992" y="5080992"/>
                </a:lnTo>
                <a:lnTo>
                  <a:pt x="0" y="508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53618">
            <a:off x="-2375070" y="4259667"/>
            <a:ext cx="5014062" cy="5014062"/>
          </a:xfrm>
          <a:custGeom>
            <a:avLst/>
            <a:gdLst/>
            <a:ahLst/>
            <a:cxnLst/>
            <a:rect r="r" b="b" t="t" l="l"/>
            <a:pathLst>
              <a:path h="5014062" w="5014062">
                <a:moveTo>
                  <a:pt x="0" y="0"/>
                </a:moveTo>
                <a:lnTo>
                  <a:pt x="5014062" y="0"/>
                </a:lnTo>
                <a:lnTo>
                  <a:pt x="5014062" y="5014063"/>
                </a:lnTo>
                <a:lnTo>
                  <a:pt x="0" y="501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155733" y="-3470847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5" y="0"/>
                </a:lnTo>
                <a:lnTo>
                  <a:pt x="5387855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7927080"/>
            <a:ext cx="6035818" cy="6035818"/>
          </a:xfrm>
          <a:custGeom>
            <a:avLst/>
            <a:gdLst/>
            <a:ahLst/>
            <a:cxnLst/>
            <a:rect r="r" b="b" t="t" l="l"/>
            <a:pathLst>
              <a:path h="6035818" w="6035818">
                <a:moveTo>
                  <a:pt x="0" y="0"/>
                </a:moveTo>
                <a:lnTo>
                  <a:pt x="6035818" y="0"/>
                </a:lnTo>
                <a:lnTo>
                  <a:pt x="6035818" y="6035818"/>
                </a:lnTo>
                <a:lnTo>
                  <a:pt x="0" y="60358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673781" y="-2393656"/>
            <a:ext cx="5387856" cy="5387856"/>
          </a:xfrm>
          <a:custGeom>
            <a:avLst/>
            <a:gdLst/>
            <a:ahLst/>
            <a:cxnLst/>
            <a:rect r="r" b="b" t="t" l="l"/>
            <a:pathLst>
              <a:path h="5387856" w="5387856">
                <a:moveTo>
                  <a:pt x="0" y="0"/>
                </a:moveTo>
                <a:lnTo>
                  <a:pt x="5387856" y="0"/>
                </a:lnTo>
                <a:lnTo>
                  <a:pt x="5387856" y="5387856"/>
                </a:lnTo>
                <a:lnTo>
                  <a:pt x="0" y="5387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243223" y="4553837"/>
            <a:ext cx="11801555" cy="2998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371"/>
              </a:lnSpc>
              <a:spcBef>
                <a:spcPct val="0"/>
              </a:spcBef>
            </a:pPr>
            <a:r>
              <a:rPr lang="en-US" sz="12777">
                <a:solidFill>
                  <a:srgbClr val="000000"/>
                </a:solidFill>
                <a:latin typeface="Sunborn"/>
                <a:ea typeface="Sunborn"/>
                <a:cs typeface="Sunborn"/>
                <a:sym typeface="Sunborn"/>
              </a:rPr>
              <a:t>SPOČÍTAJTE SI BODY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3143312" y="6370342"/>
            <a:ext cx="6227382" cy="6227382"/>
          </a:xfrm>
          <a:custGeom>
            <a:avLst/>
            <a:gdLst/>
            <a:ahLst/>
            <a:cxnLst/>
            <a:rect r="r" b="b" t="t" l="l"/>
            <a:pathLst>
              <a:path h="6227382" w="6227382">
                <a:moveTo>
                  <a:pt x="0" y="0"/>
                </a:moveTo>
                <a:lnTo>
                  <a:pt x="6227382" y="0"/>
                </a:lnTo>
                <a:lnTo>
                  <a:pt x="6227382" y="6227382"/>
                </a:lnTo>
                <a:lnTo>
                  <a:pt x="0" y="62273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DAG3LNsHYdY</dc:identifier>
  <dcterms:modified xsi:type="dcterms:W3CDTF">2011-08-01T06:04:30Z</dcterms:modified>
  <cp:revision>1</cp:revision>
  <dc:title>Kvíz 2024</dc:title>
</cp:coreProperties>
</file>