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Oswald"/>
      <p:regular r:id="rId18"/>
      <p:bold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Oswald-bold.fntdata"/><Relationship Id="rId6" Type="http://schemas.openxmlformats.org/officeDocument/2006/relationships/slide" Target="slides/slide1.xml"/><Relationship Id="rId18" Type="http://schemas.openxmlformats.org/officeDocument/2006/relationships/font" Target="fonts/Oswald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d1a07562d5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d1a07562d5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Michelangelo </a:t>
            </a:r>
            <a:r>
              <a:rPr lang="en"/>
              <a:t>Buonarroti</a:t>
            </a:r>
            <a:r>
              <a:rPr lang="en"/>
              <a:t> - Stvorenie Adama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2d1982b477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2d1982b477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d1a07562d5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2d1a07562d5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Zjavenie 17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d1a07562d5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d1a07562d5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Zjavenie Nová Zem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d1a07562d5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d1a07562d5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Game art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d1a07562d5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d1a07562d5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Zjavenie 13:2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d1a07562d5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d1a07562d5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LOL art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d1a07562d5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d1a07562d5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 jazdci apokalypsy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d1a07562d5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d1a07562d5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Zjavenie 12 - Michal a Drak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d1a07562d5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d1a07562d5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Baby Yoda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d1a07562d5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d1a07562d5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Fallout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d1a07562d5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d1a07562d5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Zjavenie 17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Správne odpovede: 1, 2, 4, 6, 7, 10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89850"/>
            <a:ext cx="8839200" cy="45638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ctrTitle"/>
          </p:nvPr>
        </p:nvSpPr>
        <p:spPr>
          <a:xfrm>
            <a:off x="311700" y="744575"/>
            <a:ext cx="8520600" cy="316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Zjavenie alebo počítačová hra?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61950"/>
            <a:ext cx="8839200" cy="441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8763" y="324975"/>
            <a:ext cx="7366474" cy="449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9400" y="152400"/>
            <a:ext cx="752519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2650" y="152400"/>
            <a:ext cx="483870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0" y="190500"/>
            <a:ext cx="7620000" cy="476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5288" y="152400"/>
            <a:ext cx="645342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2975" y="152400"/>
            <a:ext cx="725804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51463"/>
            <a:ext cx="8839200" cy="46405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2650" y="152400"/>
            <a:ext cx="483870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6500" y="152400"/>
            <a:ext cx="627099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