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Inside Out" charset="1" panose="02000500000000000000"/>
      <p:regular r:id="rId21"/>
    </p:embeddedFont>
    <p:embeddedFont>
      <p:font typeface="Scripter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9518" y="1476923"/>
            <a:ext cx="9315325" cy="10393668"/>
          </a:xfrm>
          <a:custGeom>
            <a:avLst/>
            <a:gdLst/>
            <a:ahLst/>
            <a:cxnLst/>
            <a:rect r="r" b="b" t="t" l="l"/>
            <a:pathLst>
              <a:path h="10393668" w="9315325">
                <a:moveTo>
                  <a:pt x="0" y="0"/>
                </a:moveTo>
                <a:lnTo>
                  <a:pt x="9315325" y="0"/>
                </a:lnTo>
                <a:lnTo>
                  <a:pt x="9315325" y="10393668"/>
                </a:lnTo>
                <a:lnTo>
                  <a:pt x="0" y="10393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622940" y="1595093"/>
            <a:ext cx="9103507" cy="10157330"/>
          </a:xfrm>
          <a:custGeom>
            <a:avLst/>
            <a:gdLst/>
            <a:ahLst/>
            <a:cxnLst/>
            <a:rect r="r" b="b" t="t" l="l"/>
            <a:pathLst>
              <a:path h="10157330" w="9103507">
                <a:moveTo>
                  <a:pt x="9103506" y="0"/>
                </a:moveTo>
                <a:lnTo>
                  <a:pt x="0" y="0"/>
                </a:lnTo>
                <a:lnTo>
                  <a:pt x="0" y="10157329"/>
                </a:lnTo>
                <a:lnTo>
                  <a:pt x="9103506" y="10157329"/>
                </a:lnTo>
                <a:lnTo>
                  <a:pt x="910350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11679" y="4910452"/>
            <a:ext cx="6366816" cy="6431127"/>
          </a:xfrm>
          <a:custGeom>
            <a:avLst/>
            <a:gdLst/>
            <a:ahLst/>
            <a:cxnLst/>
            <a:rect r="r" b="b" t="t" l="l"/>
            <a:pathLst>
              <a:path h="6431127" w="6366816">
                <a:moveTo>
                  <a:pt x="0" y="0"/>
                </a:moveTo>
                <a:lnTo>
                  <a:pt x="6366816" y="0"/>
                </a:lnTo>
                <a:lnTo>
                  <a:pt x="6366816" y="6431127"/>
                </a:lnTo>
                <a:lnTo>
                  <a:pt x="0" y="64311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79724" y="4798443"/>
            <a:ext cx="6048081" cy="5843958"/>
          </a:xfrm>
          <a:custGeom>
            <a:avLst/>
            <a:gdLst/>
            <a:ahLst/>
            <a:cxnLst/>
            <a:rect r="r" b="b" t="t" l="l"/>
            <a:pathLst>
              <a:path h="5843958" w="6048081">
                <a:moveTo>
                  <a:pt x="0" y="0"/>
                </a:moveTo>
                <a:lnTo>
                  <a:pt x="6048080" y="0"/>
                </a:lnTo>
                <a:lnTo>
                  <a:pt x="6048080" y="5843958"/>
                </a:lnTo>
                <a:lnTo>
                  <a:pt x="0" y="58439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81226" y="4798443"/>
            <a:ext cx="5586499" cy="6303525"/>
          </a:xfrm>
          <a:custGeom>
            <a:avLst/>
            <a:gdLst/>
            <a:ahLst/>
            <a:cxnLst/>
            <a:rect r="r" b="b" t="t" l="l"/>
            <a:pathLst>
              <a:path h="6303525" w="5586499">
                <a:moveTo>
                  <a:pt x="0" y="0"/>
                </a:moveTo>
                <a:lnTo>
                  <a:pt x="5586498" y="0"/>
                </a:lnTo>
                <a:lnTo>
                  <a:pt x="5586498" y="6303525"/>
                </a:lnTo>
                <a:lnTo>
                  <a:pt x="0" y="63035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25807" y="4798443"/>
            <a:ext cx="4874636" cy="6543136"/>
          </a:xfrm>
          <a:custGeom>
            <a:avLst/>
            <a:gdLst/>
            <a:ahLst/>
            <a:cxnLst/>
            <a:rect r="r" b="b" t="t" l="l"/>
            <a:pathLst>
              <a:path h="6543136" w="4874636">
                <a:moveTo>
                  <a:pt x="0" y="0"/>
                </a:moveTo>
                <a:lnTo>
                  <a:pt x="4874636" y="0"/>
                </a:lnTo>
                <a:lnTo>
                  <a:pt x="4874636" y="6543136"/>
                </a:lnTo>
                <a:lnTo>
                  <a:pt x="0" y="6543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76921" y="1304933"/>
            <a:ext cx="10297772" cy="3122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94"/>
              </a:lnSpc>
            </a:pPr>
            <a:r>
              <a:rPr lang="en-US" sz="17710">
                <a:solidFill>
                  <a:srgbClr val="FFFFFF"/>
                </a:solidFill>
                <a:latin typeface="Inside Out"/>
                <a:ea typeface="Inside Out"/>
                <a:cs typeface="Inside Out"/>
                <a:sym typeface="Inside Out"/>
              </a:rPr>
              <a:t>V hlave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836361" y="1225938"/>
            <a:ext cx="950635" cy="1015241"/>
          </a:xfrm>
          <a:custGeom>
            <a:avLst/>
            <a:gdLst/>
            <a:ahLst/>
            <a:cxnLst/>
            <a:rect r="r" b="b" t="t" l="l"/>
            <a:pathLst>
              <a:path h="1015241" w="950635">
                <a:moveTo>
                  <a:pt x="0" y="0"/>
                </a:moveTo>
                <a:lnTo>
                  <a:pt x="950635" y="0"/>
                </a:lnTo>
                <a:lnTo>
                  <a:pt x="950635" y="1015241"/>
                </a:lnTo>
                <a:lnTo>
                  <a:pt x="0" y="1015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81226" y="1225938"/>
            <a:ext cx="950635" cy="1015241"/>
          </a:xfrm>
          <a:custGeom>
            <a:avLst/>
            <a:gdLst/>
            <a:ahLst/>
            <a:cxnLst/>
            <a:rect r="r" b="b" t="t" l="l"/>
            <a:pathLst>
              <a:path h="1015241" w="950635">
                <a:moveTo>
                  <a:pt x="0" y="0"/>
                </a:moveTo>
                <a:lnTo>
                  <a:pt x="950635" y="0"/>
                </a:lnTo>
                <a:lnTo>
                  <a:pt x="950635" y="1015241"/>
                </a:lnTo>
                <a:lnTo>
                  <a:pt x="0" y="1015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78441" y="739833"/>
            <a:ext cx="11931118" cy="8807335"/>
          </a:xfrm>
          <a:custGeom>
            <a:avLst/>
            <a:gdLst/>
            <a:ahLst/>
            <a:cxnLst/>
            <a:rect r="r" b="b" t="t" l="l"/>
            <a:pathLst>
              <a:path h="8807335" w="11931118">
                <a:moveTo>
                  <a:pt x="0" y="0"/>
                </a:moveTo>
                <a:lnTo>
                  <a:pt x="11931118" y="0"/>
                </a:lnTo>
                <a:lnTo>
                  <a:pt x="11931118" y="8807334"/>
                </a:lnTo>
                <a:lnTo>
                  <a:pt x="0" y="8807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6140" y="5234467"/>
            <a:ext cx="4463338" cy="4312700"/>
          </a:xfrm>
          <a:custGeom>
            <a:avLst/>
            <a:gdLst/>
            <a:ahLst/>
            <a:cxnLst/>
            <a:rect r="r" b="b" t="t" l="l"/>
            <a:pathLst>
              <a:path h="4312700" w="4463338">
                <a:moveTo>
                  <a:pt x="0" y="0"/>
                </a:moveTo>
                <a:lnTo>
                  <a:pt x="4463338" y="0"/>
                </a:lnTo>
                <a:lnTo>
                  <a:pt x="4463338" y="4312700"/>
                </a:lnTo>
                <a:lnTo>
                  <a:pt x="0" y="4312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75940" y="2879252"/>
            <a:ext cx="9536120" cy="521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RILEY OVLÁDLA ÚZKOSŤ A POSTUPNE RILEY PRESTALA CÍTIŤ INÉ EMÓCIE. ABY BOLO VŠETKO V ROVNOVÁHE, POTREBUJEME RILEY PRINAVRÁTIŤ VŠETKY EMÓCIE A TAK</a:t>
            </a:r>
            <a:r>
              <a:rPr lang="en-US" sz="4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 V NEJ NASTOLIŤ “HARMÓNIU”. TO JE MOŽNÉ POMOCOU STRATENÝCH SPOMIENOK A CHYTANIA EMÓCIÍ…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780660" y="6961469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3" y="0"/>
                </a:lnTo>
                <a:lnTo>
                  <a:pt x="1420663" y="1517213"/>
                </a:lnTo>
                <a:lnTo>
                  <a:pt x="0" y="15172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68110" y="1825533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2" y="0"/>
                </a:lnTo>
                <a:lnTo>
                  <a:pt x="1420662" y="1517213"/>
                </a:lnTo>
                <a:lnTo>
                  <a:pt x="0" y="15172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806155">
            <a:off x="13833303" y="601851"/>
            <a:ext cx="3315377" cy="3964576"/>
          </a:xfrm>
          <a:custGeom>
            <a:avLst/>
            <a:gdLst/>
            <a:ahLst/>
            <a:cxnLst/>
            <a:rect r="r" b="b" t="t" l="l"/>
            <a:pathLst>
              <a:path h="3964576" w="3315377">
                <a:moveTo>
                  <a:pt x="0" y="0"/>
                </a:moveTo>
                <a:lnTo>
                  <a:pt x="3315377" y="0"/>
                </a:lnTo>
                <a:lnTo>
                  <a:pt x="3315377" y="3964577"/>
                </a:lnTo>
                <a:lnTo>
                  <a:pt x="0" y="39645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663843" y="2813547"/>
            <a:ext cx="9315325" cy="10393668"/>
          </a:xfrm>
          <a:custGeom>
            <a:avLst/>
            <a:gdLst/>
            <a:ahLst/>
            <a:cxnLst/>
            <a:rect r="r" b="b" t="t" l="l"/>
            <a:pathLst>
              <a:path h="10393668" w="9315325">
                <a:moveTo>
                  <a:pt x="9315325" y="0"/>
                </a:moveTo>
                <a:lnTo>
                  <a:pt x="0" y="0"/>
                </a:lnTo>
                <a:lnTo>
                  <a:pt x="0" y="10393668"/>
                </a:lnTo>
                <a:lnTo>
                  <a:pt x="9315325" y="10393668"/>
                </a:lnTo>
                <a:lnTo>
                  <a:pt x="93153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897441" y="2523849"/>
            <a:ext cx="9315325" cy="10393668"/>
          </a:xfrm>
          <a:custGeom>
            <a:avLst/>
            <a:gdLst/>
            <a:ahLst/>
            <a:cxnLst/>
            <a:rect r="r" b="b" t="t" l="l"/>
            <a:pathLst>
              <a:path h="10393668" w="9315325">
                <a:moveTo>
                  <a:pt x="0" y="0"/>
                </a:moveTo>
                <a:lnTo>
                  <a:pt x="9315325" y="0"/>
                </a:lnTo>
                <a:lnTo>
                  <a:pt x="9315325" y="10393668"/>
                </a:lnTo>
                <a:lnTo>
                  <a:pt x="0" y="10393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42594" y="3142579"/>
            <a:ext cx="10602811" cy="4428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136"/>
              </a:lnSpc>
            </a:pPr>
            <a:r>
              <a:rPr lang="en-US" sz="144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STE PRIPRAVENÍ?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636194" y="2062171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2" y="0"/>
                </a:lnTo>
                <a:lnTo>
                  <a:pt x="1420662" y="1517213"/>
                </a:lnTo>
                <a:lnTo>
                  <a:pt x="0" y="1517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45406" y="4610870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2" y="0"/>
                </a:lnTo>
                <a:lnTo>
                  <a:pt x="1420662" y="1517213"/>
                </a:lnTo>
                <a:lnTo>
                  <a:pt x="0" y="1517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683664" y="2205445"/>
            <a:ext cx="8920672" cy="609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06"/>
              </a:lnSpc>
            </a:pPr>
            <a:r>
              <a:rPr lang="en-US" sz="3361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POĎME SA POZRIEŤ NA PRAVIDLÁ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2907728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1.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144000" y="6428566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31924" y="3056631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4101" y="1456531"/>
            <a:ext cx="6101934" cy="7373939"/>
          </a:xfrm>
          <a:custGeom>
            <a:avLst/>
            <a:gdLst/>
            <a:ahLst/>
            <a:cxnLst/>
            <a:rect r="r" b="b" t="t" l="l"/>
            <a:pathLst>
              <a:path h="7373939" w="6101934">
                <a:moveTo>
                  <a:pt x="0" y="0"/>
                </a:moveTo>
                <a:lnTo>
                  <a:pt x="6101935" y="0"/>
                </a:lnTo>
                <a:lnTo>
                  <a:pt x="6101935" y="7373938"/>
                </a:lnTo>
                <a:lnTo>
                  <a:pt x="0" y="7373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52870" y="4742752"/>
            <a:ext cx="6734331" cy="2579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Rozdelíme sa do tímov.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8507513" y="-1082510"/>
            <a:ext cx="10757449" cy="12002732"/>
          </a:xfrm>
          <a:custGeom>
            <a:avLst/>
            <a:gdLst/>
            <a:ahLst/>
            <a:cxnLst/>
            <a:rect r="r" b="b" t="t" l="l"/>
            <a:pathLst>
              <a:path h="12002732" w="10757449">
                <a:moveTo>
                  <a:pt x="0" y="12002732"/>
                </a:moveTo>
                <a:lnTo>
                  <a:pt x="10757449" y="12002732"/>
                </a:lnTo>
                <a:lnTo>
                  <a:pt x="10757449" y="0"/>
                </a:lnTo>
                <a:lnTo>
                  <a:pt x="0" y="0"/>
                </a:lnTo>
                <a:lnTo>
                  <a:pt x="0" y="120027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96118" y="4681484"/>
            <a:ext cx="9232037" cy="10300739"/>
          </a:xfrm>
          <a:custGeom>
            <a:avLst/>
            <a:gdLst/>
            <a:ahLst/>
            <a:cxnLst/>
            <a:rect r="r" b="b" t="t" l="l"/>
            <a:pathLst>
              <a:path h="10300739" w="9232037">
                <a:moveTo>
                  <a:pt x="0" y="0"/>
                </a:moveTo>
                <a:lnTo>
                  <a:pt x="9232037" y="0"/>
                </a:lnTo>
                <a:lnTo>
                  <a:pt x="9232037" y="10300739"/>
                </a:lnTo>
                <a:lnTo>
                  <a:pt x="0" y="10300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9721" y="2350770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2.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28700" y="4377325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14825" y="2656893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6" y="0"/>
                </a:lnTo>
                <a:lnTo>
                  <a:pt x="1041326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35770" y="4023360"/>
            <a:ext cx="6734331" cy="3855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SNAŽÍME SA POCHYTAŤ VŠETKY EMÓCIE.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882247" y="1417716"/>
            <a:ext cx="7377053" cy="7451569"/>
          </a:xfrm>
          <a:custGeom>
            <a:avLst/>
            <a:gdLst/>
            <a:ahLst/>
            <a:cxnLst/>
            <a:rect r="r" b="b" t="t" l="l"/>
            <a:pathLst>
              <a:path h="7451569" w="7377053">
                <a:moveTo>
                  <a:pt x="0" y="0"/>
                </a:moveTo>
                <a:lnTo>
                  <a:pt x="7377053" y="0"/>
                </a:lnTo>
                <a:lnTo>
                  <a:pt x="7377053" y="7451568"/>
                </a:lnTo>
                <a:lnTo>
                  <a:pt x="0" y="74515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772371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3.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760368" y="5243656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487201" y="3237105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4313" y="1479474"/>
            <a:ext cx="6041512" cy="7528364"/>
          </a:xfrm>
          <a:custGeom>
            <a:avLst/>
            <a:gdLst/>
            <a:ahLst/>
            <a:cxnLst/>
            <a:rect r="r" b="b" t="t" l="l"/>
            <a:pathLst>
              <a:path h="7528364" w="6041512">
                <a:moveTo>
                  <a:pt x="0" y="0"/>
                </a:moveTo>
                <a:lnTo>
                  <a:pt x="6041512" y="0"/>
                </a:lnTo>
                <a:lnTo>
                  <a:pt x="6041512" y="7528364"/>
                </a:lnTo>
                <a:lnTo>
                  <a:pt x="0" y="7528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52870" y="2654724"/>
            <a:ext cx="6734331" cy="6802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AKO PRVÉ MUSÍME ZÍSKAŤ 5 ROVNAKÝCH PAPIERIKOV S VYBRANOU SPOMIENKOU. </a:t>
            </a:r>
          </a:p>
          <a:p>
            <a:pPr algn="ctr">
              <a:lnSpc>
                <a:spcPts val="6719"/>
              </a:lnSpc>
            </a:pP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KAŽDÝ MÔŽE MAŤ PRI SEBE LEN JEDNU SPOMIENKU A NESMIE HO CHYTIŤ ZLODEJ SPOMIENOK.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8507513" y="-1082510"/>
            <a:ext cx="10757449" cy="12002732"/>
          </a:xfrm>
          <a:custGeom>
            <a:avLst/>
            <a:gdLst/>
            <a:ahLst/>
            <a:cxnLst/>
            <a:rect r="r" b="b" t="t" l="l"/>
            <a:pathLst>
              <a:path h="12002732" w="10757449">
                <a:moveTo>
                  <a:pt x="0" y="12002732"/>
                </a:moveTo>
                <a:lnTo>
                  <a:pt x="10757449" y="12002732"/>
                </a:lnTo>
                <a:lnTo>
                  <a:pt x="10757449" y="0"/>
                </a:lnTo>
                <a:lnTo>
                  <a:pt x="0" y="0"/>
                </a:lnTo>
                <a:lnTo>
                  <a:pt x="0" y="120027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96118" y="4681484"/>
            <a:ext cx="9232037" cy="10300739"/>
          </a:xfrm>
          <a:custGeom>
            <a:avLst/>
            <a:gdLst/>
            <a:ahLst/>
            <a:cxnLst/>
            <a:rect r="r" b="b" t="t" l="l"/>
            <a:pathLst>
              <a:path h="10300739" w="9232037">
                <a:moveTo>
                  <a:pt x="0" y="0"/>
                </a:moveTo>
                <a:lnTo>
                  <a:pt x="9232037" y="0"/>
                </a:lnTo>
                <a:lnTo>
                  <a:pt x="9232037" y="10300739"/>
                </a:lnTo>
                <a:lnTo>
                  <a:pt x="0" y="10300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9721" y="1074420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4.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19901" y="7805780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14825" y="2656893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6" y="0"/>
                </a:lnTo>
                <a:lnTo>
                  <a:pt x="1041326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54838" y="1398158"/>
            <a:ext cx="6526259" cy="7490685"/>
          </a:xfrm>
          <a:custGeom>
            <a:avLst/>
            <a:gdLst/>
            <a:ahLst/>
            <a:cxnLst/>
            <a:rect r="r" b="b" t="t" l="l"/>
            <a:pathLst>
              <a:path h="7490685" w="6526259">
                <a:moveTo>
                  <a:pt x="0" y="0"/>
                </a:moveTo>
                <a:lnTo>
                  <a:pt x="6526259" y="0"/>
                </a:lnTo>
                <a:lnTo>
                  <a:pt x="6526259" y="7490684"/>
                </a:lnTo>
                <a:lnTo>
                  <a:pt x="0" y="74906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35770" y="2756535"/>
            <a:ext cx="6734331" cy="6028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Následne ich odnesieme ako tím do Mozgového riadiaceho centra (MRC).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862854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5.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820526" y="8175238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352588" y="2351379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6" y="0"/>
                </a:lnTo>
                <a:lnTo>
                  <a:pt x="1041326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34666" y="2764552"/>
            <a:ext cx="7652535" cy="5955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POTOM CHYTÍME 1 Z 5 ZÁKLADNÝCH EMÓCIÍ SPÔSOBOM, KTORÚ NA ŇU FUNGUJE A PRINESIEME JU DO MRC. </a:t>
            </a:r>
          </a:p>
          <a:p>
            <a:pPr algn="ctr">
              <a:lnSpc>
                <a:spcPts val="6719"/>
              </a:lnSpc>
            </a:pPr>
          </a:p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ZAČNE SA NÁM ODPOČÍTAVAŤ 15 MINÚT.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32681" y="1263952"/>
            <a:ext cx="5554445" cy="7455631"/>
          </a:xfrm>
          <a:custGeom>
            <a:avLst/>
            <a:gdLst/>
            <a:ahLst/>
            <a:cxnLst/>
            <a:rect r="r" b="b" t="t" l="l"/>
            <a:pathLst>
              <a:path h="7455631" w="5554445">
                <a:moveTo>
                  <a:pt x="0" y="0"/>
                </a:moveTo>
                <a:lnTo>
                  <a:pt x="5554445" y="0"/>
                </a:lnTo>
                <a:lnTo>
                  <a:pt x="5554445" y="7455630"/>
                </a:lnTo>
                <a:lnTo>
                  <a:pt x="0" y="7455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2059840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emócie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144000" y="6428566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31924" y="3056631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286896" y="4110742"/>
            <a:ext cx="3666279" cy="425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RADOSŤ</a:t>
            </a:r>
          </a:p>
          <a:p>
            <a:pPr algn="ctr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SMÚTOK</a:t>
            </a:r>
          </a:p>
          <a:p>
            <a:pPr algn="ctr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HNEV</a:t>
            </a:r>
          </a:p>
          <a:p>
            <a:pPr algn="ctr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STRACH</a:t>
            </a:r>
          </a:p>
          <a:p>
            <a:pPr algn="ctr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NECHUŤ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32681" y="1263952"/>
            <a:ext cx="5554445" cy="7455631"/>
          </a:xfrm>
          <a:custGeom>
            <a:avLst/>
            <a:gdLst/>
            <a:ahLst/>
            <a:cxnLst/>
            <a:rect r="r" b="b" t="t" l="l"/>
            <a:pathLst>
              <a:path h="7455631" w="5554445">
                <a:moveTo>
                  <a:pt x="0" y="0"/>
                </a:moveTo>
                <a:lnTo>
                  <a:pt x="5554445" y="0"/>
                </a:lnTo>
                <a:lnTo>
                  <a:pt x="5554445" y="7455630"/>
                </a:lnTo>
                <a:lnTo>
                  <a:pt x="0" y="7455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8507513" y="-1082510"/>
            <a:ext cx="10757449" cy="12002732"/>
          </a:xfrm>
          <a:custGeom>
            <a:avLst/>
            <a:gdLst/>
            <a:ahLst/>
            <a:cxnLst/>
            <a:rect r="r" b="b" t="t" l="l"/>
            <a:pathLst>
              <a:path h="12002732" w="10757449">
                <a:moveTo>
                  <a:pt x="0" y="12002732"/>
                </a:moveTo>
                <a:lnTo>
                  <a:pt x="10757449" y="12002732"/>
                </a:lnTo>
                <a:lnTo>
                  <a:pt x="10757449" y="0"/>
                </a:lnTo>
                <a:lnTo>
                  <a:pt x="0" y="0"/>
                </a:lnTo>
                <a:lnTo>
                  <a:pt x="0" y="120027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96118" y="4681484"/>
            <a:ext cx="9232037" cy="10300739"/>
          </a:xfrm>
          <a:custGeom>
            <a:avLst/>
            <a:gdLst/>
            <a:ahLst/>
            <a:cxnLst/>
            <a:rect r="r" b="b" t="t" l="l"/>
            <a:pathLst>
              <a:path h="10300739" w="9232037">
                <a:moveTo>
                  <a:pt x="0" y="0"/>
                </a:moveTo>
                <a:lnTo>
                  <a:pt x="9232037" y="0"/>
                </a:lnTo>
                <a:lnTo>
                  <a:pt x="9232037" y="10300739"/>
                </a:lnTo>
                <a:lnTo>
                  <a:pt x="0" y="10300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49721" y="1768475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6.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819901" y="5143500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749438" y="2182072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35770" y="3488690"/>
            <a:ext cx="6734331" cy="5963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V RÁMCI 15 MINÚT MUSÍME OPÄŤ VYZBIERAŤ 5 PAPIERIKOV A CHYTIŤ DRUHÚ EMÓCIU A PRINIESŤ JU DO MRC.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333701" y="1271838"/>
            <a:ext cx="6475355" cy="7743324"/>
          </a:xfrm>
          <a:custGeom>
            <a:avLst/>
            <a:gdLst/>
            <a:ahLst/>
            <a:cxnLst/>
            <a:rect r="r" b="b" t="t" l="l"/>
            <a:pathLst>
              <a:path h="7743324" w="6475355">
                <a:moveTo>
                  <a:pt x="0" y="0"/>
                </a:moveTo>
                <a:lnTo>
                  <a:pt x="6475354" y="0"/>
                </a:lnTo>
                <a:lnTo>
                  <a:pt x="6475354" y="7743324"/>
                </a:lnTo>
                <a:lnTo>
                  <a:pt x="0" y="7743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1191958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7.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738730" y="8496361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66538" y="2124436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6" y="0"/>
                </a:lnTo>
                <a:lnTo>
                  <a:pt x="1041326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4101" y="1456531"/>
            <a:ext cx="6101934" cy="7373939"/>
          </a:xfrm>
          <a:custGeom>
            <a:avLst/>
            <a:gdLst/>
            <a:ahLst/>
            <a:cxnLst/>
            <a:rect r="r" b="b" t="t" l="l"/>
            <a:pathLst>
              <a:path h="7373939" w="6101934">
                <a:moveTo>
                  <a:pt x="0" y="0"/>
                </a:moveTo>
                <a:lnTo>
                  <a:pt x="6101935" y="0"/>
                </a:lnTo>
                <a:lnTo>
                  <a:pt x="6101935" y="7373938"/>
                </a:lnTo>
                <a:lnTo>
                  <a:pt x="0" y="7373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52870" y="3074607"/>
            <a:ext cx="6734331" cy="6692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PO SPLNENÍ SPRÁVNEJ KOMBINÁCIE MÔŽEME CHYTIŤ DRUHOTNÚ EMÓCIU A FYZICKY JU PRINIESŤ DO MRC. MRC NÁM ZAPÍŠE CHYTENÚ EMÓCIU.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76590" y="8288938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46222" y="3014963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4101" y="1456531"/>
            <a:ext cx="6101934" cy="7373939"/>
          </a:xfrm>
          <a:custGeom>
            <a:avLst/>
            <a:gdLst/>
            <a:ahLst/>
            <a:cxnLst/>
            <a:rect r="r" b="b" t="t" l="l"/>
            <a:pathLst>
              <a:path h="7373939" w="6101934">
                <a:moveTo>
                  <a:pt x="0" y="0"/>
                </a:moveTo>
                <a:lnTo>
                  <a:pt x="6101935" y="0"/>
                </a:lnTo>
                <a:lnTo>
                  <a:pt x="6101935" y="7373938"/>
                </a:lnTo>
                <a:lnTo>
                  <a:pt x="0" y="7373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144000" y="1140443"/>
            <a:ext cx="7506430" cy="369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druhotné emócie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24028" y="4829827"/>
            <a:ext cx="8835272" cy="3411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TRAPAS - SRACH &amp; NECHUŤ</a:t>
            </a:r>
          </a:p>
          <a:p>
            <a:pPr algn="l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Znudenosť - nechuť &amp; smútok</a:t>
            </a:r>
          </a:p>
          <a:p>
            <a:pPr algn="l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Nostalgia - radosť &amp; smútok</a:t>
            </a:r>
          </a:p>
          <a:p>
            <a:pPr algn="l" marL="1036320" indent="-518160" lvl="1">
              <a:lnSpc>
                <a:spcPts val="6719"/>
              </a:lnSpc>
              <a:buAutoNum type="arabicPeriod" startAt="1"/>
            </a:pPr>
            <a:r>
              <a:rPr lang="en-US" sz="48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Závisť - strach &amp; hnev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8507513" y="-1082510"/>
            <a:ext cx="10757449" cy="12002732"/>
          </a:xfrm>
          <a:custGeom>
            <a:avLst/>
            <a:gdLst/>
            <a:ahLst/>
            <a:cxnLst/>
            <a:rect r="r" b="b" t="t" l="l"/>
            <a:pathLst>
              <a:path h="12002732" w="10757449">
                <a:moveTo>
                  <a:pt x="0" y="12002732"/>
                </a:moveTo>
                <a:lnTo>
                  <a:pt x="10757449" y="12002732"/>
                </a:lnTo>
                <a:lnTo>
                  <a:pt x="10757449" y="0"/>
                </a:lnTo>
                <a:lnTo>
                  <a:pt x="0" y="0"/>
                </a:lnTo>
                <a:lnTo>
                  <a:pt x="0" y="120027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96118" y="4681484"/>
            <a:ext cx="9232037" cy="10300739"/>
          </a:xfrm>
          <a:custGeom>
            <a:avLst/>
            <a:gdLst/>
            <a:ahLst/>
            <a:cxnLst/>
            <a:rect r="r" b="b" t="t" l="l"/>
            <a:pathLst>
              <a:path h="10300739" w="9232037">
                <a:moveTo>
                  <a:pt x="0" y="0"/>
                </a:moveTo>
                <a:lnTo>
                  <a:pt x="9232037" y="0"/>
                </a:lnTo>
                <a:lnTo>
                  <a:pt x="9232037" y="10300739"/>
                </a:lnTo>
                <a:lnTo>
                  <a:pt x="0" y="10300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82704" y="1107903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8.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21630" y="4918856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40225" y="1877947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6" y="0"/>
                </a:lnTo>
                <a:lnTo>
                  <a:pt x="1041326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35770" y="3331108"/>
            <a:ext cx="8779700" cy="5960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TENTO POSTUP OPAKUJEME DOVTEDY, KÝM </a:t>
            </a:r>
          </a:p>
          <a:p>
            <a:pPr algn="l" marL="906780" indent="-453390" lvl="1">
              <a:lnSpc>
                <a:spcPts val="5880"/>
              </a:lnSpc>
              <a:buAutoNum type="arabicPeriod" startAt="1"/>
            </a:pPr>
            <a:r>
              <a:rPr lang="en-US" sz="4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PRINESIEME 4 DRUHOTNÉ EMÓCIE (TRAPAS, ZNUDENIE, NOSTALGIU A ZÁVISŤ)</a:t>
            </a:r>
          </a:p>
          <a:p>
            <a:pPr algn="l" marL="906780" indent="-453390" lvl="1">
              <a:lnSpc>
                <a:spcPts val="5880"/>
              </a:lnSpc>
              <a:buAutoNum type="arabicPeriod" startAt="1"/>
            </a:pPr>
            <a:r>
              <a:rPr lang="en-US" sz="4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CHYTÍME EŠTE RAZ VŠETKÝCH 5 ZÁKLADNÝCH EMÓCIÍ (RADOSŤ, STRACH, HNEV, SMÚTOK A ZNECHUTENIE).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197711" y="1521500"/>
            <a:ext cx="7377053" cy="7451569"/>
          </a:xfrm>
          <a:custGeom>
            <a:avLst/>
            <a:gdLst/>
            <a:ahLst/>
            <a:cxnLst/>
            <a:rect r="r" b="b" t="t" l="l"/>
            <a:pathLst>
              <a:path h="7451569" w="7377053">
                <a:moveTo>
                  <a:pt x="0" y="0"/>
                </a:moveTo>
                <a:lnTo>
                  <a:pt x="7377053" y="0"/>
                </a:lnTo>
                <a:lnTo>
                  <a:pt x="7377053" y="7451569"/>
                </a:lnTo>
                <a:lnTo>
                  <a:pt x="0" y="7451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2733" y="-834521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66821" y="1741207"/>
            <a:ext cx="7506430" cy="1882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20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9.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738730" y="7924776"/>
            <a:ext cx="1014140" cy="1083062"/>
          </a:xfrm>
          <a:custGeom>
            <a:avLst/>
            <a:gdLst/>
            <a:ahLst/>
            <a:cxnLst/>
            <a:rect r="r" b="b" t="t" l="l"/>
            <a:pathLst>
              <a:path h="1083062" w="1014140">
                <a:moveTo>
                  <a:pt x="0" y="0"/>
                </a:moveTo>
                <a:lnTo>
                  <a:pt x="1014140" y="0"/>
                </a:lnTo>
                <a:lnTo>
                  <a:pt x="1014140" y="1083062"/>
                </a:lnTo>
                <a:lnTo>
                  <a:pt x="0" y="1083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487201" y="2710852"/>
            <a:ext cx="1041326" cy="1112096"/>
          </a:xfrm>
          <a:custGeom>
            <a:avLst/>
            <a:gdLst/>
            <a:ahLst/>
            <a:cxnLst/>
            <a:rect r="r" b="b" t="t" l="l"/>
            <a:pathLst>
              <a:path h="1112096" w="1041326">
                <a:moveTo>
                  <a:pt x="0" y="0"/>
                </a:moveTo>
                <a:lnTo>
                  <a:pt x="1041327" y="0"/>
                </a:lnTo>
                <a:lnTo>
                  <a:pt x="1041327" y="1112096"/>
                </a:lnTo>
                <a:lnTo>
                  <a:pt x="0" y="11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370891">
            <a:off x="13822606" y="5764029"/>
            <a:ext cx="10715603" cy="11956042"/>
          </a:xfrm>
          <a:custGeom>
            <a:avLst/>
            <a:gdLst/>
            <a:ahLst/>
            <a:cxnLst/>
            <a:rect r="r" b="b" t="t" l="l"/>
            <a:pathLst>
              <a:path h="11956042" w="10715603">
                <a:moveTo>
                  <a:pt x="0" y="0"/>
                </a:moveTo>
                <a:lnTo>
                  <a:pt x="10715603" y="0"/>
                </a:lnTo>
                <a:lnTo>
                  <a:pt x="10715603" y="11956042"/>
                </a:lnTo>
                <a:lnTo>
                  <a:pt x="0" y="1195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4313" y="1479474"/>
            <a:ext cx="6041512" cy="7528364"/>
          </a:xfrm>
          <a:custGeom>
            <a:avLst/>
            <a:gdLst/>
            <a:ahLst/>
            <a:cxnLst/>
            <a:rect r="r" b="b" t="t" l="l"/>
            <a:pathLst>
              <a:path h="7528364" w="6041512">
                <a:moveTo>
                  <a:pt x="0" y="0"/>
                </a:moveTo>
                <a:lnTo>
                  <a:pt x="6041512" y="0"/>
                </a:lnTo>
                <a:lnTo>
                  <a:pt x="6041512" y="7528364"/>
                </a:lnTo>
                <a:lnTo>
                  <a:pt x="0" y="75283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52870" y="3556884"/>
            <a:ext cx="6734331" cy="5132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TÍM, KTORÉMU SA TO PODARÍ </a:t>
            </a:r>
          </a:p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FFFF"/>
                </a:solidFill>
                <a:latin typeface="Scripter"/>
                <a:ea typeface="Scripter"/>
                <a:cs typeface="Scripter"/>
                <a:sym typeface="Scripter"/>
              </a:rPr>
              <a:t>AKO PRVÉMU, VYHRÁVA HRU.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1663843" y="2813547"/>
            <a:ext cx="9315325" cy="10393668"/>
          </a:xfrm>
          <a:custGeom>
            <a:avLst/>
            <a:gdLst/>
            <a:ahLst/>
            <a:cxnLst/>
            <a:rect r="r" b="b" t="t" l="l"/>
            <a:pathLst>
              <a:path h="10393668" w="9315325">
                <a:moveTo>
                  <a:pt x="9315325" y="0"/>
                </a:moveTo>
                <a:lnTo>
                  <a:pt x="0" y="0"/>
                </a:lnTo>
                <a:lnTo>
                  <a:pt x="0" y="10393668"/>
                </a:lnTo>
                <a:lnTo>
                  <a:pt x="9315325" y="10393668"/>
                </a:lnTo>
                <a:lnTo>
                  <a:pt x="931532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897441" y="2523849"/>
            <a:ext cx="9315325" cy="10393668"/>
          </a:xfrm>
          <a:custGeom>
            <a:avLst/>
            <a:gdLst/>
            <a:ahLst/>
            <a:cxnLst/>
            <a:rect r="r" b="b" t="t" l="l"/>
            <a:pathLst>
              <a:path h="10393668" w="9315325">
                <a:moveTo>
                  <a:pt x="0" y="0"/>
                </a:moveTo>
                <a:lnTo>
                  <a:pt x="9315325" y="0"/>
                </a:lnTo>
                <a:lnTo>
                  <a:pt x="9315325" y="10393668"/>
                </a:lnTo>
                <a:lnTo>
                  <a:pt x="0" y="10393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42594" y="3121957"/>
            <a:ext cx="10602811" cy="4428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136"/>
              </a:lnSpc>
            </a:pPr>
            <a:r>
              <a:rPr lang="en-US" sz="14400">
                <a:solidFill>
                  <a:srgbClr val="FFF352"/>
                </a:solidFill>
                <a:latin typeface="Inside Out"/>
                <a:ea typeface="Inside Out"/>
                <a:cs typeface="Inside Out"/>
                <a:sym typeface="Inside Out"/>
              </a:rPr>
              <a:t>máš nejaké otázky?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636194" y="2062171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2" y="0"/>
                </a:lnTo>
                <a:lnTo>
                  <a:pt x="1420662" y="1517213"/>
                </a:lnTo>
                <a:lnTo>
                  <a:pt x="0" y="1517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82090" y="7251775"/>
            <a:ext cx="1420663" cy="1517213"/>
          </a:xfrm>
          <a:custGeom>
            <a:avLst/>
            <a:gdLst/>
            <a:ahLst/>
            <a:cxnLst/>
            <a:rect r="r" b="b" t="t" l="l"/>
            <a:pathLst>
              <a:path h="1517213" w="1420663">
                <a:moveTo>
                  <a:pt x="0" y="0"/>
                </a:moveTo>
                <a:lnTo>
                  <a:pt x="1420662" y="0"/>
                </a:lnTo>
                <a:lnTo>
                  <a:pt x="1420662" y="1517212"/>
                </a:lnTo>
                <a:lnTo>
                  <a:pt x="0" y="1517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DAGS43utwEs</dc:identifier>
  <dcterms:modified xsi:type="dcterms:W3CDTF">2011-08-01T06:04:30Z</dcterms:modified>
  <cp:revision>1</cp:revision>
  <dc:title>V hlave - prezentácia</dc:title>
</cp:coreProperties>
</file>