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0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2" r:id="rId5"/>
    <p:sldId id="268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61" r:id="rId14"/>
    <p:sldId id="272" r:id="rId15"/>
    <p:sldId id="274" r:id="rId16"/>
    <p:sldId id="275" r:id="rId17"/>
    <p:sldId id="276" r:id="rId18"/>
    <p:sldId id="263" r:id="rId19"/>
    <p:sldId id="273" r:id="rId20"/>
    <p:sldId id="277" r:id="rId21"/>
    <p:sldId id="278" r:id="rId2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249" autoAdjust="0"/>
    <p:restoredTop sz="94660"/>
  </p:normalViewPr>
  <p:slideViewPr>
    <p:cSldViewPr snapToGrid="0">
      <p:cViewPr varScale="1">
        <p:scale>
          <a:sx n="81" d="100"/>
          <a:sy n="81" d="100"/>
        </p:scale>
        <p:origin x="69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FF6833-61FB-4F5A-9D00-1D0AE49D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4E0200B-2D83-42F1-8CBC-15B5328EC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D2F8FA-8430-480C-8E37-2C33A2297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A5AFAB0-9026-4555-9C24-645D5D38C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62283E3-DE54-4757-8E23-4E9A6CD7D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7985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BDAF51-FEF5-4410-890B-7FF96EDE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564E797-5C6D-4B80-A1F4-C068998A4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031920F-40A5-484F-B252-1A2D8D7B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FDA3D8E-45BA-44A5-AD62-666D911C5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8AE7072-A2C6-4679-92B8-7098DFE3B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9241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B62640-F9FE-469B-B3B2-6B55D1EAA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D2C9D8B-F13E-44F9-BA25-614754734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13ADE8C-C01E-4E33-9F6B-202A7AF1E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41F3A50-6DFE-46ED-892B-A2EAF1CC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8FDCAF4-6FBF-48D6-8471-15463670E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588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7C2A5C-56E0-4E7D-B2B6-BCFB0A6F9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212A6F6-EF6E-4BFC-9034-4F2B83253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10420AD-9E3E-4F23-9811-D987DF0A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FF89A0C-4E5C-47A7-AD18-CBBEFAAD0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6010381-E7E8-4174-BA41-85133AD99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5983F7D-B400-4594-8356-3CD96DA85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22411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D8AD22-5082-4230-A8E8-1AF9D184E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E02F1DD-397A-43D5-855F-7AC44FE67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FE298FB-0BA0-4E03-A2BA-C02068CE1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B0E952-7E0E-4E5E-8AF3-E6E3792E0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81771D8-BB87-41B1-9245-6BBADA8A4F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C593F06B-891A-4184-89B6-B01ED923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16E4A5D-2D97-4C21-8A7D-725D974C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FB0D8B3-A652-4959-A86B-475817B3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8513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94053B-0943-401B-A8A4-9F10ACE6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F447669-7F25-461A-8B79-324E0E659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5C4D53C-E4C2-44FB-990A-3063A343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EDAFA87-CAE6-4AB7-9D56-06D1E348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055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E8A6124-6FF0-478F-A042-C4A2C5D32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8D11DFDD-8E04-4D76-BC09-7A4D021C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F7BB19C-DA42-4D62-A3FD-B6F5711D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51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770A7B-7AFC-41A3-A8FC-60F3BB3BD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DB0AD11-4BED-44E4-A8E0-4048D91D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9056B29-1228-432D-AEE5-89CBEE368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CC295E5-CFD1-4AE5-AF5D-03D192ABB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990D659-86E9-452B-BA5C-15FDC4119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5A8DED8-91B9-4D70-8DF1-961A0493F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7326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F6CA0F-14B1-43FA-BD59-22F2D1B7B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653E265-0D2C-4B3B-A9D4-8840C9878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5A90CFF-9B12-48E1-9D62-EB4F29349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79A720B-9E3D-4F4E-A401-5D54E112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642C608-913E-4A98-A769-78AA93523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C222B72-471E-4871-B313-2C082D9B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0702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1B7A39-4539-40C8-8334-F72DC6D8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5CA5917-02A7-4DDE-A886-F287EDBDE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D2D9237-C6C0-42D1-A30D-82792783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241486-192D-4432-B9EB-2F0506D5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C7B6D22-92D2-4CBA-8E48-7F89594B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801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ADB0BBF2-8B73-4020-8C10-1B7299DFC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3C98441-A803-4921-A183-3A87366B0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F5503D6-F470-4F8A-858F-3BFDBF4A5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99C6000-D16E-49CB-8698-C4581D2A7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87FA28-C77C-40D1-AEFA-6374E0D4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615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4FF5B72-0A62-49EE-8D19-B4B3C8812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78A9A9B-76FC-484A-97A1-D776C0C47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D88DA57-7E31-4930-963A-25A5C2110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B4BA3-E207-45C6-A4F2-9B187DE71876}" type="datetimeFigureOut">
              <a:rPr lang="sk-SK" smtClean="0"/>
              <a:t>14.10.2020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CBB9A96-1D41-496F-85EC-AD79E063A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9013F71-4DB0-44ED-B340-C267388AD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30D88-467B-4702-8ED1-065078F0736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591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jakob-scholz-267696?utm_content=attributionCopyText&amp;utm_medium=referral&amp;utm_source=pexel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dopravny-system-dovod-na-lasku-ludia-moderny-808846/?utm_content=attributionCopyText&amp;utm_medium=referral&amp;utm_source=pexel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vonku-byt-spolu-architektura-volnost-4880397/?utm_content=attributionCopyText&amp;utm_medium=referral&amp;utm_source=pexels" TargetMode="External"/><Relationship Id="rId2" Type="http://schemas.openxmlformats.org/officeDocument/2006/relationships/hyperlink" Target="https://www.pexels.com/sk-sk/@cottonbro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cesta-denne-svetlo-exterier-hmla-210068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dazd-dazdnik-pocasie-17739/?utm_content=attributionCopyText&amp;utm_medium=referral&amp;utm_source=pexels" TargetMode="External"/><Relationship Id="rId2" Type="http://schemas.openxmlformats.org/officeDocument/2006/relationships/hyperlink" Target="https://www.pexels.com/sk-sk/@adriannaca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d-ng-nhan-324384?utm_content=attributionCopyText&amp;utm_medium=referral&amp;utm_source=pexel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byt-spolu-converse-all-star-dospievajuci-dvojica-1021145/?utm_content=attributionCopyText&amp;utm_medium=referral&amp;utm_source=pexel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byt-spolu-clovek-dama-dievca-774866/?utm_content=attributionCopyText&amp;utm_medium=referral&amp;utm_source=pexels" TargetMode="External"/><Relationship Id="rId2" Type="http://schemas.openxmlformats.org/officeDocument/2006/relationships/hyperlink" Target="https://www.pexels.com/sk-sk/@olly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apasaric?utm_content=attributionCopyText&amp;utm_medium=referral&amp;utm_source=pexels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cierna-a-biela-ciernobiely-cierny-a-biely-detailny-zaber-1386454/?utm_content=attributionCopyText&amp;utm_medium=referral&amp;utm_source=pexel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freestockpro?utm_content=attributionCopyText&amp;utm_medium=referral&amp;utm_source=pexel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atraktivny-clovek-dospely-drazdivy-319930/?utm_content=attributionCopyText&amp;utm_medium=referral&amp;utm_source=pexel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domaci-farma-gazdovstvo-hlupost-1769279/?utm_content=attributionCopyText&amp;utm_medium=referral&amp;utm_source=pexels" TargetMode="External"/><Relationship Id="rId2" Type="http://schemas.openxmlformats.org/officeDocument/2006/relationships/hyperlink" Target="https://www.pexels.com/sk-sk/@enginakyurt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indigo-blackwood-762724?utm_content=attributionCopyText&amp;utm_medium=referral&amp;utm_source=pexels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architektura-auta-budovy-cesty-1625876/?utm_content=attributionCopyText&amp;utm_medium=referral&amp;utm_source=pexel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pexels.com/sk-sk/fotka/atraktivny-drazdivy-horenie-horuci-159436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pexels.com/sk-sk/fotka/celebrity-clovek-filmove-hviezdy-galaxia-32237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borderska-kolia-chlpaty-detailny-zaber-domace-zviera-1562983/?utm_content=attributionCopyText&amp;utm_medium=referral&amp;utm_source=pexels" TargetMode="External"/><Relationship Id="rId2" Type="http://schemas.openxmlformats.org/officeDocument/2006/relationships/hyperlink" Target="https://www.pexels.com/sk-sk/@aloismoubax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bozk-bozkavanie-vztah-vidiek-3990371/?utm_content=attributionCopyText&amp;utm_medium=referral&amp;utm_source=pexels" TargetMode="External"/><Relationship Id="rId2" Type="http://schemas.openxmlformats.org/officeDocument/2006/relationships/hyperlink" Target="https://www.pexels.com/sk-sk/@reneasmussen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olly?utm_content=attributionCopyText&amp;utm_medium=referral&amp;utm_source=pexel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ciapka-clovek-dioptricke-okuliare-dospely-716658/?utm_content=attributionCopyText&amp;utm_medium=referral&amp;utm_source=pexel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aakash-sethi-42987?utm_content=attributionCopyText&amp;utm_medium=referral&amp;utm_source=pexel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rozmazanie-rozostrenie-starozitny-stromy-157554/?utm_content=attributionCopyText&amp;utm_medium=referral&amp;utm_source=pexel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party-stol-spmienky-oslava-3419719/?utm_content=attributionCopyText&amp;utm_medium=referral&amp;utm_source=pexels" TargetMode="External"/><Relationship Id="rId2" Type="http://schemas.openxmlformats.org/officeDocument/2006/relationships/hyperlink" Target="https://www.pexels.com/sk-sk/@cottonbro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flora-jasny-kvet-ovocneho-stromu-kvetinovy-1154213/?utm_content=attributionCopyText&amp;utm_medium=referral&amp;utm_source=pexels" TargetMode="External"/><Relationship Id="rId2" Type="http://schemas.openxmlformats.org/officeDocument/2006/relationships/hyperlink" Target="https://www.pexels.com/sk-sk/@suju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fotka/osoba-clovek-napoj-pohar-3513203/?utm_content=attributionCopyText&amp;utm_medium=referral&amp;utm_source=pexels" TargetMode="External"/><Relationship Id="rId2" Type="http://schemas.openxmlformats.org/officeDocument/2006/relationships/hyperlink" Target="https://www.pexels.com/sk-sk/@elletakesphotos?utm_content=attributionCopyText&amp;utm_medium=referral&amp;utm_source=pexel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s-n-b-m-827240?utm_content=attributionCopyText&amp;utm_medium=referral&amp;utm_source=pexels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detailny-zaber-dotyk-drzanie-za-ruky-koza-1773113/?utm_content=attributionCopyText&amp;utm_medium=referral&amp;utm_source=pexe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907BD26-A605-4834-A11C-FEAE953DE7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sk-SK" b="1" dirty="0"/>
              <a:t>Uhádni pieseň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74878DB-0FE0-473E-BF5E-EDA5F0E285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Slovenské a české hity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474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4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adpis 3">
            <a:extLst>
              <a:ext uri="{FF2B5EF4-FFF2-40B4-BE49-F238E27FC236}">
                <a16:creationId xmlns:a16="http://schemas.microsoft.com/office/drawing/2014/main" id="{DE4EF1A6-2AA6-47F2-B553-2CCD77504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Držím ti miesto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(TEAM)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5" name="Zástupný objekt pre obsah 4" descr="Obrázok, na ktorom je budova, stolička, stôl, okno&#10;&#10;Automaticky generovaný popis">
            <a:extLst>
              <a:ext uri="{FF2B5EF4-FFF2-40B4-BE49-F238E27FC236}">
                <a16:creationId xmlns:a16="http://schemas.microsoft.com/office/drawing/2014/main" id="{CC52FE04-38E3-443F-BB9F-731B8088239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941904"/>
            <a:ext cx="7164000" cy="4809600"/>
          </a:xfr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8FC75F1B-0271-4538-A08B-6416F66911F3}"/>
              </a:ext>
            </a:extLst>
          </p:cNvPr>
          <p:cNvSpPr/>
          <p:nvPr/>
        </p:nvSpPr>
        <p:spPr>
          <a:xfrm>
            <a:off x="366210" y="6335288"/>
            <a:ext cx="312021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Jakob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Scholz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638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34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86FDCE9-D8EF-412F-89FD-6F72A7516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831411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Pár </a:t>
            </a:r>
            <a:r>
              <a:rPr lang="sk-SK" sz="3600" b="1" dirty="0" err="1">
                <a:solidFill>
                  <a:srgbClr val="FFFFFF"/>
                </a:solidFill>
              </a:rPr>
              <a:t>přátel</a:t>
            </a:r>
            <a:r>
              <a:rPr lang="sk-SK" sz="3600" b="1" dirty="0">
                <a:solidFill>
                  <a:srgbClr val="FFFFFF"/>
                </a:solidFill>
              </a:rPr>
              <a:t> stačí </a:t>
            </a:r>
            <a:r>
              <a:rPr lang="sk-SK" sz="3600" b="1" dirty="0" err="1">
                <a:solidFill>
                  <a:srgbClr val="FFFFFF"/>
                </a:solidFill>
              </a:rPr>
              <a:t>mít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(Michal David)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B7562E6-421F-4FF4-BDBA-7AD486FE24A6}"/>
              </a:ext>
            </a:extLst>
          </p:cNvPr>
          <p:cNvSpPr/>
          <p:nvPr/>
        </p:nvSpPr>
        <p:spPr>
          <a:xfrm>
            <a:off x="403091" y="6328128"/>
            <a:ext cx="290169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cottonbro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Zástupný objekt pre obsah 5" descr="Obrázok, na ktorom je budova, osoba, vonkajšie, muž&#10;&#10;Automaticky generovaný popis">
            <a:extLst>
              <a:ext uri="{FF2B5EF4-FFF2-40B4-BE49-F238E27FC236}">
                <a16:creationId xmlns:a16="http://schemas.microsoft.com/office/drawing/2014/main" id="{264FA1BD-B51B-4375-9AA2-41D332E50B3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941904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23588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274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A351D7D-7145-4B5C-AF11-6155B6354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982240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V dolinách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(Karol </a:t>
            </a:r>
            <a:r>
              <a:rPr lang="sk-SK" sz="3600" dirty="0" err="1">
                <a:solidFill>
                  <a:srgbClr val="FFFFFF"/>
                </a:solidFill>
              </a:rPr>
              <a:t>Duchoň</a:t>
            </a:r>
            <a:r>
              <a:rPr lang="sk-SK" sz="3600" dirty="0">
                <a:solidFill>
                  <a:srgbClr val="FFFFFF"/>
                </a:solidFill>
              </a:rPr>
              <a:t>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hora, príroda, vonkajšie, trávnik&#10;&#10;Automaticky generovaný popis">
            <a:extLst>
              <a:ext uri="{FF2B5EF4-FFF2-40B4-BE49-F238E27FC236}">
                <a16:creationId xmlns:a16="http://schemas.microsoft.com/office/drawing/2014/main" id="{23B2C192-2452-4A80-83E7-56854975E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FCA31877-D7F4-4B1A-9CAA-E97B894F2BF1}"/>
              </a:ext>
            </a:extLst>
          </p:cNvPr>
          <p:cNvSpPr/>
          <p:nvPr/>
        </p:nvSpPr>
        <p:spPr>
          <a:xfrm>
            <a:off x="362301" y="6268452"/>
            <a:ext cx="61395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Zdroj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253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4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B1F915A-520F-42B2-B12F-AE2DB430D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Prší, prší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9BF41BA-458E-4310-B570-4AFEAC47FB97}"/>
              </a:ext>
            </a:extLst>
          </p:cNvPr>
          <p:cNvSpPr txBox="1"/>
          <p:nvPr/>
        </p:nvSpPr>
        <p:spPr>
          <a:xfrm>
            <a:off x="379403" y="632812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Adrianna Calvo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 descr="Obrázok, na ktorom je dáždnik, dážď, budova, vonkajšie&#10;&#10;Automaticky generovaný popis">
            <a:extLst>
              <a:ext uri="{FF2B5EF4-FFF2-40B4-BE49-F238E27FC236}">
                <a16:creationId xmlns:a16="http://schemas.microsoft.com/office/drawing/2014/main" id="{E896038F-539B-4F98-BF42-3135B6ED7BF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400890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25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17AB47-198F-4518-9C69-3D776429E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Kráľovná bielych tenisiek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(Elán)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osoba, budova, žena, okno&#10;&#10;Automaticky generovaný popis">
            <a:extLst>
              <a:ext uri="{FF2B5EF4-FFF2-40B4-BE49-F238E27FC236}">
                <a16:creationId xmlns:a16="http://schemas.microsoft.com/office/drawing/2014/main" id="{7F6951C9-4E66-4F67-8B84-7D2B86A10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" b="3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81EC9352-6E87-4B10-8075-EDF178A291C9}"/>
              </a:ext>
            </a:extLst>
          </p:cNvPr>
          <p:cNvSpPr/>
          <p:nvPr/>
        </p:nvSpPr>
        <p:spPr>
          <a:xfrm>
            <a:off x="349497" y="6268452"/>
            <a:ext cx="315971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vi-VN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vi-VN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Dương Nhân</a:t>
            </a:r>
            <a:r>
              <a:rPr lang="vi-VN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vi-VN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165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5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E7F9CB6-7AD9-43C4-9930-F143F4A12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Úsmev 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(Modus)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3E2A405-F68B-4C8C-B940-43F908BD7B96}"/>
              </a:ext>
            </a:extLst>
          </p:cNvPr>
          <p:cNvSpPr/>
          <p:nvPr/>
        </p:nvSpPr>
        <p:spPr>
          <a:xfrm>
            <a:off x="364035" y="6328128"/>
            <a:ext cx="366234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Aft>
                <a:spcPts val="600"/>
              </a:spcAft>
            </a:pP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Piacquadio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Zástupný objekt pre obsah 7" descr="Obrázok, na ktorom je osoba, vnútri, žena, okno&#10;&#10;Automaticky generovaný popis">
            <a:extLst>
              <a:ext uri="{FF2B5EF4-FFF2-40B4-BE49-F238E27FC236}">
                <a16:creationId xmlns:a16="http://schemas.microsoft.com/office/drawing/2014/main" id="{3C6E9C75-3B6E-4BDB-B6CB-D4D665BD3AA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941904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356119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1CC307-578E-4AAE-8D90-FE9DDDE7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 err="1">
                <a:solidFill>
                  <a:srgbClr val="FFFFFF"/>
                </a:solidFill>
              </a:rPr>
              <a:t>Kdepak</a:t>
            </a:r>
            <a:r>
              <a:rPr lang="sk-SK" sz="3600" b="1" dirty="0">
                <a:solidFill>
                  <a:srgbClr val="FFFFFF"/>
                </a:solidFill>
              </a:rPr>
              <a:t>, ty </a:t>
            </a:r>
            <a:r>
              <a:rPr lang="sk-SK" sz="3600" b="1" dirty="0" err="1">
                <a:solidFill>
                  <a:srgbClr val="FFFFFF"/>
                </a:solidFill>
              </a:rPr>
              <a:t>ptáčku</a:t>
            </a:r>
            <a:r>
              <a:rPr lang="sk-SK" sz="3600" b="1" dirty="0">
                <a:solidFill>
                  <a:srgbClr val="FFFFFF"/>
                </a:solidFill>
              </a:rPr>
              <a:t>, </a:t>
            </a:r>
            <a:r>
              <a:rPr lang="sk-SK" sz="3600" b="1" dirty="0" err="1">
                <a:solidFill>
                  <a:srgbClr val="FFFFFF"/>
                </a:solidFill>
              </a:rPr>
              <a:t>hnízdo</a:t>
            </a:r>
            <a:r>
              <a:rPr lang="sk-SK" sz="3600" b="1" dirty="0">
                <a:solidFill>
                  <a:srgbClr val="FFFFFF"/>
                </a:solidFill>
              </a:rPr>
              <a:t> máš?</a:t>
            </a:r>
            <a:br>
              <a:rPr lang="sk-SK" sz="3600" b="1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(Karel Gott)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vták, kŕdeľ, lietanie, vonkajšie&#10;&#10;Automaticky generovaný popis">
            <a:extLst>
              <a:ext uri="{FF2B5EF4-FFF2-40B4-BE49-F238E27FC236}">
                <a16:creationId xmlns:a16="http://schemas.microsoft.com/office/drawing/2014/main" id="{EAAAA2D8-3A6D-4C19-ABE9-4585CA88E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888E89C3-B86E-4E32-9BA8-63CB50032E1D}"/>
              </a:ext>
            </a:extLst>
          </p:cNvPr>
          <p:cNvSpPr/>
          <p:nvPr/>
        </p:nvSpPr>
        <p:spPr>
          <a:xfrm>
            <a:off x="414200" y="6328128"/>
            <a:ext cx="365247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Aleksandar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Pasaric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245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8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8DBF9F9-0763-45EA-8FFF-9466D0978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5" y="618681"/>
            <a:ext cx="2925679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Je nám teplo!</a:t>
            </a:r>
            <a:br>
              <a:rPr lang="sk-SK" sz="3600" b="1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(S hudbou vesmírnou)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voda, vonkajšie, šarkan, muž&#10;&#10;Automaticky generovaný popis">
            <a:extLst>
              <a:ext uri="{FF2B5EF4-FFF2-40B4-BE49-F238E27FC236}">
                <a16:creationId xmlns:a16="http://schemas.microsoft.com/office/drawing/2014/main" id="{365024EF-9372-481D-A010-1CFCC3196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" r="-2" b="-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2AF1D8BD-337F-415C-ADE3-247A9DA35E26}"/>
              </a:ext>
            </a:extLst>
          </p:cNvPr>
          <p:cNvSpPr/>
          <p:nvPr/>
        </p:nvSpPr>
        <p:spPr>
          <a:xfrm>
            <a:off x="344209" y="6328128"/>
            <a:ext cx="3207994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VisionPic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.net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054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6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D23AFA-6F70-4236-B597-BBBD24616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Kohútik jarabý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358C1D2D-D800-4EB1-8301-44264639715C}"/>
              </a:ext>
            </a:extLst>
          </p:cNvPr>
          <p:cNvSpPr txBox="1"/>
          <p:nvPr/>
        </p:nvSpPr>
        <p:spPr>
          <a:xfrm>
            <a:off x="407684" y="632812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Engin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Akyurt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 descr="Obrázok, na ktorom je vták, vonkajšie, stojaci, kurča&#10;&#10;Automaticky generovaný popis">
            <a:extLst>
              <a:ext uri="{FF2B5EF4-FFF2-40B4-BE49-F238E27FC236}">
                <a16:creationId xmlns:a16="http://schemas.microsoft.com/office/drawing/2014/main" id="{967A9963-6087-4191-A164-B6DA9A17991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44571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07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42F7DD4-13F9-47BA-996E-1EAD6FB2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</a:rPr>
              <a:t>Cesty II. triedy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(I.M.T. Smile)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Zástupný objekt pre obsah 6" descr="Obrázok, na ktorom je budova, stôl&#10;&#10;Automaticky generovaný popis">
            <a:extLst>
              <a:ext uri="{FF2B5EF4-FFF2-40B4-BE49-F238E27FC236}">
                <a16:creationId xmlns:a16="http://schemas.microsoft.com/office/drawing/2014/main" id="{CEE1E9A6-F538-4607-9907-42897A789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4" r="13276" b="-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1E12F786-0B0F-47D1-ADD8-4EAC703E50D5}"/>
              </a:ext>
            </a:extLst>
          </p:cNvPr>
          <p:cNvSpPr txBox="1"/>
          <p:nvPr/>
        </p:nvSpPr>
        <p:spPr>
          <a:xfrm>
            <a:off x="379404" y="632812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Indigo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Blackwood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4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166118F-1BE1-41CB-BB09-05679B036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Zažni</a:t>
            </a:r>
            <a:r>
              <a:rPr lang="sk-SK" sz="3600" dirty="0">
                <a:solidFill>
                  <a:srgbClr val="FFFFFF"/>
                </a:solidFill>
              </a:rPr>
              <a:t> 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(Miro Žbirka)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E3FD494C-FFAE-494A-9976-B4189CC67B91}"/>
              </a:ext>
            </a:extLst>
          </p:cNvPr>
          <p:cNvSpPr/>
          <p:nvPr/>
        </p:nvSpPr>
        <p:spPr>
          <a:xfrm>
            <a:off x="370925" y="6328128"/>
            <a:ext cx="61395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Zdroj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Zástupný objekt pre obsah 7" descr="Obrázok, na ktorom je objekt, osvetlený, osoba, predné&#10;&#10;Automaticky generovaný popis">
            <a:extLst>
              <a:ext uri="{FF2B5EF4-FFF2-40B4-BE49-F238E27FC236}">
                <a16:creationId xmlns:a16="http://schemas.microsoft.com/office/drawing/2014/main" id="{FB7E4900-D6C4-439F-BB4E-D0994AADFFD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25404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3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65FC32-41C4-4F50-BD0F-919E81522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85969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Je to vo hviezdach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(Pavol </a:t>
            </a:r>
            <a:r>
              <a:rPr lang="sk-SK" sz="3600" dirty="0" err="1">
                <a:solidFill>
                  <a:srgbClr val="FFFFFF"/>
                </a:solidFill>
              </a:rPr>
              <a:t>Habera</a:t>
            </a:r>
            <a:r>
              <a:rPr lang="sk-SK" sz="3600" dirty="0">
                <a:solidFill>
                  <a:srgbClr val="FFFFFF"/>
                </a:solidFill>
              </a:rPr>
              <a:t>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C2915B3A-C65A-449B-A8A7-EAD350F06CB6}"/>
              </a:ext>
            </a:extLst>
          </p:cNvPr>
          <p:cNvSpPr/>
          <p:nvPr/>
        </p:nvSpPr>
        <p:spPr>
          <a:xfrm>
            <a:off x="362301" y="6268452"/>
            <a:ext cx="61395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16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Zdroj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Zástupný objekt pre obsah 7" descr="Obrázok, na ktorom je príroda, obloha, vonkajšie, muž&#10;&#10;Automaticky generovaný popis">
            <a:extLst>
              <a:ext uri="{FF2B5EF4-FFF2-40B4-BE49-F238E27FC236}">
                <a16:creationId xmlns:a16="http://schemas.microsoft.com/office/drawing/2014/main" id="{6BF5262E-3E29-427D-B35B-980725B7FC3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1" y="941904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340102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150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FBFED8A-DAC0-4168-8485-3309A3044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 err="1">
                <a:solidFill>
                  <a:srgbClr val="FFFFFF"/>
                </a:solidFill>
              </a:rPr>
              <a:t>Bobi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(Peter Nagy)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C13AAA7B-4429-426A-AB85-0E14442F3FF9}"/>
              </a:ext>
            </a:extLst>
          </p:cNvPr>
          <p:cNvSpPr txBox="1"/>
          <p:nvPr/>
        </p:nvSpPr>
        <p:spPr>
          <a:xfrm>
            <a:off x="360550" y="632812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Aloïs Moubax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 descr="Obrázok, na ktorom je pes, vonkajšie, trávnik, malé&#10;&#10;Automaticky generovaný popis">
            <a:extLst>
              <a:ext uri="{FF2B5EF4-FFF2-40B4-BE49-F238E27FC236}">
                <a16:creationId xmlns:a16="http://schemas.microsoft.com/office/drawing/2014/main" id="{546F6B67-EC86-4AD5-BC42-86B33B26BDF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0850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A6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76B23E-16B2-4E92-A9E4-DB6058AD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5" y="618681"/>
            <a:ext cx="2690009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Dva duby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</a:t>
            </a:r>
            <a:r>
              <a:rPr lang="sk-SK" sz="3600" dirty="0" err="1">
                <a:solidFill>
                  <a:srgbClr val="FFFFFF"/>
                </a:solidFill>
              </a:rPr>
              <a:t>Kandráčovci</a:t>
            </a:r>
            <a:r>
              <a:rPr lang="sk-SK" sz="3600" dirty="0">
                <a:solidFill>
                  <a:srgbClr val="FFFFFF"/>
                </a:solidFill>
              </a:rPr>
              <a:t>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ECC1E0B0-BDD3-4B62-A820-C9C5C9BEEB32}"/>
              </a:ext>
            </a:extLst>
          </p:cNvPr>
          <p:cNvSpPr txBox="1"/>
          <p:nvPr/>
        </p:nvSpPr>
        <p:spPr>
          <a:xfrm>
            <a:off x="370805" y="632812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Rene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Asmussen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 descr="Obrázok, na ktorom je vonkajšie, trávnik, pole, voda&#10;&#10;Automaticky generovaný popis">
            <a:extLst>
              <a:ext uri="{FF2B5EF4-FFF2-40B4-BE49-F238E27FC236}">
                <a16:creationId xmlns:a16="http://schemas.microsoft.com/office/drawing/2014/main" id="{923FD039-A294-4F3A-AC6D-EE691E61904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55139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24F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C9BD75B-5902-4823-82BA-A367C19C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Každý deň budú vraj Vianoce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(Lojzo)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nosenie, klobúk, osoba, vnútri&#10;&#10;Automaticky generovaný popis">
            <a:extLst>
              <a:ext uri="{FF2B5EF4-FFF2-40B4-BE49-F238E27FC236}">
                <a16:creationId xmlns:a16="http://schemas.microsoft.com/office/drawing/2014/main" id="{FDC3882C-4D73-4052-B96C-7F6744A825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r="1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28406396-1498-4C08-A8FD-6F3D2BB70127}"/>
              </a:ext>
            </a:extLst>
          </p:cNvPr>
          <p:cNvSpPr txBox="1"/>
          <p:nvPr/>
        </p:nvSpPr>
        <p:spPr>
          <a:xfrm>
            <a:off x="493354" y="6338573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Andrea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Piacquadio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61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6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4F0DEEB-D669-4765-A065-EA355FF2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 err="1">
                <a:solidFill>
                  <a:srgbClr val="FFFFFF"/>
                </a:solidFill>
              </a:rPr>
              <a:t>Zvonky</a:t>
            </a:r>
            <a:r>
              <a:rPr lang="sk-SK" sz="3600" b="1" dirty="0">
                <a:solidFill>
                  <a:srgbClr val="FFFFFF"/>
                </a:solidFill>
              </a:rPr>
              <a:t> </a:t>
            </a:r>
            <a:r>
              <a:rPr lang="sk-SK" sz="3600" b="1" dirty="0" err="1">
                <a:solidFill>
                  <a:srgbClr val="FFFFFF"/>
                </a:solidFill>
              </a:rPr>
              <a:t>štěstí</a:t>
            </a:r>
            <a:br>
              <a:rPr lang="sk-SK" sz="3600" b="1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(Karel Gott, Darina Rolincová)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 descr="Obrázok, na ktorom je objekt, zvon, vonkajšie, voda&#10;&#10;Automaticky generovaný popis">
            <a:extLst>
              <a:ext uri="{FF2B5EF4-FFF2-40B4-BE49-F238E27FC236}">
                <a16:creationId xmlns:a16="http://schemas.microsoft.com/office/drawing/2014/main" id="{EAB9D497-AF66-4AF5-85AE-63EF887D6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" r="1" b="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D8B5FFE5-B488-4606-A631-8751262B36C7}"/>
              </a:ext>
            </a:extLst>
          </p:cNvPr>
          <p:cNvSpPr txBox="1"/>
          <p:nvPr/>
        </p:nvSpPr>
        <p:spPr>
          <a:xfrm>
            <a:off x="407684" y="6373368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Aakash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Sethi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01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3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2AF09E-3A55-4FFF-B3FB-FC4ED184A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5" y="618681"/>
            <a:ext cx="2897399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 err="1">
                <a:solidFill>
                  <a:srgbClr val="FFFFFF"/>
                </a:solidFill>
              </a:rPr>
              <a:t>Discopříběh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(Michal David)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C73ED23F-7D10-46CA-93F2-0CC578D9C840}"/>
              </a:ext>
            </a:extLst>
          </p:cNvPr>
          <p:cNvSpPr/>
          <p:nvPr/>
        </p:nvSpPr>
        <p:spPr>
          <a:xfrm>
            <a:off x="384238" y="6268452"/>
            <a:ext cx="290169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cottonbro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Zástupný objekt pre obsah 7" descr="Obrázok, na ktorom je vnútri, stôl, rôzne, sedenie&#10;&#10;Automaticky generovaný popis">
            <a:extLst>
              <a:ext uri="{FF2B5EF4-FFF2-40B4-BE49-F238E27FC236}">
                <a16:creationId xmlns:a16="http://schemas.microsoft.com/office/drawing/2014/main" id="{4FDA78CA-A603-402B-B2AB-960B26565C4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941904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52114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5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4EB6B3F-AAA4-481D-9BBE-84042FB3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5" y="618681"/>
            <a:ext cx="2897399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 err="1">
                <a:solidFill>
                  <a:srgbClr val="FFFFFF"/>
                </a:solidFill>
              </a:rPr>
              <a:t>Čížiček</a:t>
            </a:r>
            <a:r>
              <a:rPr lang="sk-SK" sz="3600" b="1" dirty="0">
                <a:solidFill>
                  <a:srgbClr val="FFFFFF"/>
                </a:solidFill>
              </a:rPr>
              <a:t>, </a:t>
            </a:r>
            <a:r>
              <a:rPr lang="sk-SK" sz="3600" b="1" dirty="0" err="1">
                <a:solidFill>
                  <a:srgbClr val="FFFFFF"/>
                </a:solidFill>
              </a:rPr>
              <a:t>čížiček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40C67042-D503-4F96-9DCF-767373CA557B}"/>
              </a:ext>
            </a:extLst>
          </p:cNvPr>
          <p:cNvSpPr txBox="1"/>
          <p:nvPr/>
        </p:nvSpPr>
        <p:spPr>
          <a:xfrm>
            <a:off x="351123" y="6354854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Susanne</a:t>
            </a:r>
            <a:r>
              <a:rPr lang="sk-SK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Jutzeler</a:t>
            </a:r>
            <a:r>
              <a:rPr lang="sk-SK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sk-SK" sz="1600" b="1" i="0" u="none" strike="noStrike" dirty="0" err="1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 descr="Obrázok, na ktorom je rastlina, kvet, ovocie, stôl&#10;&#10;Automaticky generovaný popis">
            <a:extLst>
              <a:ext uri="{FF2B5EF4-FFF2-40B4-BE49-F238E27FC236}">
                <a16:creationId xmlns:a16="http://schemas.microsoft.com/office/drawing/2014/main" id="{8CCBE52F-E491-4567-BC0D-C306F3AD150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05374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53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D0DC1F2-E834-40B5-98BB-51FAFF43B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821984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ZRPŠ - Pri poslednom litri vína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(Pavol </a:t>
            </a:r>
            <a:r>
              <a:rPr lang="sk-SK" sz="3600" dirty="0" err="1">
                <a:solidFill>
                  <a:srgbClr val="FFFFFF"/>
                </a:solidFill>
              </a:rPr>
              <a:t>Hammel</a:t>
            </a:r>
            <a:r>
              <a:rPr lang="sk-SK" sz="3600" dirty="0">
                <a:solidFill>
                  <a:srgbClr val="FFFFFF"/>
                </a:solidFill>
              </a:rPr>
              <a:t>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ED245E5B-E36F-4739-8B4B-2E1B1FD523F1}"/>
              </a:ext>
            </a:extLst>
          </p:cNvPr>
          <p:cNvSpPr txBox="1"/>
          <p:nvPr/>
        </p:nvSpPr>
        <p:spPr>
          <a:xfrm>
            <a:off x="493354" y="6324076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Elle Hughes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6C162495-E9B3-4324-9B05-2D5B29B75A6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62" y="1024200"/>
            <a:ext cx="7164000" cy="4809600"/>
          </a:xfrm>
        </p:spPr>
      </p:pic>
    </p:spTree>
    <p:extLst>
      <p:ext uri="{BB962C8B-B14F-4D97-AF65-F5344CB8AC3E}">
        <p14:creationId xmlns:p14="http://schemas.microsoft.com/office/powerpoint/2010/main" val="183473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66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8449BFC-3F37-4752-B41C-27CAAD26E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3600" b="1" dirty="0">
                <a:solidFill>
                  <a:srgbClr val="FFFFFF"/>
                </a:solidFill>
              </a:rPr>
              <a:t>Daj ruku do mojej ruky</a:t>
            </a:r>
            <a:br>
              <a:rPr lang="sk-SK" sz="3600" dirty="0">
                <a:solidFill>
                  <a:srgbClr val="FFFFFF"/>
                </a:solidFill>
              </a:rPr>
            </a:br>
            <a:r>
              <a:rPr lang="sk-SK" sz="3600" dirty="0">
                <a:solidFill>
                  <a:srgbClr val="FFFFFF"/>
                </a:solidFill>
              </a:rPr>
              <a:t>(Zuzana Smatanová)</a:t>
            </a:r>
            <a:endParaRPr lang="en-US" sz="3600" dirty="0">
              <a:solidFill>
                <a:srgbClr val="FFFFFF"/>
              </a:solidFill>
            </a:endParaRPr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22D219BF-E230-42ED-AD08-EF44BF9AB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r="-2" b="-2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2F5C069B-C132-4D94-9563-74D4EC5450E6}"/>
              </a:ext>
            </a:extLst>
          </p:cNvPr>
          <p:cNvSpPr txBox="1"/>
          <p:nvPr/>
        </p:nvSpPr>
        <p:spPr>
          <a:xfrm>
            <a:off x="417110" y="6364111"/>
            <a:ext cx="60943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Autor fotky: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Sơn Bờm</a:t>
            </a:r>
            <a:r>
              <a:rPr lang="pt-BR" sz="1600" b="0" i="0" dirty="0">
                <a:solidFill>
                  <a:schemeClr val="bg1"/>
                </a:solidFill>
                <a:effectLst/>
                <a:latin typeface="-apple-system"/>
              </a:rPr>
              <a:t> na </a:t>
            </a:r>
            <a:r>
              <a:rPr lang="pt-BR" sz="1600" b="1" i="0" u="none" strike="noStrike" dirty="0">
                <a:solidFill>
                  <a:schemeClr val="bg1"/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sk-SK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0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280</Words>
  <Application>Microsoft Office PowerPoint</Application>
  <PresentationFormat>Širokouhlá</PresentationFormat>
  <Paragraphs>42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6" baseType="lpstr">
      <vt:lpstr>-apple-system</vt:lpstr>
      <vt:lpstr>Arial</vt:lpstr>
      <vt:lpstr>Calibri</vt:lpstr>
      <vt:lpstr>Calibri Light</vt:lpstr>
      <vt:lpstr>Motív Office</vt:lpstr>
      <vt:lpstr>Uhádni pieseň</vt:lpstr>
      <vt:lpstr>Držím ti miesto (TEAM)</vt:lpstr>
      <vt:lpstr>Pár přátel stačí mít (Michal David)</vt:lpstr>
      <vt:lpstr>V dolinách (Karol Duchoň)</vt:lpstr>
      <vt:lpstr>Prší, prší</vt:lpstr>
      <vt:lpstr>Kráľovná bielych tenisiek (Elán)</vt:lpstr>
      <vt:lpstr>Úsmev  (Modus)</vt:lpstr>
      <vt:lpstr>Kdepak, ty ptáčku, hnízdo máš? (Karel Gott)</vt:lpstr>
      <vt:lpstr>Je nám teplo! (S hudbou vesmírnou)</vt:lpstr>
      <vt:lpstr>Kohútik jarabý</vt:lpstr>
      <vt:lpstr>Cesty II. triedy (I.M.T. Smile)</vt:lpstr>
      <vt:lpstr>Zažni  (Miro Žbirka)</vt:lpstr>
      <vt:lpstr>Je to vo hviezdach (Pavol Habera)</vt:lpstr>
      <vt:lpstr>Bobi (Peter Nagy)</vt:lpstr>
      <vt:lpstr>Dva duby (Kandráčovci)</vt:lpstr>
      <vt:lpstr>Každý deň budú vraj Vianoce (Lojzo)</vt:lpstr>
      <vt:lpstr>Zvonky štěstí (Karel Gott, Darina Rolincová)</vt:lpstr>
      <vt:lpstr>Discopříběh (Michal David)</vt:lpstr>
      <vt:lpstr>Čížiček, čížiček</vt:lpstr>
      <vt:lpstr>ZRPŠ - Pri poslednom litri vína (Pavol Hammel)</vt:lpstr>
      <vt:lpstr>Daj ruku do mojej ruky (Zuzana Smatanová)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Uhádni pieseň</dc:title>
  <dc:creator>Mirka Pavlusová</dc:creator>
  <cp:lastModifiedBy>Mirka Pavlusová</cp:lastModifiedBy>
  <cp:revision>12</cp:revision>
  <dcterms:created xsi:type="dcterms:W3CDTF">2020-10-14T11:45:45Z</dcterms:created>
  <dcterms:modified xsi:type="dcterms:W3CDTF">2020-10-14T12:09:46Z</dcterms:modified>
</cp:coreProperties>
</file>