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Lora" panose="020B0604020202020204" charset="-18"/>
      <p:regular r:id="rId19"/>
      <p:bold r:id="rId20"/>
      <p:italic r:id="rId21"/>
      <p:boldItalic r:id="rId22"/>
    </p:embeddedFont>
    <p:embeddedFont>
      <p:font typeface="Sniglet" panose="020B0604020202020204" charset="0"/>
      <p:regular r:id="rId23"/>
    </p:embeddedFont>
    <p:embeddedFont>
      <p:font typeface="Walter Turncoat" panose="020B060402020202020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f409073a7_1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f409073a7_1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205d9612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205d9612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7a5e90da_0_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7a5e90da_0_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205d9612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7205d9612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37a5e90d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37a5e90d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1ad9d55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1ad9d55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034349f8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034349f8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77a6222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77a62222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4ddc683fc_0_1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74ddc683fc_0_1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034349f8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8034349f82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77a62222a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77a62222a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Parthenon na Akropole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8034349f82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8034349f82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37a5e90da_0_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737a5e90da_0_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8034349f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8034349f8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737a5e90da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737a5e90da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7" name="Google Shape;17;p4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AUTOLAYOUT_1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1"/>
          <p:cNvSpPr/>
          <p:nvPr/>
        </p:nvSpPr>
        <p:spPr>
          <a:xfrm>
            <a:off x="0" y="25"/>
            <a:ext cx="4011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315175" y="318675"/>
            <a:ext cx="3224400" cy="302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Zjavenie 2020</a:t>
            </a:r>
            <a:endParaRPr/>
          </a:p>
        </p:txBody>
      </p:sp>
      <p:grpSp>
        <p:nvGrpSpPr>
          <p:cNvPr id="53" name="Google Shape;53;p12"/>
          <p:cNvGrpSpPr/>
          <p:nvPr/>
        </p:nvGrpSpPr>
        <p:grpSpPr>
          <a:xfrm rot="2194107">
            <a:off x="803001" y="3184731"/>
            <a:ext cx="1014485" cy="642684"/>
            <a:chOff x="238125" y="1918825"/>
            <a:chExt cx="1042450" cy="660400"/>
          </a:xfrm>
        </p:grpSpPr>
        <p:sp>
          <p:nvSpPr>
            <p:cNvPr id="54" name="Google Shape;54;p12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2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56;p12"/>
          <p:cNvGrpSpPr/>
          <p:nvPr/>
        </p:nvGrpSpPr>
        <p:grpSpPr>
          <a:xfrm rot="-9269861">
            <a:off x="6165721" y="1346512"/>
            <a:ext cx="750220" cy="664172"/>
            <a:chOff x="1113100" y="2199475"/>
            <a:chExt cx="801900" cy="709925"/>
          </a:xfrm>
        </p:grpSpPr>
        <p:sp>
          <p:nvSpPr>
            <p:cNvPr id="57" name="Google Shape;57;p12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2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12"/>
          <p:cNvSpPr/>
          <p:nvPr/>
        </p:nvSpPr>
        <p:spPr>
          <a:xfrm>
            <a:off x="2562127" y="29457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2"/>
          <p:cNvSpPr/>
          <p:nvPr/>
        </p:nvSpPr>
        <p:spPr>
          <a:xfrm>
            <a:off x="6545225" y="2998088"/>
            <a:ext cx="2058017" cy="101596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2"/>
          <p:cNvSpPr/>
          <p:nvPr/>
        </p:nvSpPr>
        <p:spPr>
          <a:xfrm>
            <a:off x="4004612" y="720375"/>
            <a:ext cx="1134768" cy="1015951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688" y="307663"/>
            <a:ext cx="7012632" cy="452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Štruktúra listov</a:t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878001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Hodnotenie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3628575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Pochvala alebo Napomenutie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6481326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77" name="Google Shape;77;p14"/>
          <p:cNvGrpSpPr/>
          <p:nvPr/>
        </p:nvGrpSpPr>
        <p:grpSpPr>
          <a:xfrm>
            <a:off x="2407367" y="2764272"/>
            <a:ext cx="1503694" cy="232966"/>
            <a:chOff x="2266178" y="2764475"/>
            <a:chExt cx="1792245" cy="232966"/>
          </a:xfrm>
        </p:grpSpPr>
        <p:sp>
          <p:nvSpPr>
            <p:cNvPr id="78" name="Google Shape;78;p14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80;p14"/>
          <p:cNvGrpSpPr/>
          <p:nvPr/>
        </p:nvGrpSpPr>
        <p:grpSpPr>
          <a:xfrm>
            <a:off x="5205322" y="2790712"/>
            <a:ext cx="1575025" cy="232966"/>
            <a:chOff x="2266178" y="2764475"/>
            <a:chExt cx="1792245" cy="232966"/>
          </a:xfrm>
        </p:grpSpPr>
        <p:sp>
          <p:nvSpPr>
            <p:cNvPr id="81" name="Google Shape;81;p14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4328692" y="500639"/>
            <a:ext cx="414830" cy="366421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03225"/>
            <a:ext cx="8839200" cy="4137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0" y="386638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Filadelfia</a:t>
            </a:r>
            <a:endParaRPr dirty="0"/>
          </a:p>
        </p:txBody>
      </p:sp>
      <p:sp>
        <p:nvSpPr>
          <p:cNvPr id="95" name="Google Shape;95;p16"/>
          <p:cNvSpPr txBox="1">
            <a:spLocks noGrp="1"/>
          </p:cNvSpPr>
          <p:nvPr>
            <p:ph type="body" idx="1"/>
          </p:nvPr>
        </p:nvSpPr>
        <p:spPr>
          <a:xfrm>
            <a:off x="457200" y="93915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dnes:	- malé mestečko Ala-sheker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v minulosti.: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Neveľké mesto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Ničivé zemetrasenie v 17.roku po Kr. (to isté ako v Smyrne)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Mesto veľmi dlho odolávalo Turkom a padlo ako jedno z posledných v 15.storočí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V meste vytrval kresťanský zbor veľmi dlhú dobu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Kresťania zažívali útoky hlavne zo strany židov a bohatých</a:t>
            </a:r>
            <a:endParaRPr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body" idx="1"/>
          </p:nvPr>
        </p:nvSpPr>
        <p:spPr>
          <a:xfrm>
            <a:off x="469050" y="1424675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“Anjelovi zboru filadelfskému napíš: Toto hovorí Svätý </a:t>
            </a:r>
            <a:br>
              <a:rPr lang="sk-SK" sz="2200" dirty="0">
                <a:latin typeface="Lora"/>
                <a:ea typeface="Lora"/>
                <a:cs typeface="Lora"/>
                <a:sym typeface="Lora"/>
              </a:rPr>
            </a:br>
            <a:r>
              <a:rPr lang="en" sz="2200" dirty="0">
                <a:latin typeface="Lora"/>
                <a:ea typeface="Lora"/>
                <a:cs typeface="Lora"/>
                <a:sym typeface="Lora"/>
              </a:rPr>
              <a:t>a Opravdivý, ktorý má kľúč Dávidov, ktorý otvára tak, že nikto nezatvorí, a zatvára tak, že nikto neotvorí:”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/>
          </a:p>
        </p:txBody>
      </p:sp>
      <p:sp>
        <p:nvSpPr>
          <p:cNvPr id="102" name="Google Shape;102;p1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03" name="Google Shape;103;p17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Hodnotenie zboru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3:7</a:t>
            </a: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“poznám tvoje skutky. Ajhľa, otvoril som ti dvere, ktoré nikto nemôže zatvoriť, lebo hoci máš malú moc, predsa si zachoval moje slovo a nezaprel si moje meno. Ajhľa, dám ti zo satanovej synagógy tých, čo hovoria o sebe, že sú Židia, a nie sú, ale klamú. Prinútim ich, aby prišli, klaňali sa ti až k nohám </a:t>
            </a:r>
            <a:br>
              <a:rPr lang="sk-SK" sz="2200" dirty="0">
                <a:latin typeface="Lora"/>
                <a:ea typeface="Lora"/>
                <a:cs typeface="Lora"/>
                <a:sym typeface="Lora"/>
              </a:rPr>
            </a:br>
            <a:r>
              <a:rPr lang="en" sz="2200" dirty="0">
                <a:latin typeface="Lora"/>
                <a:ea typeface="Lora"/>
                <a:cs typeface="Lora"/>
                <a:sym typeface="Lora"/>
              </a:rPr>
              <a:t>a spoznali, že som si ťa zamiloval.”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0" name="Google Shape;110;p1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11" name="Google Shape;111;p18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Pochvala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3:8-9</a:t>
            </a: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Cieľom je povzbudiť zbor v ťažkostiach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Dokonca aj tí, ktorí sú teraz hlavnými nepriateľmi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sa môžu zmeniť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Aj títo spoznajú, že Boh miluje tento zbor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Otvorené dvere je tiež povzbudením k hlásaniu evanjelia, tak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ako o tom písal už Pavol vo svojich listoch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8" name="Google Shape;118;p1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19" name="Google Shape;119;p19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Pochvala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20" name="Google Shape;120;p19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3:8-9</a:t>
            </a: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“Keďže si zachoval moje slovo o trpezlivosti, aj ja ťa uchránim pred hodinou pokušenia, ktorá má prísť na celý svet skúšať obyvateľov zeme. Čoskoro prídem! Drž to, čo máš, aby ti nikto nevzal veniec!”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6" name="Google Shape;126;p2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27" name="Google Shape;127;p20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3:10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11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“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Kto zvíťazí, toho urobím stĺpom v chráme svojho Boha, takže už nikdy nevyjde, a napíšem naň meno svojho Boha, meno mesta svojho Boha, nového Jeruzalema, zostupujúceho z neba od môjho Boha, i moje nové meno. Kto má uši, nech počuje, čo Duch hovorí cirkevným zborom!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”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4" name="Google Shape;134;p2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35" name="Google Shape;135;p21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Zasľúbenie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6" name="Google Shape;136;p21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3:12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“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Kto zvíť</a:t>
            </a:r>
            <a:r>
              <a:rPr lang="en" sz="22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azí, toho urobím stĺpom v chráme svojho Boha,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takže </a:t>
            </a:r>
            <a:r>
              <a:rPr lang="en" sz="2200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už nikdy nevyjde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, a napíšem naň meno svojho Boha, meno mesta svojho Boha, </a:t>
            </a:r>
            <a:r>
              <a:rPr lang="en" sz="2200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nového Jeruzalema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, zostupujúceho z neba od môjho Boha, i moje nové meno. Kto má uši, nech počuje, čo Duch hovorí cirkevným zborom!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”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43" name="Google Shape;143;p22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Zasľúbenie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3:12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3"/>
          <p:cNvPicPr preferRelativeResize="0"/>
          <p:nvPr/>
        </p:nvPicPr>
        <p:blipFill rotWithShape="1">
          <a:blip r:embed="rId3">
            <a:alphaModFix/>
          </a:blip>
          <a:srcRect l="25197" r="9926" b="2486"/>
          <a:stretch/>
        </p:blipFill>
        <p:spPr>
          <a:xfrm>
            <a:off x="4011000" y="25"/>
            <a:ext cx="5133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 txBox="1">
            <a:spLocks noGrp="1"/>
          </p:cNvSpPr>
          <p:nvPr>
            <p:ph type="ctrTitle"/>
          </p:nvPr>
        </p:nvSpPr>
        <p:spPr>
          <a:xfrm>
            <a:off x="315175" y="318675"/>
            <a:ext cx="3224400" cy="36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Lora"/>
                <a:ea typeface="Lora"/>
                <a:cs typeface="Lora"/>
                <a:sym typeface="Lora"/>
              </a:rPr>
              <a:t>Byť stĺpom chrámu bolo obrovskou poctou.</a:t>
            </a:r>
            <a:endParaRPr sz="26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Lora"/>
              <a:ea typeface="Lora"/>
              <a:cs typeface="Lora"/>
              <a:sym typeface="Lora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Lora"/>
              <a:buChar char="●"/>
            </a:pPr>
            <a:r>
              <a:rPr lang="en" sz="2600">
                <a:latin typeface="Lora"/>
                <a:ea typeface="Lora"/>
                <a:cs typeface="Lora"/>
                <a:sym typeface="Lora"/>
              </a:rPr>
              <a:t>pevnosť</a:t>
            </a:r>
            <a:endParaRPr sz="2600">
              <a:latin typeface="Lora"/>
              <a:ea typeface="Lora"/>
              <a:cs typeface="Lora"/>
              <a:sym typeface="Lora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Lora"/>
              <a:buChar char="●"/>
            </a:pPr>
            <a:r>
              <a:rPr lang="en" sz="2600">
                <a:latin typeface="Lora"/>
                <a:ea typeface="Lora"/>
                <a:cs typeface="Lora"/>
                <a:sym typeface="Lora"/>
              </a:rPr>
              <a:t>opora pre zvyšok stavby</a:t>
            </a:r>
            <a:endParaRPr sz="2600">
              <a:latin typeface="Lora"/>
              <a:ea typeface="Lora"/>
              <a:cs typeface="Lora"/>
              <a:sym typeface="Lora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Lora"/>
              <a:buChar char="●"/>
            </a:pPr>
            <a:r>
              <a:rPr lang="en" sz="2600">
                <a:latin typeface="Lora"/>
                <a:ea typeface="Lora"/>
                <a:cs typeface="Lora"/>
                <a:sym typeface="Lora"/>
              </a:rPr>
              <a:t>prináša krásu</a:t>
            </a:r>
            <a:endParaRPr sz="2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1" name="Google Shape;151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Ježiš zvýrazňuje ich stálosť (budú stĺpom)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Filadelfskí sú pre cirkev to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čo pre budovu stĺp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“Už nikdy nevyjde” zrozumiteľnejšie “von z neho už nikdy nevyjde”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Zasľúbenie prítomnosti v chráme v Bohom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Už v tom čase bolo cťou byť obyvateľom Jeruzalema, ale o čo viac znamená byť obyvateľom “nového Jeruzalema”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7" name="Google Shape;157;p2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58" name="Google Shape;158;p24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Zasľúbenie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9" name="Google Shape;159;p24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3:12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>
            <a:spLocks noGrp="1"/>
          </p:cNvSpPr>
          <p:nvPr>
            <p:ph type="title"/>
          </p:nvPr>
        </p:nvSpPr>
        <p:spPr>
          <a:xfrm>
            <a:off x="-6000" y="305500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List má 3 témy</a:t>
            </a:r>
            <a:endParaRPr sz="3000"/>
          </a:p>
        </p:txBody>
      </p:sp>
      <p:sp>
        <p:nvSpPr>
          <p:cNvPr id="165" name="Google Shape;165;p25"/>
          <p:cNvSpPr txBox="1">
            <a:spLocks noGrp="1"/>
          </p:cNvSpPr>
          <p:nvPr>
            <p:ph type="body" idx="1"/>
          </p:nvPr>
        </p:nvSpPr>
        <p:spPr>
          <a:xfrm>
            <a:off x="228600" y="891525"/>
            <a:ext cx="86868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Uznanie prítomnosti, čo zbor robí teraz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Triumf nad </a:t>
            </a:r>
            <a:r>
              <a:rPr lang="sk-SK" sz="1800" dirty="0">
                <a:latin typeface="Lora"/>
                <a:ea typeface="Lora"/>
                <a:cs typeface="Lora"/>
                <a:sym typeface="Lora"/>
              </a:rPr>
              <a:t>Ž</a:t>
            </a:r>
            <a:r>
              <a:rPr lang="en" sz="1800" dirty="0">
                <a:latin typeface="Lora"/>
                <a:ea typeface="Lora"/>
                <a:cs typeface="Lora"/>
                <a:sym typeface="Lora"/>
              </a:rPr>
              <a:t>idmi v blízkej budúcnosti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Zachovanie na konci vekov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V každej časti je zasľúbenie a to pre dobrý stav zboru.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6" name="Google Shape;166;p2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>
            <a:spLocks noGrp="1"/>
          </p:cNvSpPr>
          <p:nvPr>
            <p:ph type="title"/>
          </p:nvPr>
        </p:nvSpPr>
        <p:spPr>
          <a:xfrm>
            <a:off x="-6000" y="305500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Diskusné otázky</a:t>
            </a:r>
            <a:endParaRPr sz="3000"/>
          </a:p>
        </p:txBody>
      </p:sp>
      <p:sp>
        <p:nvSpPr>
          <p:cNvPr id="172" name="Google Shape;172;p26"/>
          <p:cNvSpPr txBox="1">
            <a:spLocks noGrp="1"/>
          </p:cNvSpPr>
          <p:nvPr>
            <p:ph type="body" idx="1"/>
          </p:nvPr>
        </p:nvSpPr>
        <p:spPr>
          <a:xfrm>
            <a:off x="228600" y="891525"/>
            <a:ext cx="86868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>
                <a:latin typeface="Lora"/>
                <a:ea typeface="Lora"/>
                <a:cs typeface="Lora"/>
                <a:sym typeface="Lora"/>
              </a:rPr>
              <a:t>Na čo sa najviac tešíš po skončení karantény? Čo ti, naopak, bude chýbať?</a:t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>
                <a:latin typeface="Lora"/>
                <a:ea typeface="Lora"/>
                <a:cs typeface="Lora"/>
                <a:sym typeface="Lora"/>
              </a:rPr>
              <a:t>Čo si si zapísal o tvojom vzťahu Pánom Bohom za posledný týždeň?</a:t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>
                <a:latin typeface="Lora"/>
                <a:ea typeface="Lora"/>
                <a:cs typeface="Lora"/>
                <a:sym typeface="Lora"/>
              </a:rPr>
              <a:t>Stretol si už kresťana, ktorého by si nazval stĺpom Božej stavby? Ak áno prečo to bol práve on/ona?</a:t>
            </a:r>
            <a:endParaRPr sz="18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3" name="Google Shape;173;p2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179" name="Google Shape;179;p27"/>
          <p:cNvSpPr/>
          <p:nvPr/>
        </p:nvSpPr>
        <p:spPr>
          <a:xfrm>
            <a:off x="4097358" y="2172662"/>
            <a:ext cx="949269" cy="798184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598</Words>
  <Application>Microsoft Office PowerPoint</Application>
  <PresentationFormat>Prezentácia na obrazovke (16:9)</PresentationFormat>
  <Paragraphs>74</Paragraphs>
  <Slides>16</Slides>
  <Notes>16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1" baseType="lpstr">
      <vt:lpstr>Walter Turncoat</vt:lpstr>
      <vt:lpstr>Sniglet</vt:lpstr>
      <vt:lpstr>Lora</vt:lpstr>
      <vt:lpstr>Arial</vt:lpstr>
      <vt:lpstr>Ursula template</vt:lpstr>
      <vt:lpstr>Zjavenie 2020</vt:lpstr>
      <vt:lpstr>Prezentácia programu PowerPoint</vt:lpstr>
      <vt:lpstr>Štruktúra listov</vt:lpstr>
      <vt:lpstr>Prezentácia programu PowerPoint</vt:lpstr>
      <vt:lpstr>Filadelfia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Byť stĺpom chrámu bolo obrovskou poctou.  pevnosť opora pre zvyšok stavby prináša krásu</vt:lpstr>
      <vt:lpstr>Prezentácia programu PowerPoint</vt:lpstr>
      <vt:lpstr>List má 3 témy</vt:lpstr>
      <vt:lpstr>Diskusné otázky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Zjavenie 2020</dc:title>
  <cp:lastModifiedBy>Barbora Benešová</cp:lastModifiedBy>
  <cp:revision>2</cp:revision>
  <dcterms:modified xsi:type="dcterms:W3CDTF">2020-11-19T14:36:27Z</dcterms:modified>
</cp:coreProperties>
</file>