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Lora" panose="020B0604020202020204" charset="-18"/>
      <p:regular r:id="rId19"/>
      <p:bold r:id="rId20"/>
      <p:italic r:id="rId21"/>
      <p:boldItalic r:id="rId22"/>
    </p:embeddedFont>
    <p:embeddedFont>
      <p:font typeface="Sniglet" panose="020B0604020202020204" charset="0"/>
      <p:regular r:id="rId23"/>
    </p:embeddedFont>
    <p:embeddedFont>
      <p:font typeface="Walter Turncoat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37a5e90da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37a5e90da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37a5e90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37a5e90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77a6222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77a6222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77a62222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77a62222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777a62222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777a62222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77a62222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77a62222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5382f40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5382f40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4ddc683fc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4ddc683fc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77a62222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77a62222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37a5e90da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37a5e90da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37a5e90d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37a5e90d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339575" y="851900"/>
            <a:ext cx="4756200" cy="3420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2020</a:t>
            </a:r>
            <a:endParaRPr/>
          </a:p>
        </p:txBody>
      </p:sp>
      <p:grpSp>
        <p:nvGrpSpPr>
          <p:cNvPr id="52" name="Google Shape;52;p12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53" name="Google Shape;53;p12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2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12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6" name="Google Shape;56;p12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2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58;p12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2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2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6" name="Google Shape;76;p14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77" name="Google Shape;77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80" name="Google Shape;80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3225"/>
            <a:ext cx="8839200" cy="4137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-6000" y="7662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Sardy (Σάρδεις)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457200" y="1480875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dnes:	- zaniknuté mesto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v minulosti.: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Hlavné mesto Lýdie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Ničivé zemetrasenie v 17.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roku po Kr.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Mesto postupne zanikalo v dôsledku nájazdov Seldžukov </a:t>
            </a:r>
            <a:br>
              <a:rPr lang="sk-SK" dirty="0">
                <a:latin typeface="Lora"/>
                <a:ea typeface="Lora"/>
                <a:cs typeface="Lora"/>
                <a:sym typeface="Lora"/>
              </a:rPr>
            </a:br>
            <a:r>
              <a:rPr lang="en" dirty="0">
                <a:latin typeface="Lora"/>
                <a:ea typeface="Lora"/>
                <a:cs typeface="Lora"/>
                <a:sym typeface="Lora"/>
              </a:rPr>
              <a:t>v 11. až 15. 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s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toročí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Žiadna iná zmienka v Biblii o kresťanskom zbore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“Anjelovi cirkevného zboru sardského napíš: Toto hovorí Ten, ktorý má sedem Božích duchov a sedem hviezd: poznám tvoje skutky, máš meno, že žiješ, a si mŕtvy.”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101" name="Google Shape;101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“Prebuď sa a posilňuj ostatky, ktoré začali odumierať, lebo tvoje skutky som nenašiel dostatočnými pred mojím Bohom! Pripomeň si, čo si prijal a počul, a zachovávaj (to) i kajaj sa! Ak nebudeš bdieť, prídem ako zlodej, a ani sa nedozvieš, v ktorú hodinu prídem na teba!”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Pred Bohom nemá zmysel predstierať.</a:t>
            </a:r>
            <a:endParaRPr sz="2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“Prebuď sa a posilňuj ostatky, ktoré začali odumierať, lebo tvoje skutky som nenašiel dostatočnými pred mojím Bohom! </a:t>
            </a:r>
            <a:r>
              <a:rPr lang="en" sz="220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Pripomeň si, čo si prijal a počul, a zachovávaj (to) i kajaj sa!</a:t>
            </a:r>
            <a:r>
              <a:rPr lang="en" sz="2200">
                <a:latin typeface="Lora"/>
                <a:ea typeface="Lora"/>
                <a:cs typeface="Lora"/>
                <a:sym typeface="Lora"/>
              </a:rPr>
              <a:t> Ak nebudeš bdieť, prídem ako zlodej, a ani sa nedozvieš, v ktorú hodinu prídem na teba!”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Boh ukazuje aj cestu naspäť.</a:t>
            </a:r>
            <a:endParaRPr sz="2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Pred Bohom nemá zmysel predstierať.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Boh ukazuje aj cestu naspäť.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Čo si počul o Bohu?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na mládežiach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v kostole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čo si prečítal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Čo o Bohu vieš ty sám?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469050" y="1294070"/>
            <a:ext cx="8205900" cy="3212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“Prebuď sa a posilňuj ostatky, ktoré začali odumierať, lebo tvoje skutky som nenašiel dostatočnými pred mojím Bohom! </a:t>
            </a:r>
            <a:r>
              <a:rPr lang="en" sz="2200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Pripomeň si, čo si prijal a počul, a zachovávaj (to) i kajaj sa! 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Ak nebudeš bdieť,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prídem ako zlodej, a ani sa nedozvieš, v ktorú hodinu prídem na teba!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Prečo ako zlodej?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2 Peter 3:10  Príde Pánov deň ako zlodej, keď sa nebesá rachotom pominú, živly sa rozplynú v ohni a zem so svojimi dielami zmizne.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 amt="90000"/>
          </a:blip>
          <a:srcRect t="16442" b="16442"/>
          <a:stretch/>
        </p:blipFill>
        <p:spPr>
          <a:xfrm>
            <a:off x="5520950" y="1070675"/>
            <a:ext cx="2967600" cy="2983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339575" y="851900"/>
            <a:ext cx="4756200" cy="342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Lora"/>
                <a:ea typeface="Lora"/>
                <a:cs typeface="Lora"/>
                <a:sym typeface="Lora"/>
              </a:rPr>
              <a:t>Kľúčom k tvojej vernosti v budúcnosti, je </a:t>
            </a:r>
            <a:r>
              <a:rPr lang="en" sz="340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pamätať </a:t>
            </a:r>
            <a:r>
              <a:rPr lang="en" sz="3400">
                <a:latin typeface="Lora"/>
                <a:ea typeface="Lora"/>
                <a:cs typeface="Lora"/>
                <a:sym typeface="Lora"/>
              </a:rPr>
              <a:t>si Božiu vernosť v minulosti.</a:t>
            </a:r>
            <a:endParaRPr sz="3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“Máš však niekoľko osôb v Sardách, ktoré si nepoškvrnili rúcho; tí budú chodiť so mnou v bielom rúchu, lebo sú toho hodní.”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Posilňuješ to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čo je stále dobré v tvojom živote?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49" name="Google Shape;149;p23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3:4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>
                <a:latin typeface="Lora"/>
                <a:ea typeface="Lora"/>
                <a:cs typeface="Lora"/>
                <a:sym typeface="Lora"/>
              </a:rPr>
              <a:t>Kto zvíťazí, takto bude oblečený do bieleho rúcha a nevymažem jeho meno z knihy života, ale vyznám jeho meno pred svojím Otcom a pred Jeho anjelmi. Kto má uši, nech počuje, čo Duch hovorí cirkevným zborom!</a:t>
            </a:r>
            <a:r>
              <a:rPr lang="en" sz="2400">
                <a:latin typeface="Lora"/>
                <a:ea typeface="Lora"/>
                <a:cs typeface="Lora"/>
                <a:sym typeface="Lora"/>
              </a:rPr>
              <a:t>”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57" name="Google Shape;157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3:5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6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ctrTitle"/>
          </p:nvPr>
        </p:nvSpPr>
        <p:spPr>
          <a:xfrm>
            <a:off x="685788" y="923538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latin typeface="Lora"/>
                <a:ea typeface="Lora"/>
                <a:cs typeface="Lora"/>
                <a:sym typeface="Lora"/>
              </a:rPr>
              <a:t>Marketing</a:t>
            </a:r>
            <a:endParaRPr sz="5500"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164" name="Google Shape;164;p25"/>
          <p:cNvGrpSpPr/>
          <p:nvPr/>
        </p:nvGrpSpPr>
        <p:grpSpPr>
          <a:xfrm rot="2194107">
            <a:off x="802989" y="2116456"/>
            <a:ext cx="1014485" cy="642684"/>
            <a:chOff x="238125" y="1918825"/>
            <a:chExt cx="1042450" cy="660400"/>
          </a:xfrm>
        </p:grpSpPr>
        <p:sp>
          <p:nvSpPr>
            <p:cNvPr id="165" name="Google Shape;165;p25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167;p25"/>
          <p:cNvGrpSpPr/>
          <p:nvPr/>
        </p:nvGrpSpPr>
        <p:grpSpPr>
          <a:xfrm rot="-9269861">
            <a:off x="6165708" y="278237"/>
            <a:ext cx="750220" cy="664172"/>
            <a:chOff x="1113100" y="2199475"/>
            <a:chExt cx="801900" cy="709925"/>
          </a:xfrm>
        </p:grpSpPr>
        <p:sp>
          <p:nvSpPr>
            <p:cNvPr id="168" name="Google Shape;168;p25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5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" name="Google Shape;170;p25"/>
          <p:cNvSpPr/>
          <p:nvPr/>
        </p:nvSpPr>
        <p:spPr>
          <a:xfrm>
            <a:off x="2562114" y="1877500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5"/>
          <p:cNvSpPr/>
          <p:nvPr/>
        </p:nvSpPr>
        <p:spPr>
          <a:xfrm>
            <a:off x="2922339" y="2083341"/>
            <a:ext cx="5535850" cy="2730501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5"/>
          <p:cNvSpPr txBox="1"/>
          <p:nvPr/>
        </p:nvSpPr>
        <p:spPr>
          <a:xfrm>
            <a:off x="3211675" y="2249950"/>
            <a:ext cx="4957200" cy="23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„Kresťania majú najlepší produkt na svete, ale majú najhorší marketing.“</a:t>
            </a:r>
            <a:endParaRPr sz="22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majiteľ spoločnosti Nokia</a:t>
            </a:r>
            <a:endParaRPr sz="22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FFFFFF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3" name="Google Shape;173;p25"/>
          <p:cNvSpPr/>
          <p:nvPr/>
        </p:nvSpPr>
        <p:spPr>
          <a:xfrm>
            <a:off x="526814" y="2998091"/>
            <a:ext cx="2035306" cy="1649161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-6000" y="305500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Diskusné otázky</a:t>
            </a:r>
            <a:endParaRPr sz="3000"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228600" y="891525"/>
            <a:ext cx="8686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Aký je tvoj najlepší zážitok z posledných 7 dní?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Rozmýšľaj nad príbehom z tvojho života, ktorý ti chce Boh teraz pripomenúť. Povedz o tomto príbehu ostatným. Ako ťa Boh viedol? Aký to bol príbeh?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Kedy si mal naposledy príležitosť povedať niekomu o Bohu? Rodičom, spolužiakom,… ? Ako ti to šlo?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0" name="Google Shape;180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86" name="Google Shape;186;p27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564</Words>
  <Application>Microsoft Office PowerPoint</Application>
  <PresentationFormat>Prezentácia na obrazovke (16:9)</PresentationFormat>
  <Paragraphs>70</Paragraphs>
  <Slides>16</Slides>
  <Notes>16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Walter Turncoat</vt:lpstr>
      <vt:lpstr>Arial</vt:lpstr>
      <vt:lpstr>Sniglet</vt:lpstr>
      <vt:lpstr>Lora</vt:lpstr>
      <vt:lpstr>Ursula template</vt:lpstr>
      <vt:lpstr>Zjavenie 2020</vt:lpstr>
      <vt:lpstr>Prezentácia programu PowerPoint</vt:lpstr>
      <vt:lpstr>Štruktúra listov</vt:lpstr>
      <vt:lpstr>Prezentácia programu PowerPoint</vt:lpstr>
      <vt:lpstr>Sardy (Σάρδεις)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Kľúčom k tvojej vernosti v budúcnosti, je pamätať si Božiu vernosť v minulosti.</vt:lpstr>
      <vt:lpstr>Prezentácia programu PowerPoint</vt:lpstr>
      <vt:lpstr>Prezentácia programu PowerPoint</vt:lpstr>
      <vt:lpstr>Marketing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2020</dc:title>
  <cp:lastModifiedBy>Barbora Benešová</cp:lastModifiedBy>
  <cp:revision>2</cp:revision>
  <dcterms:modified xsi:type="dcterms:W3CDTF">2020-11-13T11:04:02Z</dcterms:modified>
</cp:coreProperties>
</file>