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8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5143500" type="screen16x9"/>
  <p:notesSz cx="6858000" cy="9144000"/>
  <p:embeddedFontLst>
    <p:embeddedFont>
      <p:font typeface="Lora" panose="020B0604020202020204" charset="-18"/>
      <p:regular r:id="rId24"/>
      <p:bold r:id="rId25"/>
      <p:italic r:id="rId26"/>
      <p:boldItalic r:id="rId27"/>
    </p:embeddedFont>
    <p:embeddedFont>
      <p:font typeface="Sniglet" panose="020B0604020202020204" charset="0"/>
      <p:regular r:id="rId28"/>
    </p:embeddedFont>
    <p:embeddedFont>
      <p:font typeface="Walter Turncoat" panose="020B0604020202020204" charset="0"/>
      <p:regular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891" autoAdjust="0"/>
  </p:normalViewPr>
  <p:slideViewPr>
    <p:cSldViewPr snapToGrid="0">
      <p:cViewPr varScale="1">
        <p:scale>
          <a:sx n="84" d="100"/>
          <a:sy n="84" d="100"/>
        </p:scale>
        <p:origin x="7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Google Shape;4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g7f409073a7_1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g7f409073a7_1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7205d96129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7205d96129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737a5e90da_0_8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737a5e90da_0_8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7205d96129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" name="Google Shape;91;g7205d96129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737a5e90da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737a5e90da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7205d96129_1_3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7205d96129_1_3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74ddc683fc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74ddc683fc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71ad9d558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71ad9d558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75382f405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75382f405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4ddc683fc_0_3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4ddc683fc_0_3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Videl som nedávno článok, ktorý zobrazoval bohaté deti slovenského instagramu. Toto dievča má 21 rokov a je modelkou a tiež módnou návrhárkou. Jej poňatie slobody ale nie je sloboda</a:t>
            </a:r>
            <a:r>
              <a:rPr lang="sk-SK" dirty="0"/>
              <a:t>,</a:t>
            </a:r>
            <a:r>
              <a:rPr lang="en" dirty="0"/>
              <a:t> ale skôr nezávislosť.</a:t>
            </a:r>
            <a:br>
              <a:rPr lang="en" dirty="0"/>
            </a:br>
            <a:r>
              <a:rPr lang="en" dirty="0"/>
              <a:t>Často si pod slobodou predstavíme “nezávislosť”. Príbeh o tom ako mi mama dala potiahnuť z cigarety</a:t>
            </a:r>
            <a:r>
              <a:rPr lang="sk-SK" dirty="0"/>
              <a:t>,</a:t>
            </a:r>
            <a:r>
              <a:rPr lang="en" dirty="0"/>
              <a:t> keď som bol malý a zostal vo mne ten pocit, že môže</a:t>
            </a:r>
            <a:r>
              <a:rPr lang="sk-SK" dirty="0"/>
              <a:t>,</a:t>
            </a:r>
            <a:r>
              <a:rPr lang="en" dirty="0"/>
              <a:t>m ale nechcem.</a:t>
            </a:r>
            <a:br>
              <a:rPr lang="en" dirty="0"/>
            </a:br>
            <a:r>
              <a:rPr lang="en" dirty="0"/>
              <a:t>Ale to nie je to isté. Človek je stále závislý, ale vyberám si byť závislý od Boha ako byť závislý od uznania iných</a:t>
            </a: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75382f405c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75382f405c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g75382f405c_0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" name="Google Shape;157;g75382f405c_0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74ddc683fc_0_8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74ddc683fc_0_8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7205d96129_1_3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7205d96129_1_3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Poznám kresťanov, ktorí vravia, že môžu robiť nejaké kompromisy v živote, lebo ich viera je pevná a Kristus im odpoustil a takýto príklad mali aj v Tyatíre kde kresťania hovorili, že poznávajú Krista viac, keďže ich viera je pevná ale môžu isi aj dovoľovať kompromisy lebo Kristus ich ospravedlnil a vlastne tým spoznávajú iné aspekty Krista, ale tu Ježiš trochu sarkasticky odkazuje, že nepoznávajú hlbiny Božie alebo hlbiny satanove a rútia sa k smrti.</a:t>
            </a: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74ddc683fc_0_1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74ddc683fc_0_1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75382f405c_0_5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75382f405c_0_5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75382f405c_0_6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75382f405c_0_6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Pod slobodou si často predstavíme, čo najviac možností, cestovanie, finančná nezávislosť a v podstate nezávislosť ako taká. Ale aj to je iba FAKE. Lebo vždy sa stávame závislí od niečoho/niekoho iného. Od uznania, majetku, vzdelania, ...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Preto sloboda ktorú ponúka Ježiš je sloboda nenaháňať sa za pozemským bohatstvom a úspechom a sloboda od hriechu a v podstate si vyberáme, že budeme závislí na Ňom, lebo bez Neho nemáme šancu obstáť sam.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75382f405c_0_6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" name="Google Shape;208;g75382f405c_0_6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737a5e90da_0_8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737a5e90da_0_8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737a5e90da_0_8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737a5e90da_0_8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685800" y="1964342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685800" y="3144853"/>
            <a:ext cx="77724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body" idx="1"/>
          </p:nvPr>
        </p:nvSpPr>
        <p:spPr>
          <a:xfrm>
            <a:off x="1700925" y="1399800"/>
            <a:ext cx="5742300" cy="81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419100" algn="ctr" rtl="0">
              <a:spcBef>
                <a:spcPts val="600"/>
              </a:spcBef>
              <a:spcAft>
                <a:spcPts val="0"/>
              </a:spcAft>
              <a:buSzPts val="3000"/>
              <a:buChar char="✘"/>
              <a:defRPr sz="3000"/>
            </a:lvl1pPr>
            <a:lvl2pPr marL="914400" lvl="1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2pPr>
            <a:lvl3pPr marL="1371600" lvl="2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3pPr>
            <a:lvl4pPr marL="1828800" lvl="3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4pPr>
            <a:lvl5pPr marL="2286000" lvl="4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5pPr>
            <a:lvl6pPr marL="2743200" lvl="5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6pPr>
            <a:lvl7pPr marL="3200400" lvl="6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3000"/>
            </a:lvl7pPr>
            <a:lvl8pPr marL="3657600" lvl="7" indent="-419100" algn="ctr" rtl="0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3000"/>
            </a:lvl8pPr>
            <a:lvl9pPr marL="4114800" lvl="8" indent="-419100" algn="ctr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3000"/>
            </a:lvl9pPr>
          </a:lstStyle>
          <a:p>
            <a:endParaRPr/>
          </a:p>
        </p:txBody>
      </p:sp>
      <p:sp>
        <p:nvSpPr>
          <p:cNvPr id="17" name="Google Shape;17;p4"/>
          <p:cNvSpPr txBox="1"/>
          <p:nvPr/>
        </p:nvSpPr>
        <p:spPr>
          <a:xfrm>
            <a:off x="3593400" y="8575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rPr>
              <a:t>“</a:t>
            </a:r>
            <a:endParaRPr sz="9600">
              <a:solidFill>
                <a:srgbClr val="FFFFFF"/>
              </a:solidFill>
              <a:latin typeface="Walter Turncoat"/>
              <a:ea typeface="Walter Turncoat"/>
              <a:cs typeface="Walter Turncoat"/>
              <a:sym typeface="Walter Turncoat"/>
            </a:endParaRPr>
          </a:p>
        </p:txBody>
      </p:sp>
      <p:sp>
        <p:nvSpPr>
          <p:cNvPr id="18" name="Google Shape;18;p4"/>
          <p:cNvSpPr/>
          <p:nvPr/>
        </p:nvSpPr>
        <p:spPr>
          <a:xfrm>
            <a:off x="4128150" y="550650"/>
            <a:ext cx="887711" cy="849160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SzPts val="2000"/>
              <a:buChar char="✘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body" idx="2"/>
          </p:nvPr>
        </p:nvSpPr>
        <p:spPr>
          <a:xfrm>
            <a:off x="4692275" y="1507925"/>
            <a:ext cx="39945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>
            <a:endParaRPr/>
          </a:p>
        </p:txBody>
      </p:sp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57200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body" idx="2"/>
          </p:nvPr>
        </p:nvSpPr>
        <p:spPr>
          <a:xfrm>
            <a:off x="3223964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3" name="Google Shape;33;p7"/>
          <p:cNvSpPr txBox="1">
            <a:spLocks noGrp="1"/>
          </p:cNvSpPr>
          <p:nvPr>
            <p:ph type="body" idx="3"/>
          </p:nvPr>
        </p:nvSpPr>
        <p:spPr>
          <a:xfrm>
            <a:off x="5990727" y="1507925"/>
            <a:ext cx="2631900" cy="3417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SzPts val="1400"/>
              <a:buChar char="✘"/>
              <a:defRPr sz="1400"/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400"/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400"/>
            </a:lvl9pPr>
          </a:lstStyle>
          <a:p>
            <a:endParaRPr/>
          </a:p>
        </p:txBody>
      </p:sp>
      <p:sp>
        <p:nvSpPr>
          <p:cNvPr id="34" name="Google Shape;34;p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 1">
  <p:cSld name="AUTOLAYOUT_25">
    <p:bg>
      <p:bgPr>
        <a:solidFill>
          <a:srgbClr val="FFFFFF"/>
        </a:solidFill>
        <a:effectLst/>
      </p:bgPr>
    </p:bg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11"/>
          <p:cNvSpPr txBox="1">
            <a:spLocks noGrp="1"/>
          </p:cNvSpPr>
          <p:nvPr>
            <p:ph type="ctrTitle"/>
          </p:nvPr>
        </p:nvSpPr>
        <p:spPr>
          <a:xfrm>
            <a:off x="3019500" y="1662150"/>
            <a:ext cx="3105300" cy="1819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6161"/>
              </a:buClr>
              <a:buSzPts val="3600"/>
              <a:buNone/>
              <a:defRPr sz="3600">
                <a:solidFill>
                  <a:srgbClr val="616161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1pPr>
            <a:lvl2pPr lvl="1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2pPr>
            <a:lvl3pPr lvl="2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3pPr>
            <a:lvl4pPr lvl="3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4pPr>
            <a:lvl5pPr lvl="4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5pPr>
            <a:lvl6pPr lvl="5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6pPr>
            <a:lvl7pPr lvl="6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7pPr>
            <a:lvl8pPr lvl="7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8pPr>
            <a:lvl9pPr lvl="8" algn="r">
              <a:lnSpc>
                <a:spcPct val="100000"/>
              </a:lnSpc>
              <a:spcAft>
                <a:spcPts val="0"/>
              </a:spcAft>
              <a:buNone/>
              <a:defRPr sz="1000"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blipFill>
          <a:blip r:embed="rId12">
            <a:alphaModFix/>
          </a:blip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600"/>
              <a:buFont typeface="Walter Turncoat"/>
              <a:buNone/>
              <a:defRPr sz="2600">
                <a:solidFill>
                  <a:srgbClr val="FFFFFF"/>
                </a:solidFill>
                <a:latin typeface="Walter Turncoat"/>
                <a:ea typeface="Walter Turncoat"/>
                <a:cs typeface="Walter Turncoat"/>
                <a:sym typeface="Walter Turnco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>
              <a:spcBef>
                <a:spcPts val="60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✘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●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○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Sniglet"/>
              <a:buChar char="■"/>
              <a:defRPr sz="2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 algn="ctr">
              <a:buNone/>
              <a:defRPr sz="1000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>
            <a:spLocks noGrp="1"/>
          </p:cNvSpPr>
          <p:nvPr>
            <p:ph type="ctrTitle"/>
          </p:nvPr>
        </p:nvSpPr>
        <p:spPr>
          <a:xfrm>
            <a:off x="685800" y="1991813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Zjavenie 2020</a:t>
            </a:r>
            <a:endParaRPr/>
          </a:p>
        </p:txBody>
      </p:sp>
      <p:grpSp>
        <p:nvGrpSpPr>
          <p:cNvPr id="52" name="Google Shape;52;p12"/>
          <p:cNvGrpSpPr/>
          <p:nvPr/>
        </p:nvGrpSpPr>
        <p:grpSpPr>
          <a:xfrm rot="2194107">
            <a:off x="803001" y="3184731"/>
            <a:ext cx="1014485" cy="642684"/>
            <a:chOff x="238125" y="1918825"/>
            <a:chExt cx="1042450" cy="660400"/>
          </a:xfrm>
        </p:grpSpPr>
        <p:sp>
          <p:nvSpPr>
            <p:cNvPr id="53" name="Google Shape;53;p12"/>
            <p:cNvSpPr/>
            <p:nvPr/>
          </p:nvSpPr>
          <p:spPr>
            <a:xfrm>
              <a:off x="238125" y="1918825"/>
              <a:ext cx="966975" cy="660400"/>
            </a:xfrm>
            <a:custGeom>
              <a:avLst/>
              <a:gdLst/>
              <a:ahLst/>
              <a:cxnLst/>
              <a:rect l="l" t="t" r="r" b="b"/>
              <a:pathLst>
                <a:path w="38679" h="26416" extrusionOk="0">
                  <a:moveTo>
                    <a:pt x="377" y="7642"/>
                  </a:moveTo>
                  <a:lnTo>
                    <a:pt x="377" y="7925"/>
                  </a:lnTo>
                  <a:lnTo>
                    <a:pt x="472" y="7642"/>
                  </a:lnTo>
                  <a:close/>
                  <a:moveTo>
                    <a:pt x="33584" y="19246"/>
                  </a:moveTo>
                  <a:lnTo>
                    <a:pt x="33396" y="19434"/>
                  </a:lnTo>
                  <a:lnTo>
                    <a:pt x="33396" y="19623"/>
                  </a:lnTo>
                  <a:lnTo>
                    <a:pt x="33584" y="19246"/>
                  </a:lnTo>
                  <a:close/>
                  <a:moveTo>
                    <a:pt x="24434" y="24151"/>
                  </a:moveTo>
                  <a:lnTo>
                    <a:pt x="24339" y="24245"/>
                  </a:lnTo>
                  <a:lnTo>
                    <a:pt x="24434" y="24340"/>
                  </a:lnTo>
                  <a:lnTo>
                    <a:pt x="24434" y="24245"/>
                  </a:lnTo>
                  <a:lnTo>
                    <a:pt x="24434" y="24151"/>
                  </a:lnTo>
                  <a:close/>
                  <a:moveTo>
                    <a:pt x="14717" y="24434"/>
                  </a:moveTo>
                  <a:lnTo>
                    <a:pt x="14764" y="24481"/>
                  </a:lnTo>
                  <a:lnTo>
                    <a:pt x="14764" y="24481"/>
                  </a:lnTo>
                  <a:lnTo>
                    <a:pt x="14811" y="24434"/>
                  </a:lnTo>
                  <a:close/>
                  <a:moveTo>
                    <a:pt x="2924" y="1"/>
                  </a:moveTo>
                  <a:lnTo>
                    <a:pt x="2641" y="95"/>
                  </a:lnTo>
                  <a:lnTo>
                    <a:pt x="2547" y="378"/>
                  </a:lnTo>
                  <a:lnTo>
                    <a:pt x="2547" y="189"/>
                  </a:lnTo>
                  <a:lnTo>
                    <a:pt x="2453" y="378"/>
                  </a:lnTo>
                  <a:lnTo>
                    <a:pt x="2358" y="567"/>
                  </a:lnTo>
                  <a:lnTo>
                    <a:pt x="2453" y="944"/>
                  </a:lnTo>
                  <a:lnTo>
                    <a:pt x="2358" y="850"/>
                  </a:lnTo>
                  <a:lnTo>
                    <a:pt x="2170" y="944"/>
                  </a:lnTo>
                  <a:lnTo>
                    <a:pt x="2358" y="944"/>
                  </a:lnTo>
                  <a:lnTo>
                    <a:pt x="2453" y="1133"/>
                  </a:lnTo>
                  <a:lnTo>
                    <a:pt x="2264" y="1227"/>
                  </a:lnTo>
                  <a:lnTo>
                    <a:pt x="2170" y="1227"/>
                  </a:lnTo>
                  <a:lnTo>
                    <a:pt x="2170" y="1604"/>
                  </a:lnTo>
                  <a:lnTo>
                    <a:pt x="2075" y="1887"/>
                  </a:lnTo>
                  <a:lnTo>
                    <a:pt x="1792" y="2453"/>
                  </a:lnTo>
                  <a:lnTo>
                    <a:pt x="1415" y="3019"/>
                  </a:lnTo>
                  <a:lnTo>
                    <a:pt x="1321" y="3397"/>
                  </a:lnTo>
                  <a:lnTo>
                    <a:pt x="1321" y="3680"/>
                  </a:lnTo>
                  <a:lnTo>
                    <a:pt x="1226" y="3774"/>
                  </a:lnTo>
                  <a:lnTo>
                    <a:pt x="1226" y="3963"/>
                  </a:lnTo>
                  <a:lnTo>
                    <a:pt x="1321" y="4529"/>
                  </a:lnTo>
                  <a:lnTo>
                    <a:pt x="1226" y="4529"/>
                  </a:lnTo>
                  <a:lnTo>
                    <a:pt x="1132" y="4435"/>
                  </a:lnTo>
                  <a:lnTo>
                    <a:pt x="1038" y="4340"/>
                  </a:lnTo>
                  <a:lnTo>
                    <a:pt x="943" y="4340"/>
                  </a:lnTo>
                  <a:lnTo>
                    <a:pt x="1038" y="4435"/>
                  </a:lnTo>
                  <a:lnTo>
                    <a:pt x="1132" y="4623"/>
                  </a:lnTo>
                  <a:lnTo>
                    <a:pt x="1038" y="4812"/>
                  </a:lnTo>
                  <a:lnTo>
                    <a:pt x="849" y="4906"/>
                  </a:lnTo>
                  <a:lnTo>
                    <a:pt x="943" y="4906"/>
                  </a:lnTo>
                  <a:lnTo>
                    <a:pt x="943" y="5001"/>
                  </a:lnTo>
                  <a:lnTo>
                    <a:pt x="943" y="5189"/>
                  </a:lnTo>
                  <a:lnTo>
                    <a:pt x="755" y="5284"/>
                  </a:lnTo>
                  <a:lnTo>
                    <a:pt x="566" y="5378"/>
                  </a:lnTo>
                  <a:lnTo>
                    <a:pt x="566" y="5472"/>
                  </a:lnTo>
                  <a:lnTo>
                    <a:pt x="755" y="5567"/>
                  </a:lnTo>
                  <a:lnTo>
                    <a:pt x="849" y="5661"/>
                  </a:lnTo>
                  <a:lnTo>
                    <a:pt x="755" y="5755"/>
                  </a:lnTo>
                  <a:lnTo>
                    <a:pt x="472" y="5755"/>
                  </a:lnTo>
                  <a:lnTo>
                    <a:pt x="566" y="6604"/>
                  </a:lnTo>
                  <a:lnTo>
                    <a:pt x="566" y="7076"/>
                  </a:lnTo>
                  <a:lnTo>
                    <a:pt x="566" y="7265"/>
                  </a:lnTo>
                  <a:lnTo>
                    <a:pt x="755" y="7265"/>
                  </a:lnTo>
                  <a:lnTo>
                    <a:pt x="849" y="7359"/>
                  </a:lnTo>
                  <a:lnTo>
                    <a:pt x="849" y="7453"/>
                  </a:lnTo>
                  <a:lnTo>
                    <a:pt x="755" y="7548"/>
                  </a:lnTo>
                  <a:lnTo>
                    <a:pt x="566" y="7453"/>
                  </a:lnTo>
                  <a:lnTo>
                    <a:pt x="566" y="7736"/>
                  </a:lnTo>
                  <a:lnTo>
                    <a:pt x="566" y="8114"/>
                  </a:lnTo>
                  <a:lnTo>
                    <a:pt x="472" y="8019"/>
                  </a:lnTo>
                  <a:lnTo>
                    <a:pt x="472" y="7925"/>
                  </a:lnTo>
                  <a:lnTo>
                    <a:pt x="472" y="7831"/>
                  </a:lnTo>
                  <a:lnTo>
                    <a:pt x="377" y="7925"/>
                  </a:lnTo>
                  <a:lnTo>
                    <a:pt x="377" y="8680"/>
                  </a:lnTo>
                  <a:lnTo>
                    <a:pt x="283" y="8868"/>
                  </a:lnTo>
                  <a:lnTo>
                    <a:pt x="189" y="8963"/>
                  </a:lnTo>
                  <a:lnTo>
                    <a:pt x="94" y="8963"/>
                  </a:lnTo>
                  <a:lnTo>
                    <a:pt x="0" y="9151"/>
                  </a:lnTo>
                  <a:lnTo>
                    <a:pt x="94" y="9340"/>
                  </a:lnTo>
                  <a:lnTo>
                    <a:pt x="189" y="9434"/>
                  </a:lnTo>
                  <a:lnTo>
                    <a:pt x="283" y="9623"/>
                  </a:lnTo>
                  <a:lnTo>
                    <a:pt x="283" y="9812"/>
                  </a:lnTo>
                  <a:lnTo>
                    <a:pt x="94" y="9717"/>
                  </a:lnTo>
                  <a:lnTo>
                    <a:pt x="94" y="9906"/>
                  </a:lnTo>
                  <a:lnTo>
                    <a:pt x="189" y="10000"/>
                  </a:lnTo>
                  <a:lnTo>
                    <a:pt x="283" y="10095"/>
                  </a:lnTo>
                  <a:lnTo>
                    <a:pt x="283" y="10378"/>
                  </a:lnTo>
                  <a:lnTo>
                    <a:pt x="94" y="10095"/>
                  </a:lnTo>
                  <a:lnTo>
                    <a:pt x="94" y="10283"/>
                  </a:lnTo>
                  <a:lnTo>
                    <a:pt x="94" y="10566"/>
                  </a:lnTo>
                  <a:lnTo>
                    <a:pt x="94" y="11510"/>
                  </a:lnTo>
                  <a:lnTo>
                    <a:pt x="189" y="12453"/>
                  </a:lnTo>
                  <a:lnTo>
                    <a:pt x="377" y="13208"/>
                  </a:lnTo>
                  <a:lnTo>
                    <a:pt x="566" y="13680"/>
                  </a:lnTo>
                  <a:lnTo>
                    <a:pt x="849" y="14340"/>
                  </a:lnTo>
                  <a:lnTo>
                    <a:pt x="1132" y="14906"/>
                  </a:lnTo>
                  <a:lnTo>
                    <a:pt x="1226" y="15189"/>
                  </a:lnTo>
                  <a:lnTo>
                    <a:pt x="1132" y="15378"/>
                  </a:lnTo>
                  <a:lnTo>
                    <a:pt x="1321" y="15944"/>
                  </a:lnTo>
                  <a:lnTo>
                    <a:pt x="1698" y="16510"/>
                  </a:lnTo>
                  <a:lnTo>
                    <a:pt x="2453" y="17736"/>
                  </a:lnTo>
                  <a:lnTo>
                    <a:pt x="3019" y="18491"/>
                  </a:lnTo>
                  <a:lnTo>
                    <a:pt x="3679" y="19057"/>
                  </a:lnTo>
                  <a:lnTo>
                    <a:pt x="3491" y="19246"/>
                  </a:lnTo>
                  <a:lnTo>
                    <a:pt x="3774" y="19434"/>
                  </a:lnTo>
                  <a:lnTo>
                    <a:pt x="3868" y="19434"/>
                  </a:lnTo>
                  <a:lnTo>
                    <a:pt x="4151" y="19623"/>
                  </a:lnTo>
                  <a:lnTo>
                    <a:pt x="4245" y="19906"/>
                  </a:lnTo>
                  <a:lnTo>
                    <a:pt x="4434" y="20189"/>
                  </a:lnTo>
                  <a:lnTo>
                    <a:pt x="4717" y="20378"/>
                  </a:lnTo>
                  <a:lnTo>
                    <a:pt x="4623" y="20472"/>
                  </a:lnTo>
                  <a:lnTo>
                    <a:pt x="4717" y="20472"/>
                  </a:lnTo>
                  <a:lnTo>
                    <a:pt x="4811" y="20566"/>
                  </a:lnTo>
                  <a:lnTo>
                    <a:pt x="5566" y="21321"/>
                  </a:lnTo>
                  <a:lnTo>
                    <a:pt x="5849" y="21604"/>
                  </a:lnTo>
                  <a:lnTo>
                    <a:pt x="6415" y="22076"/>
                  </a:lnTo>
                  <a:lnTo>
                    <a:pt x="6415" y="21887"/>
                  </a:lnTo>
                  <a:lnTo>
                    <a:pt x="6604" y="21793"/>
                  </a:lnTo>
                  <a:lnTo>
                    <a:pt x="6604" y="21793"/>
                  </a:lnTo>
                  <a:lnTo>
                    <a:pt x="6509" y="21981"/>
                  </a:lnTo>
                  <a:lnTo>
                    <a:pt x="6604" y="21887"/>
                  </a:lnTo>
                  <a:lnTo>
                    <a:pt x="6698" y="21887"/>
                  </a:lnTo>
                  <a:lnTo>
                    <a:pt x="6698" y="22076"/>
                  </a:lnTo>
                  <a:lnTo>
                    <a:pt x="6509" y="22076"/>
                  </a:lnTo>
                  <a:lnTo>
                    <a:pt x="7075" y="22547"/>
                  </a:lnTo>
                  <a:lnTo>
                    <a:pt x="7924" y="23113"/>
                  </a:lnTo>
                  <a:lnTo>
                    <a:pt x="8773" y="23585"/>
                  </a:lnTo>
                  <a:lnTo>
                    <a:pt x="9245" y="23679"/>
                  </a:lnTo>
                  <a:lnTo>
                    <a:pt x="9622" y="23679"/>
                  </a:lnTo>
                  <a:lnTo>
                    <a:pt x="9528" y="23868"/>
                  </a:lnTo>
                  <a:lnTo>
                    <a:pt x="9622" y="23962"/>
                  </a:lnTo>
                  <a:lnTo>
                    <a:pt x="10094" y="24151"/>
                  </a:lnTo>
                  <a:lnTo>
                    <a:pt x="10660" y="24151"/>
                  </a:lnTo>
                  <a:lnTo>
                    <a:pt x="11226" y="24340"/>
                  </a:lnTo>
                  <a:lnTo>
                    <a:pt x="11981" y="24811"/>
                  </a:lnTo>
                  <a:lnTo>
                    <a:pt x="13113" y="25377"/>
                  </a:lnTo>
                  <a:lnTo>
                    <a:pt x="13490" y="25377"/>
                  </a:lnTo>
                  <a:lnTo>
                    <a:pt x="13868" y="25472"/>
                  </a:lnTo>
                  <a:lnTo>
                    <a:pt x="14811" y="25660"/>
                  </a:lnTo>
                  <a:lnTo>
                    <a:pt x="16320" y="26226"/>
                  </a:lnTo>
                  <a:lnTo>
                    <a:pt x="16415" y="26132"/>
                  </a:lnTo>
                  <a:lnTo>
                    <a:pt x="16604" y="26038"/>
                  </a:lnTo>
                  <a:lnTo>
                    <a:pt x="17264" y="26132"/>
                  </a:lnTo>
                  <a:lnTo>
                    <a:pt x="18490" y="26321"/>
                  </a:lnTo>
                  <a:lnTo>
                    <a:pt x="19056" y="26415"/>
                  </a:lnTo>
                  <a:lnTo>
                    <a:pt x="19811" y="26415"/>
                  </a:lnTo>
                  <a:lnTo>
                    <a:pt x="19905" y="26226"/>
                  </a:lnTo>
                  <a:lnTo>
                    <a:pt x="20094" y="26132"/>
                  </a:lnTo>
                  <a:lnTo>
                    <a:pt x="20283" y="26132"/>
                  </a:lnTo>
                  <a:lnTo>
                    <a:pt x="20188" y="26321"/>
                  </a:lnTo>
                  <a:lnTo>
                    <a:pt x="20754" y="26226"/>
                  </a:lnTo>
                  <a:lnTo>
                    <a:pt x="21415" y="26132"/>
                  </a:lnTo>
                  <a:lnTo>
                    <a:pt x="21981" y="26038"/>
                  </a:lnTo>
                  <a:lnTo>
                    <a:pt x="22641" y="25849"/>
                  </a:lnTo>
                  <a:lnTo>
                    <a:pt x="22641" y="25943"/>
                  </a:lnTo>
                  <a:lnTo>
                    <a:pt x="23113" y="25943"/>
                  </a:lnTo>
                  <a:lnTo>
                    <a:pt x="23679" y="25849"/>
                  </a:lnTo>
                  <a:lnTo>
                    <a:pt x="24151" y="25566"/>
                  </a:lnTo>
                  <a:lnTo>
                    <a:pt x="24811" y="25283"/>
                  </a:lnTo>
                  <a:lnTo>
                    <a:pt x="25943" y="24906"/>
                  </a:lnTo>
                  <a:lnTo>
                    <a:pt x="26603" y="24717"/>
                  </a:lnTo>
                  <a:lnTo>
                    <a:pt x="27358" y="24340"/>
                  </a:lnTo>
                  <a:lnTo>
                    <a:pt x="28113" y="23962"/>
                  </a:lnTo>
                  <a:lnTo>
                    <a:pt x="28867" y="23396"/>
                  </a:lnTo>
                  <a:lnTo>
                    <a:pt x="28867" y="23491"/>
                  </a:lnTo>
                  <a:lnTo>
                    <a:pt x="28773" y="23585"/>
                  </a:lnTo>
                  <a:lnTo>
                    <a:pt x="28679" y="23679"/>
                  </a:lnTo>
                  <a:lnTo>
                    <a:pt x="28490" y="23868"/>
                  </a:lnTo>
                  <a:lnTo>
                    <a:pt x="28396" y="23868"/>
                  </a:lnTo>
                  <a:lnTo>
                    <a:pt x="28490" y="23962"/>
                  </a:lnTo>
                  <a:lnTo>
                    <a:pt x="29056" y="23302"/>
                  </a:lnTo>
                  <a:lnTo>
                    <a:pt x="29433" y="23113"/>
                  </a:lnTo>
                  <a:lnTo>
                    <a:pt x="29528" y="23113"/>
                  </a:lnTo>
                  <a:lnTo>
                    <a:pt x="29528" y="23208"/>
                  </a:lnTo>
                  <a:lnTo>
                    <a:pt x="30094" y="22736"/>
                  </a:lnTo>
                  <a:lnTo>
                    <a:pt x="30377" y="22547"/>
                  </a:lnTo>
                  <a:lnTo>
                    <a:pt x="30660" y="22264"/>
                  </a:lnTo>
                  <a:lnTo>
                    <a:pt x="30754" y="22264"/>
                  </a:lnTo>
                  <a:lnTo>
                    <a:pt x="30754" y="22170"/>
                  </a:lnTo>
                  <a:lnTo>
                    <a:pt x="30754" y="21981"/>
                  </a:lnTo>
                  <a:lnTo>
                    <a:pt x="30754" y="21793"/>
                  </a:lnTo>
                  <a:lnTo>
                    <a:pt x="31132" y="21793"/>
                  </a:lnTo>
                  <a:lnTo>
                    <a:pt x="31226" y="21981"/>
                  </a:lnTo>
                  <a:lnTo>
                    <a:pt x="31415" y="21604"/>
                  </a:lnTo>
                  <a:lnTo>
                    <a:pt x="31509" y="21510"/>
                  </a:lnTo>
                  <a:lnTo>
                    <a:pt x="31603" y="21510"/>
                  </a:lnTo>
                  <a:lnTo>
                    <a:pt x="31698" y="21227"/>
                  </a:lnTo>
                  <a:lnTo>
                    <a:pt x="31886" y="21038"/>
                  </a:lnTo>
                  <a:lnTo>
                    <a:pt x="32264" y="20566"/>
                  </a:lnTo>
                  <a:lnTo>
                    <a:pt x="33207" y="20000"/>
                  </a:lnTo>
                  <a:lnTo>
                    <a:pt x="33018" y="20000"/>
                  </a:lnTo>
                  <a:lnTo>
                    <a:pt x="33396" y="19434"/>
                  </a:lnTo>
                  <a:lnTo>
                    <a:pt x="33584" y="18963"/>
                  </a:lnTo>
                  <a:lnTo>
                    <a:pt x="33679" y="18679"/>
                  </a:lnTo>
                  <a:lnTo>
                    <a:pt x="33962" y="18491"/>
                  </a:lnTo>
                  <a:lnTo>
                    <a:pt x="34150" y="18679"/>
                  </a:lnTo>
                  <a:lnTo>
                    <a:pt x="34339" y="18019"/>
                  </a:lnTo>
                  <a:lnTo>
                    <a:pt x="34433" y="18113"/>
                  </a:lnTo>
                  <a:lnTo>
                    <a:pt x="34528" y="18019"/>
                  </a:lnTo>
                  <a:lnTo>
                    <a:pt x="34622" y="17736"/>
                  </a:lnTo>
                  <a:lnTo>
                    <a:pt x="34716" y="17642"/>
                  </a:lnTo>
                  <a:lnTo>
                    <a:pt x="34905" y="17359"/>
                  </a:lnTo>
                  <a:lnTo>
                    <a:pt x="35282" y="16887"/>
                  </a:lnTo>
                  <a:lnTo>
                    <a:pt x="35282" y="16981"/>
                  </a:lnTo>
                  <a:lnTo>
                    <a:pt x="35282" y="17076"/>
                  </a:lnTo>
                  <a:lnTo>
                    <a:pt x="35282" y="17170"/>
                  </a:lnTo>
                  <a:lnTo>
                    <a:pt x="35377" y="17170"/>
                  </a:lnTo>
                  <a:lnTo>
                    <a:pt x="35565" y="16510"/>
                  </a:lnTo>
                  <a:lnTo>
                    <a:pt x="35754" y="16132"/>
                  </a:lnTo>
                  <a:lnTo>
                    <a:pt x="35943" y="15755"/>
                  </a:lnTo>
                  <a:lnTo>
                    <a:pt x="36226" y="15189"/>
                  </a:lnTo>
                  <a:lnTo>
                    <a:pt x="36698" y="14340"/>
                  </a:lnTo>
                  <a:lnTo>
                    <a:pt x="37075" y="13114"/>
                  </a:lnTo>
                  <a:lnTo>
                    <a:pt x="37358" y="12359"/>
                  </a:lnTo>
                  <a:lnTo>
                    <a:pt x="37452" y="12170"/>
                  </a:lnTo>
                  <a:lnTo>
                    <a:pt x="37641" y="11887"/>
                  </a:lnTo>
                  <a:lnTo>
                    <a:pt x="37641" y="11982"/>
                  </a:lnTo>
                  <a:lnTo>
                    <a:pt x="37641" y="12076"/>
                  </a:lnTo>
                  <a:lnTo>
                    <a:pt x="37735" y="11604"/>
                  </a:lnTo>
                  <a:lnTo>
                    <a:pt x="37547" y="11699"/>
                  </a:lnTo>
                  <a:lnTo>
                    <a:pt x="37452" y="11416"/>
                  </a:lnTo>
                  <a:lnTo>
                    <a:pt x="37547" y="11416"/>
                  </a:lnTo>
                  <a:lnTo>
                    <a:pt x="37641" y="11321"/>
                  </a:lnTo>
                  <a:lnTo>
                    <a:pt x="37735" y="11321"/>
                  </a:lnTo>
                  <a:lnTo>
                    <a:pt x="37735" y="11227"/>
                  </a:lnTo>
                  <a:lnTo>
                    <a:pt x="37641" y="10944"/>
                  </a:lnTo>
                  <a:lnTo>
                    <a:pt x="37735" y="10472"/>
                  </a:lnTo>
                  <a:lnTo>
                    <a:pt x="37924" y="10661"/>
                  </a:lnTo>
                  <a:lnTo>
                    <a:pt x="37830" y="10378"/>
                  </a:lnTo>
                  <a:lnTo>
                    <a:pt x="37924" y="10095"/>
                  </a:lnTo>
                  <a:lnTo>
                    <a:pt x="37924" y="10283"/>
                  </a:lnTo>
                  <a:lnTo>
                    <a:pt x="38018" y="10283"/>
                  </a:lnTo>
                  <a:lnTo>
                    <a:pt x="38207" y="9906"/>
                  </a:lnTo>
                  <a:lnTo>
                    <a:pt x="38301" y="9812"/>
                  </a:lnTo>
                  <a:lnTo>
                    <a:pt x="38113" y="9623"/>
                  </a:lnTo>
                  <a:lnTo>
                    <a:pt x="38113" y="9434"/>
                  </a:lnTo>
                  <a:lnTo>
                    <a:pt x="38113" y="9246"/>
                  </a:lnTo>
                  <a:lnTo>
                    <a:pt x="38018" y="8963"/>
                  </a:lnTo>
                  <a:lnTo>
                    <a:pt x="38207" y="9151"/>
                  </a:lnTo>
                  <a:lnTo>
                    <a:pt x="38301" y="9057"/>
                  </a:lnTo>
                  <a:lnTo>
                    <a:pt x="38490" y="8680"/>
                  </a:lnTo>
                  <a:lnTo>
                    <a:pt x="38679" y="8302"/>
                  </a:lnTo>
                  <a:lnTo>
                    <a:pt x="38490" y="8302"/>
                  </a:lnTo>
                  <a:lnTo>
                    <a:pt x="38490" y="8114"/>
                  </a:lnTo>
                  <a:lnTo>
                    <a:pt x="38490" y="7831"/>
                  </a:lnTo>
                  <a:lnTo>
                    <a:pt x="38584" y="7642"/>
                  </a:lnTo>
                  <a:lnTo>
                    <a:pt x="38584" y="7359"/>
                  </a:lnTo>
                  <a:lnTo>
                    <a:pt x="38396" y="6793"/>
                  </a:lnTo>
                  <a:lnTo>
                    <a:pt x="38207" y="6321"/>
                  </a:lnTo>
                  <a:lnTo>
                    <a:pt x="38301" y="6321"/>
                  </a:lnTo>
                  <a:lnTo>
                    <a:pt x="38396" y="6416"/>
                  </a:lnTo>
                  <a:lnTo>
                    <a:pt x="38396" y="6133"/>
                  </a:lnTo>
                  <a:lnTo>
                    <a:pt x="38490" y="5850"/>
                  </a:lnTo>
                  <a:lnTo>
                    <a:pt x="38490" y="5567"/>
                  </a:lnTo>
                  <a:lnTo>
                    <a:pt x="38584" y="5567"/>
                  </a:lnTo>
                  <a:lnTo>
                    <a:pt x="38679" y="5661"/>
                  </a:lnTo>
                  <a:lnTo>
                    <a:pt x="38490" y="5189"/>
                  </a:lnTo>
                  <a:lnTo>
                    <a:pt x="38679" y="5284"/>
                  </a:lnTo>
                  <a:lnTo>
                    <a:pt x="38584" y="5001"/>
                  </a:lnTo>
                  <a:lnTo>
                    <a:pt x="38490" y="5095"/>
                  </a:lnTo>
                  <a:lnTo>
                    <a:pt x="38396" y="5095"/>
                  </a:lnTo>
                  <a:lnTo>
                    <a:pt x="38396" y="5001"/>
                  </a:lnTo>
                  <a:lnTo>
                    <a:pt x="38301" y="5095"/>
                  </a:lnTo>
                  <a:lnTo>
                    <a:pt x="38207" y="5189"/>
                  </a:lnTo>
                  <a:lnTo>
                    <a:pt x="38301" y="5378"/>
                  </a:lnTo>
                  <a:lnTo>
                    <a:pt x="38396" y="5755"/>
                  </a:lnTo>
                  <a:lnTo>
                    <a:pt x="38396" y="5755"/>
                  </a:lnTo>
                  <a:lnTo>
                    <a:pt x="38207" y="5661"/>
                  </a:lnTo>
                  <a:lnTo>
                    <a:pt x="38396" y="5944"/>
                  </a:lnTo>
                  <a:lnTo>
                    <a:pt x="38207" y="6038"/>
                  </a:lnTo>
                  <a:lnTo>
                    <a:pt x="38113" y="5944"/>
                  </a:lnTo>
                  <a:lnTo>
                    <a:pt x="38113" y="6038"/>
                  </a:lnTo>
                  <a:lnTo>
                    <a:pt x="38113" y="6133"/>
                  </a:lnTo>
                  <a:lnTo>
                    <a:pt x="38113" y="6416"/>
                  </a:lnTo>
                  <a:lnTo>
                    <a:pt x="38018" y="6416"/>
                  </a:lnTo>
                  <a:lnTo>
                    <a:pt x="38018" y="6887"/>
                  </a:lnTo>
                  <a:lnTo>
                    <a:pt x="38018" y="7076"/>
                  </a:lnTo>
                  <a:lnTo>
                    <a:pt x="38113" y="7170"/>
                  </a:lnTo>
                  <a:lnTo>
                    <a:pt x="38207" y="7170"/>
                  </a:lnTo>
                  <a:lnTo>
                    <a:pt x="38301" y="7359"/>
                  </a:lnTo>
                  <a:lnTo>
                    <a:pt x="37830" y="7548"/>
                  </a:lnTo>
                  <a:lnTo>
                    <a:pt x="38018" y="7642"/>
                  </a:lnTo>
                  <a:lnTo>
                    <a:pt x="38113" y="8019"/>
                  </a:lnTo>
                  <a:lnTo>
                    <a:pt x="38113" y="8302"/>
                  </a:lnTo>
                  <a:lnTo>
                    <a:pt x="38018" y="8397"/>
                  </a:lnTo>
                  <a:lnTo>
                    <a:pt x="37830" y="8397"/>
                  </a:lnTo>
                  <a:lnTo>
                    <a:pt x="37924" y="8585"/>
                  </a:lnTo>
                  <a:lnTo>
                    <a:pt x="38018" y="8774"/>
                  </a:lnTo>
                  <a:lnTo>
                    <a:pt x="37924" y="8963"/>
                  </a:lnTo>
                  <a:lnTo>
                    <a:pt x="37830" y="8774"/>
                  </a:lnTo>
                  <a:lnTo>
                    <a:pt x="37641" y="8868"/>
                  </a:lnTo>
                  <a:lnTo>
                    <a:pt x="37735" y="8963"/>
                  </a:lnTo>
                  <a:lnTo>
                    <a:pt x="37735" y="9246"/>
                  </a:lnTo>
                  <a:lnTo>
                    <a:pt x="37641" y="9812"/>
                  </a:lnTo>
                  <a:lnTo>
                    <a:pt x="37358" y="10378"/>
                  </a:lnTo>
                  <a:lnTo>
                    <a:pt x="37169" y="10755"/>
                  </a:lnTo>
                  <a:lnTo>
                    <a:pt x="37358" y="11038"/>
                  </a:lnTo>
                  <a:lnTo>
                    <a:pt x="37264" y="11321"/>
                  </a:lnTo>
                  <a:lnTo>
                    <a:pt x="37075" y="11227"/>
                  </a:lnTo>
                  <a:lnTo>
                    <a:pt x="37075" y="11321"/>
                  </a:lnTo>
                  <a:lnTo>
                    <a:pt x="37075" y="11604"/>
                  </a:lnTo>
                  <a:lnTo>
                    <a:pt x="36981" y="11510"/>
                  </a:lnTo>
                  <a:lnTo>
                    <a:pt x="36886" y="11887"/>
                  </a:lnTo>
                  <a:lnTo>
                    <a:pt x="36792" y="12265"/>
                  </a:lnTo>
                  <a:lnTo>
                    <a:pt x="36886" y="12359"/>
                  </a:lnTo>
                  <a:lnTo>
                    <a:pt x="37169" y="12359"/>
                  </a:lnTo>
                  <a:lnTo>
                    <a:pt x="37264" y="12548"/>
                  </a:lnTo>
                  <a:lnTo>
                    <a:pt x="37075" y="12453"/>
                  </a:lnTo>
                  <a:lnTo>
                    <a:pt x="36981" y="12548"/>
                  </a:lnTo>
                  <a:lnTo>
                    <a:pt x="36886" y="12359"/>
                  </a:lnTo>
                  <a:lnTo>
                    <a:pt x="36981" y="12642"/>
                  </a:lnTo>
                  <a:lnTo>
                    <a:pt x="36981" y="12642"/>
                  </a:lnTo>
                  <a:lnTo>
                    <a:pt x="36886" y="12548"/>
                  </a:lnTo>
                  <a:lnTo>
                    <a:pt x="36792" y="12453"/>
                  </a:lnTo>
                  <a:lnTo>
                    <a:pt x="36414" y="13114"/>
                  </a:lnTo>
                  <a:lnTo>
                    <a:pt x="36320" y="13491"/>
                  </a:lnTo>
                  <a:lnTo>
                    <a:pt x="36320" y="13868"/>
                  </a:lnTo>
                  <a:lnTo>
                    <a:pt x="35754" y="15095"/>
                  </a:lnTo>
                  <a:lnTo>
                    <a:pt x="35377" y="15755"/>
                  </a:lnTo>
                  <a:lnTo>
                    <a:pt x="34999" y="16227"/>
                  </a:lnTo>
                  <a:lnTo>
                    <a:pt x="34999" y="16038"/>
                  </a:lnTo>
                  <a:lnTo>
                    <a:pt x="34716" y="16321"/>
                  </a:lnTo>
                  <a:lnTo>
                    <a:pt x="34528" y="16698"/>
                  </a:lnTo>
                  <a:lnTo>
                    <a:pt x="34528" y="16698"/>
                  </a:lnTo>
                  <a:lnTo>
                    <a:pt x="34716" y="16604"/>
                  </a:lnTo>
                  <a:lnTo>
                    <a:pt x="34150" y="17170"/>
                  </a:lnTo>
                  <a:lnTo>
                    <a:pt x="33584" y="17736"/>
                  </a:lnTo>
                  <a:lnTo>
                    <a:pt x="33679" y="17830"/>
                  </a:lnTo>
                  <a:lnTo>
                    <a:pt x="33773" y="17736"/>
                  </a:lnTo>
                  <a:lnTo>
                    <a:pt x="33867" y="17736"/>
                  </a:lnTo>
                  <a:lnTo>
                    <a:pt x="33867" y="17830"/>
                  </a:lnTo>
                  <a:lnTo>
                    <a:pt x="33679" y="17925"/>
                  </a:lnTo>
                  <a:lnTo>
                    <a:pt x="33490" y="18019"/>
                  </a:lnTo>
                  <a:lnTo>
                    <a:pt x="33396" y="18113"/>
                  </a:lnTo>
                  <a:lnTo>
                    <a:pt x="33207" y="18208"/>
                  </a:lnTo>
                  <a:lnTo>
                    <a:pt x="33113" y="18585"/>
                  </a:lnTo>
                  <a:lnTo>
                    <a:pt x="33207" y="18679"/>
                  </a:lnTo>
                  <a:lnTo>
                    <a:pt x="33207" y="18774"/>
                  </a:lnTo>
                  <a:lnTo>
                    <a:pt x="33018" y="18963"/>
                  </a:lnTo>
                  <a:lnTo>
                    <a:pt x="32924" y="18963"/>
                  </a:lnTo>
                  <a:lnTo>
                    <a:pt x="32924" y="18868"/>
                  </a:lnTo>
                  <a:lnTo>
                    <a:pt x="32924" y="18679"/>
                  </a:lnTo>
                  <a:lnTo>
                    <a:pt x="32735" y="18868"/>
                  </a:lnTo>
                  <a:lnTo>
                    <a:pt x="32641" y="18963"/>
                  </a:lnTo>
                  <a:lnTo>
                    <a:pt x="32547" y="18963"/>
                  </a:lnTo>
                  <a:lnTo>
                    <a:pt x="32547" y="19057"/>
                  </a:lnTo>
                  <a:lnTo>
                    <a:pt x="32735" y="18963"/>
                  </a:lnTo>
                  <a:lnTo>
                    <a:pt x="32735" y="18963"/>
                  </a:lnTo>
                  <a:lnTo>
                    <a:pt x="32075" y="19717"/>
                  </a:lnTo>
                  <a:lnTo>
                    <a:pt x="31698" y="20000"/>
                  </a:lnTo>
                  <a:lnTo>
                    <a:pt x="31603" y="20000"/>
                  </a:lnTo>
                  <a:lnTo>
                    <a:pt x="31603" y="19906"/>
                  </a:lnTo>
                  <a:lnTo>
                    <a:pt x="31320" y="20095"/>
                  </a:lnTo>
                  <a:lnTo>
                    <a:pt x="31037" y="20283"/>
                  </a:lnTo>
                  <a:lnTo>
                    <a:pt x="31132" y="20095"/>
                  </a:lnTo>
                  <a:lnTo>
                    <a:pt x="30943" y="20283"/>
                  </a:lnTo>
                  <a:lnTo>
                    <a:pt x="31132" y="20378"/>
                  </a:lnTo>
                  <a:lnTo>
                    <a:pt x="31037" y="20661"/>
                  </a:lnTo>
                  <a:lnTo>
                    <a:pt x="30849" y="20849"/>
                  </a:lnTo>
                  <a:lnTo>
                    <a:pt x="30754" y="20944"/>
                  </a:lnTo>
                  <a:lnTo>
                    <a:pt x="30660" y="20849"/>
                  </a:lnTo>
                  <a:lnTo>
                    <a:pt x="30849" y="20755"/>
                  </a:lnTo>
                  <a:lnTo>
                    <a:pt x="30754" y="20755"/>
                  </a:lnTo>
                  <a:lnTo>
                    <a:pt x="30754" y="20661"/>
                  </a:lnTo>
                  <a:lnTo>
                    <a:pt x="30754" y="20566"/>
                  </a:lnTo>
                  <a:lnTo>
                    <a:pt x="30660" y="20661"/>
                  </a:lnTo>
                  <a:lnTo>
                    <a:pt x="30471" y="20849"/>
                  </a:lnTo>
                  <a:lnTo>
                    <a:pt x="30094" y="21038"/>
                  </a:lnTo>
                  <a:lnTo>
                    <a:pt x="30188" y="21038"/>
                  </a:lnTo>
                  <a:lnTo>
                    <a:pt x="30188" y="21227"/>
                  </a:lnTo>
                  <a:lnTo>
                    <a:pt x="29905" y="21604"/>
                  </a:lnTo>
                  <a:lnTo>
                    <a:pt x="30188" y="21415"/>
                  </a:lnTo>
                  <a:lnTo>
                    <a:pt x="29905" y="21793"/>
                  </a:lnTo>
                  <a:lnTo>
                    <a:pt x="29905" y="21698"/>
                  </a:lnTo>
                  <a:lnTo>
                    <a:pt x="29811" y="21793"/>
                  </a:lnTo>
                  <a:lnTo>
                    <a:pt x="29716" y="21887"/>
                  </a:lnTo>
                  <a:lnTo>
                    <a:pt x="29339" y="21981"/>
                  </a:lnTo>
                  <a:lnTo>
                    <a:pt x="28867" y="21981"/>
                  </a:lnTo>
                  <a:lnTo>
                    <a:pt x="28773" y="22076"/>
                  </a:lnTo>
                  <a:lnTo>
                    <a:pt x="28584" y="22170"/>
                  </a:lnTo>
                  <a:lnTo>
                    <a:pt x="28679" y="22264"/>
                  </a:lnTo>
                  <a:lnTo>
                    <a:pt x="28679" y="22453"/>
                  </a:lnTo>
                  <a:lnTo>
                    <a:pt x="28962" y="22076"/>
                  </a:lnTo>
                  <a:lnTo>
                    <a:pt x="28867" y="22453"/>
                  </a:lnTo>
                  <a:lnTo>
                    <a:pt x="29150" y="22264"/>
                  </a:lnTo>
                  <a:lnTo>
                    <a:pt x="29150" y="22359"/>
                  </a:lnTo>
                  <a:lnTo>
                    <a:pt x="28679" y="22642"/>
                  </a:lnTo>
                  <a:lnTo>
                    <a:pt x="28490" y="22547"/>
                  </a:lnTo>
                  <a:lnTo>
                    <a:pt x="28396" y="22453"/>
                  </a:lnTo>
                  <a:lnTo>
                    <a:pt x="28301" y="22453"/>
                  </a:lnTo>
                  <a:lnTo>
                    <a:pt x="28207" y="22547"/>
                  </a:lnTo>
                  <a:lnTo>
                    <a:pt x="27924" y="22736"/>
                  </a:lnTo>
                  <a:lnTo>
                    <a:pt x="27641" y="22925"/>
                  </a:lnTo>
                  <a:lnTo>
                    <a:pt x="27735" y="22925"/>
                  </a:lnTo>
                  <a:lnTo>
                    <a:pt x="26886" y="23491"/>
                  </a:lnTo>
                  <a:lnTo>
                    <a:pt x="26132" y="23962"/>
                  </a:lnTo>
                  <a:lnTo>
                    <a:pt x="26132" y="23774"/>
                  </a:lnTo>
                  <a:lnTo>
                    <a:pt x="26226" y="23585"/>
                  </a:lnTo>
                  <a:lnTo>
                    <a:pt x="25754" y="23868"/>
                  </a:lnTo>
                  <a:lnTo>
                    <a:pt x="25471" y="24151"/>
                  </a:lnTo>
                  <a:lnTo>
                    <a:pt x="25377" y="24245"/>
                  </a:lnTo>
                  <a:lnTo>
                    <a:pt x="25471" y="24340"/>
                  </a:lnTo>
                  <a:lnTo>
                    <a:pt x="25188" y="24245"/>
                  </a:lnTo>
                  <a:lnTo>
                    <a:pt x="24905" y="24245"/>
                  </a:lnTo>
                  <a:lnTo>
                    <a:pt x="24434" y="24340"/>
                  </a:lnTo>
                  <a:lnTo>
                    <a:pt x="23585" y="24811"/>
                  </a:lnTo>
                  <a:lnTo>
                    <a:pt x="23207" y="24906"/>
                  </a:lnTo>
                  <a:lnTo>
                    <a:pt x="22924" y="25000"/>
                  </a:lnTo>
                  <a:lnTo>
                    <a:pt x="22830" y="24906"/>
                  </a:lnTo>
                  <a:lnTo>
                    <a:pt x="22924" y="24811"/>
                  </a:lnTo>
                  <a:lnTo>
                    <a:pt x="22830" y="24717"/>
                  </a:lnTo>
                  <a:lnTo>
                    <a:pt x="21886" y="24717"/>
                  </a:lnTo>
                  <a:lnTo>
                    <a:pt x="21509" y="24906"/>
                  </a:lnTo>
                  <a:lnTo>
                    <a:pt x="21037" y="25189"/>
                  </a:lnTo>
                  <a:lnTo>
                    <a:pt x="20660" y="25283"/>
                  </a:lnTo>
                  <a:lnTo>
                    <a:pt x="20754" y="25189"/>
                  </a:lnTo>
                  <a:lnTo>
                    <a:pt x="20754" y="25094"/>
                  </a:lnTo>
                  <a:lnTo>
                    <a:pt x="20471" y="25283"/>
                  </a:lnTo>
                  <a:lnTo>
                    <a:pt x="20377" y="25377"/>
                  </a:lnTo>
                  <a:lnTo>
                    <a:pt x="20188" y="25094"/>
                  </a:lnTo>
                  <a:lnTo>
                    <a:pt x="20471" y="25094"/>
                  </a:lnTo>
                  <a:lnTo>
                    <a:pt x="20094" y="25000"/>
                  </a:lnTo>
                  <a:lnTo>
                    <a:pt x="19339" y="25094"/>
                  </a:lnTo>
                  <a:lnTo>
                    <a:pt x="18019" y="25377"/>
                  </a:lnTo>
                  <a:lnTo>
                    <a:pt x="18019" y="25377"/>
                  </a:lnTo>
                  <a:lnTo>
                    <a:pt x="18679" y="25000"/>
                  </a:lnTo>
                  <a:lnTo>
                    <a:pt x="18396" y="25000"/>
                  </a:lnTo>
                  <a:lnTo>
                    <a:pt x="18113" y="25094"/>
                  </a:lnTo>
                  <a:lnTo>
                    <a:pt x="17830" y="25094"/>
                  </a:lnTo>
                  <a:lnTo>
                    <a:pt x="17075" y="25000"/>
                  </a:lnTo>
                  <a:lnTo>
                    <a:pt x="15943" y="24717"/>
                  </a:lnTo>
                  <a:lnTo>
                    <a:pt x="15094" y="24623"/>
                  </a:lnTo>
                  <a:lnTo>
                    <a:pt x="14811" y="24528"/>
                  </a:lnTo>
                  <a:lnTo>
                    <a:pt x="14764" y="24481"/>
                  </a:lnTo>
                  <a:lnTo>
                    <a:pt x="14764" y="24481"/>
                  </a:lnTo>
                  <a:lnTo>
                    <a:pt x="14717" y="24528"/>
                  </a:lnTo>
                  <a:lnTo>
                    <a:pt x="14339" y="24340"/>
                  </a:lnTo>
                  <a:lnTo>
                    <a:pt x="13868" y="24057"/>
                  </a:lnTo>
                  <a:lnTo>
                    <a:pt x="13868" y="24057"/>
                  </a:lnTo>
                  <a:lnTo>
                    <a:pt x="14056" y="24245"/>
                  </a:lnTo>
                  <a:lnTo>
                    <a:pt x="13868" y="24245"/>
                  </a:lnTo>
                  <a:lnTo>
                    <a:pt x="13679" y="24151"/>
                  </a:lnTo>
                  <a:lnTo>
                    <a:pt x="13585" y="23962"/>
                  </a:lnTo>
                  <a:lnTo>
                    <a:pt x="13396" y="23962"/>
                  </a:lnTo>
                  <a:lnTo>
                    <a:pt x="13490" y="23868"/>
                  </a:lnTo>
                  <a:lnTo>
                    <a:pt x="12924" y="23868"/>
                  </a:lnTo>
                  <a:lnTo>
                    <a:pt x="12170" y="23679"/>
                  </a:lnTo>
                  <a:lnTo>
                    <a:pt x="11509" y="23491"/>
                  </a:lnTo>
                  <a:lnTo>
                    <a:pt x="11226" y="23302"/>
                  </a:lnTo>
                  <a:lnTo>
                    <a:pt x="11132" y="23113"/>
                  </a:lnTo>
                  <a:lnTo>
                    <a:pt x="10755" y="23113"/>
                  </a:lnTo>
                  <a:lnTo>
                    <a:pt x="10472" y="22925"/>
                  </a:lnTo>
                  <a:lnTo>
                    <a:pt x="10566" y="22925"/>
                  </a:lnTo>
                  <a:lnTo>
                    <a:pt x="10094" y="22736"/>
                  </a:lnTo>
                  <a:lnTo>
                    <a:pt x="9717" y="22642"/>
                  </a:lnTo>
                  <a:lnTo>
                    <a:pt x="9339" y="22642"/>
                  </a:lnTo>
                  <a:lnTo>
                    <a:pt x="9339" y="22453"/>
                  </a:lnTo>
                  <a:lnTo>
                    <a:pt x="9339" y="22264"/>
                  </a:lnTo>
                  <a:lnTo>
                    <a:pt x="9056" y="21981"/>
                  </a:lnTo>
                  <a:lnTo>
                    <a:pt x="7924" y="21321"/>
                  </a:lnTo>
                  <a:lnTo>
                    <a:pt x="7453" y="21038"/>
                  </a:lnTo>
                  <a:lnTo>
                    <a:pt x="6887" y="20566"/>
                  </a:lnTo>
                  <a:lnTo>
                    <a:pt x="6132" y="19906"/>
                  </a:lnTo>
                  <a:lnTo>
                    <a:pt x="5755" y="19717"/>
                  </a:lnTo>
                  <a:lnTo>
                    <a:pt x="5660" y="19623"/>
                  </a:lnTo>
                  <a:lnTo>
                    <a:pt x="5472" y="19623"/>
                  </a:lnTo>
                  <a:lnTo>
                    <a:pt x="5283" y="19246"/>
                  </a:lnTo>
                  <a:lnTo>
                    <a:pt x="4906" y="18774"/>
                  </a:lnTo>
                  <a:lnTo>
                    <a:pt x="4528" y="18302"/>
                  </a:lnTo>
                  <a:lnTo>
                    <a:pt x="4151" y="18019"/>
                  </a:lnTo>
                  <a:lnTo>
                    <a:pt x="4151" y="17736"/>
                  </a:lnTo>
                  <a:lnTo>
                    <a:pt x="4057" y="17547"/>
                  </a:lnTo>
                  <a:lnTo>
                    <a:pt x="3679" y="17076"/>
                  </a:lnTo>
                  <a:lnTo>
                    <a:pt x="3868" y="17076"/>
                  </a:lnTo>
                  <a:lnTo>
                    <a:pt x="3113" y="16887"/>
                  </a:lnTo>
                  <a:lnTo>
                    <a:pt x="3207" y="16604"/>
                  </a:lnTo>
                  <a:lnTo>
                    <a:pt x="3113" y="16227"/>
                  </a:lnTo>
                  <a:lnTo>
                    <a:pt x="2924" y="15849"/>
                  </a:lnTo>
                  <a:lnTo>
                    <a:pt x="2641" y="15661"/>
                  </a:lnTo>
                  <a:lnTo>
                    <a:pt x="2736" y="15566"/>
                  </a:lnTo>
                  <a:lnTo>
                    <a:pt x="2641" y="15472"/>
                  </a:lnTo>
                  <a:lnTo>
                    <a:pt x="2453" y="15095"/>
                  </a:lnTo>
                  <a:lnTo>
                    <a:pt x="1981" y="14529"/>
                  </a:lnTo>
                  <a:lnTo>
                    <a:pt x="2170" y="14434"/>
                  </a:lnTo>
                  <a:lnTo>
                    <a:pt x="1981" y="14340"/>
                  </a:lnTo>
                  <a:lnTo>
                    <a:pt x="1887" y="14246"/>
                  </a:lnTo>
                  <a:lnTo>
                    <a:pt x="1792" y="14151"/>
                  </a:lnTo>
                  <a:lnTo>
                    <a:pt x="1604" y="13680"/>
                  </a:lnTo>
                  <a:lnTo>
                    <a:pt x="1698" y="13774"/>
                  </a:lnTo>
                  <a:lnTo>
                    <a:pt x="1698" y="13774"/>
                  </a:lnTo>
                  <a:lnTo>
                    <a:pt x="1509" y="13302"/>
                  </a:lnTo>
                  <a:lnTo>
                    <a:pt x="1321" y="12831"/>
                  </a:lnTo>
                  <a:lnTo>
                    <a:pt x="1226" y="12453"/>
                  </a:lnTo>
                  <a:lnTo>
                    <a:pt x="1226" y="12170"/>
                  </a:lnTo>
                  <a:lnTo>
                    <a:pt x="1321" y="11982"/>
                  </a:lnTo>
                  <a:lnTo>
                    <a:pt x="1415" y="12453"/>
                  </a:lnTo>
                  <a:lnTo>
                    <a:pt x="1509" y="12359"/>
                  </a:lnTo>
                  <a:lnTo>
                    <a:pt x="1792" y="12359"/>
                  </a:lnTo>
                  <a:lnTo>
                    <a:pt x="1604" y="12170"/>
                  </a:lnTo>
                  <a:lnTo>
                    <a:pt x="1604" y="11887"/>
                  </a:lnTo>
                  <a:lnTo>
                    <a:pt x="1509" y="11227"/>
                  </a:lnTo>
                  <a:lnTo>
                    <a:pt x="1415" y="11132"/>
                  </a:lnTo>
                  <a:lnTo>
                    <a:pt x="1415" y="10944"/>
                  </a:lnTo>
                  <a:lnTo>
                    <a:pt x="1321" y="10849"/>
                  </a:lnTo>
                  <a:lnTo>
                    <a:pt x="1226" y="10849"/>
                  </a:lnTo>
                  <a:lnTo>
                    <a:pt x="1226" y="11038"/>
                  </a:lnTo>
                  <a:lnTo>
                    <a:pt x="1321" y="11321"/>
                  </a:lnTo>
                  <a:lnTo>
                    <a:pt x="1132" y="11227"/>
                  </a:lnTo>
                  <a:lnTo>
                    <a:pt x="1132" y="11132"/>
                  </a:lnTo>
                  <a:lnTo>
                    <a:pt x="1132" y="11038"/>
                  </a:lnTo>
                  <a:lnTo>
                    <a:pt x="943" y="10849"/>
                  </a:lnTo>
                  <a:lnTo>
                    <a:pt x="1038" y="10661"/>
                  </a:lnTo>
                  <a:lnTo>
                    <a:pt x="1132" y="10378"/>
                  </a:lnTo>
                  <a:lnTo>
                    <a:pt x="1226" y="9812"/>
                  </a:lnTo>
                  <a:lnTo>
                    <a:pt x="1132" y="9340"/>
                  </a:lnTo>
                  <a:lnTo>
                    <a:pt x="1132" y="9151"/>
                  </a:lnTo>
                  <a:lnTo>
                    <a:pt x="1226" y="9057"/>
                  </a:lnTo>
                  <a:lnTo>
                    <a:pt x="1226" y="8491"/>
                  </a:lnTo>
                  <a:lnTo>
                    <a:pt x="1321" y="7831"/>
                  </a:lnTo>
                  <a:lnTo>
                    <a:pt x="1604" y="6416"/>
                  </a:lnTo>
                  <a:lnTo>
                    <a:pt x="1981" y="4906"/>
                  </a:lnTo>
                  <a:lnTo>
                    <a:pt x="2453" y="3302"/>
                  </a:lnTo>
                  <a:lnTo>
                    <a:pt x="2736" y="2359"/>
                  </a:lnTo>
                  <a:lnTo>
                    <a:pt x="2924" y="1887"/>
                  </a:lnTo>
                  <a:lnTo>
                    <a:pt x="3019" y="1416"/>
                  </a:lnTo>
                  <a:lnTo>
                    <a:pt x="3302" y="1133"/>
                  </a:lnTo>
                  <a:lnTo>
                    <a:pt x="3491" y="755"/>
                  </a:lnTo>
                  <a:lnTo>
                    <a:pt x="3585" y="567"/>
                  </a:lnTo>
                  <a:lnTo>
                    <a:pt x="3585" y="472"/>
                  </a:lnTo>
                  <a:lnTo>
                    <a:pt x="3491" y="378"/>
                  </a:lnTo>
                  <a:lnTo>
                    <a:pt x="3302" y="284"/>
                  </a:lnTo>
                  <a:lnTo>
                    <a:pt x="3207" y="95"/>
                  </a:lnTo>
                  <a:lnTo>
                    <a:pt x="311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2"/>
            <p:cNvSpPr/>
            <p:nvPr/>
          </p:nvSpPr>
          <p:spPr>
            <a:xfrm>
              <a:off x="1091875" y="1951850"/>
              <a:ext cx="188700" cy="136800"/>
            </a:xfrm>
            <a:custGeom>
              <a:avLst/>
              <a:gdLst/>
              <a:ahLst/>
              <a:cxnLst/>
              <a:rect l="l" t="t" r="r" b="b"/>
              <a:pathLst>
                <a:path w="7548" h="5472" extrusionOk="0">
                  <a:moveTo>
                    <a:pt x="5000" y="0"/>
                  </a:moveTo>
                  <a:lnTo>
                    <a:pt x="4812" y="95"/>
                  </a:lnTo>
                  <a:lnTo>
                    <a:pt x="4717" y="95"/>
                  </a:lnTo>
                  <a:lnTo>
                    <a:pt x="4340" y="472"/>
                  </a:lnTo>
                  <a:lnTo>
                    <a:pt x="4057" y="566"/>
                  </a:lnTo>
                  <a:lnTo>
                    <a:pt x="3774" y="566"/>
                  </a:lnTo>
                  <a:lnTo>
                    <a:pt x="3397" y="378"/>
                  </a:lnTo>
                  <a:lnTo>
                    <a:pt x="3208" y="944"/>
                  </a:lnTo>
                  <a:lnTo>
                    <a:pt x="2548" y="1887"/>
                  </a:lnTo>
                  <a:lnTo>
                    <a:pt x="2170" y="2359"/>
                  </a:lnTo>
                  <a:lnTo>
                    <a:pt x="1793" y="2736"/>
                  </a:lnTo>
                  <a:lnTo>
                    <a:pt x="1415" y="2925"/>
                  </a:lnTo>
                  <a:lnTo>
                    <a:pt x="1321" y="2925"/>
                  </a:lnTo>
                  <a:lnTo>
                    <a:pt x="1227" y="2831"/>
                  </a:lnTo>
                  <a:lnTo>
                    <a:pt x="1321" y="3114"/>
                  </a:lnTo>
                  <a:lnTo>
                    <a:pt x="1132" y="3114"/>
                  </a:lnTo>
                  <a:lnTo>
                    <a:pt x="1227" y="3302"/>
                  </a:lnTo>
                  <a:lnTo>
                    <a:pt x="1227" y="3208"/>
                  </a:lnTo>
                  <a:lnTo>
                    <a:pt x="1321" y="3302"/>
                  </a:lnTo>
                  <a:lnTo>
                    <a:pt x="1510" y="3491"/>
                  </a:lnTo>
                  <a:lnTo>
                    <a:pt x="1321" y="3397"/>
                  </a:lnTo>
                  <a:lnTo>
                    <a:pt x="1132" y="3491"/>
                  </a:lnTo>
                  <a:lnTo>
                    <a:pt x="755" y="3963"/>
                  </a:lnTo>
                  <a:lnTo>
                    <a:pt x="472" y="4529"/>
                  </a:lnTo>
                  <a:lnTo>
                    <a:pt x="283" y="4623"/>
                  </a:lnTo>
                  <a:lnTo>
                    <a:pt x="0" y="4623"/>
                  </a:lnTo>
                  <a:lnTo>
                    <a:pt x="378" y="5095"/>
                  </a:lnTo>
                  <a:lnTo>
                    <a:pt x="944" y="5472"/>
                  </a:lnTo>
                  <a:lnTo>
                    <a:pt x="849" y="5378"/>
                  </a:lnTo>
                  <a:lnTo>
                    <a:pt x="944" y="5283"/>
                  </a:lnTo>
                  <a:lnTo>
                    <a:pt x="1132" y="5189"/>
                  </a:lnTo>
                  <a:lnTo>
                    <a:pt x="1321" y="5000"/>
                  </a:lnTo>
                  <a:lnTo>
                    <a:pt x="1321" y="4812"/>
                  </a:lnTo>
                  <a:lnTo>
                    <a:pt x="1227" y="4623"/>
                  </a:lnTo>
                  <a:lnTo>
                    <a:pt x="1227" y="4623"/>
                  </a:lnTo>
                  <a:lnTo>
                    <a:pt x="1510" y="4812"/>
                  </a:lnTo>
                  <a:lnTo>
                    <a:pt x="1415" y="4717"/>
                  </a:lnTo>
                  <a:lnTo>
                    <a:pt x="1415" y="4717"/>
                  </a:lnTo>
                  <a:lnTo>
                    <a:pt x="1604" y="4812"/>
                  </a:lnTo>
                  <a:lnTo>
                    <a:pt x="1698" y="4906"/>
                  </a:lnTo>
                  <a:lnTo>
                    <a:pt x="1604" y="4717"/>
                  </a:lnTo>
                  <a:lnTo>
                    <a:pt x="1415" y="4151"/>
                  </a:lnTo>
                  <a:lnTo>
                    <a:pt x="1510" y="4340"/>
                  </a:lnTo>
                  <a:lnTo>
                    <a:pt x="1887" y="4529"/>
                  </a:lnTo>
                  <a:lnTo>
                    <a:pt x="4812" y="1321"/>
                  </a:lnTo>
                  <a:lnTo>
                    <a:pt x="4812" y="1415"/>
                  </a:lnTo>
                  <a:lnTo>
                    <a:pt x="4812" y="1510"/>
                  </a:lnTo>
                  <a:lnTo>
                    <a:pt x="5095" y="1510"/>
                  </a:lnTo>
                  <a:lnTo>
                    <a:pt x="5000" y="1604"/>
                  </a:lnTo>
                  <a:lnTo>
                    <a:pt x="5000" y="1698"/>
                  </a:lnTo>
                  <a:lnTo>
                    <a:pt x="5189" y="1981"/>
                  </a:lnTo>
                  <a:lnTo>
                    <a:pt x="5472" y="2264"/>
                  </a:lnTo>
                  <a:lnTo>
                    <a:pt x="5661" y="2264"/>
                  </a:lnTo>
                  <a:lnTo>
                    <a:pt x="5944" y="2170"/>
                  </a:lnTo>
                  <a:lnTo>
                    <a:pt x="5661" y="2359"/>
                  </a:lnTo>
                  <a:lnTo>
                    <a:pt x="5566" y="2453"/>
                  </a:lnTo>
                  <a:lnTo>
                    <a:pt x="5566" y="2642"/>
                  </a:lnTo>
                  <a:lnTo>
                    <a:pt x="5661" y="2736"/>
                  </a:lnTo>
                  <a:lnTo>
                    <a:pt x="5944" y="2831"/>
                  </a:lnTo>
                  <a:lnTo>
                    <a:pt x="6132" y="2831"/>
                  </a:lnTo>
                  <a:lnTo>
                    <a:pt x="6227" y="3114"/>
                  </a:lnTo>
                  <a:lnTo>
                    <a:pt x="6415" y="3585"/>
                  </a:lnTo>
                  <a:lnTo>
                    <a:pt x="6698" y="4057"/>
                  </a:lnTo>
                  <a:lnTo>
                    <a:pt x="6887" y="4151"/>
                  </a:lnTo>
                  <a:lnTo>
                    <a:pt x="7076" y="4151"/>
                  </a:lnTo>
                  <a:lnTo>
                    <a:pt x="6887" y="4340"/>
                  </a:lnTo>
                  <a:lnTo>
                    <a:pt x="6793" y="4434"/>
                  </a:lnTo>
                  <a:lnTo>
                    <a:pt x="6887" y="4529"/>
                  </a:lnTo>
                  <a:lnTo>
                    <a:pt x="7076" y="4717"/>
                  </a:lnTo>
                  <a:lnTo>
                    <a:pt x="7453" y="4812"/>
                  </a:lnTo>
                  <a:lnTo>
                    <a:pt x="7264" y="5000"/>
                  </a:lnTo>
                  <a:lnTo>
                    <a:pt x="7076" y="5095"/>
                  </a:lnTo>
                  <a:lnTo>
                    <a:pt x="7359" y="5095"/>
                  </a:lnTo>
                  <a:lnTo>
                    <a:pt x="7547" y="4717"/>
                  </a:lnTo>
                  <a:lnTo>
                    <a:pt x="7453" y="4623"/>
                  </a:lnTo>
                  <a:lnTo>
                    <a:pt x="7264" y="4717"/>
                  </a:lnTo>
                  <a:lnTo>
                    <a:pt x="7453" y="4434"/>
                  </a:lnTo>
                  <a:lnTo>
                    <a:pt x="7453" y="4340"/>
                  </a:lnTo>
                  <a:lnTo>
                    <a:pt x="7453" y="4151"/>
                  </a:lnTo>
                  <a:lnTo>
                    <a:pt x="7170" y="3963"/>
                  </a:lnTo>
                  <a:lnTo>
                    <a:pt x="6793" y="3868"/>
                  </a:lnTo>
                  <a:lnTo>
                    <a:pt x="6981" y="3774"/>
                  </a:lnTo>
                  <a:lnTo>
                    <a:pt x="7264" y="3585"/>
                  </a:lnTo>
                  <a:lnTo>
                    <a:pt x="6981" y="3114"/>
                  </a:lnTo>
                  <a:lnTo>
                    <a:pt x="6698" y="2831"/>
                  </a:lnTo>
                  <a:lnTo>
                    <a:pt x="6415" y="2642"/>
                  </a:lnTo>
                  <a:lnTo>
                    <a:pt x="6604" y="2264"/>
                  </a:lnTo>
                  <a:lnTo>
                    <a:pt x="6887" y="1981"/>
                  </a:lnTo>
                  <a:lnTo>
                    <a:pt x="6415" y="2076"/>
                  </a:lnTo>
                  <a:lnTo>
                    <a:pt x="6604" y="1887"/>
                  </a:lnTo>
                  <a:lnTo>
                    <a:pt x="6227" y="1887"/>
                  </a:lnTo>
                  <a:lnTo>
                    <a:pt x="6415" y="1698"/>
                  </a:lnTo>
                  <a:lnTo>
                    <a:pt x="6510" y="1604"/>
                  </a:lnTo>
                  <a:lnTo>
                    <a:pt x="6510" y="1510"/>
                  </a:lnTo>
                  <a:lnTo>
                    <a:pt x="6227" y="1604"/>
                  </a:lnTo>
                  <a:lnTo>
                    <a:pt x="6132" y="1793"/>
                  </a:lnTo>
                  <a:lnTo>
                    <a:pt x="6132" y="1510"/>
                  </a:lnTo>
                  <a:lnTo>
                    <a:pt x="6038" y="1321"/>
                  </a:lnTo>
                  <a:lnTo>
                    <a:pt x="5755" y="944"/>
                  </a:lnTo>
                  <a:lnTo>
                    <a:pt x="5283" y="566"/>
                  </a:lnTo>
                  <a:lnTo>
                    <a:pt x="5095" y="283"/>
                  </a:lnTo>
                  <a:lnTo>
                    <a:pt x="500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5" name="Google Shape;55;p12"/>
          <p:cNvGrpSpPr/>
          <p:nvPr/>
        </p:nvGrpSpPr>
        <p:grpSpPr>
          <a:xfrm rot="-9269861">
            <a:off x="6165721" y="1346512"/>
            <a:ext cx="750220" cy="664172"/>
            <a:chOff x="1113100" y="2199475"/>
            <a:chExt cx="801900" cy="709925"/>
          </a:xfrm>
        </p:grpSpPr>
        <p:sp>
          <p:nvSpPr>
            <p:cNvPr id="56" name="Google Shape;56;p12"/>
            <p:cNvSpPr/>
            <p:nvPr/>
          </p:nvSpPr>
          <p:spPr>
            <a:xfrm>
              <a:off x="1113100" y="2291450"/>
              <a:ext cx="735850" cy="617950"/>
            </a:xfrm>
            <a:custGeom>
              <a:avLst/>
              <a:gdLst/>
              <a:ahLst/>
              <a:cxnLst/>
              <a:rect l="l" t="t" r="r" b="b"/>
              <a:pathLst>
                <a:path w="29434" h="24718" extrusionOk="0">
                  <a:moveTo>
                    <a:pt x="26604" y="13869"/>
                  </a:moveTo>
                  <a:lnTo>
                    <a:pt x="26509" y="13963"/>
                  </a:lnTo>
                  <a:lnTo>
                    <a:pt x="26509" y="14057"/>
                  </a:lnTo>
                  <a:lnTo>
                    <a:pt x="26604" y="14246"/>
                  </a:lnTo>
                  <a:lnTo>
                    <a:pt x="26604" y="13869"/>
                  </a:lnTo>
                  <a:close/>
                  <a:moveTo>
                    <a:pt x="7925" y="23397"/>
                  </a:moveTo>
                  <a:lnTo>
                    <a:pt x="8302" y="23491"/>
                  </a:lnTo>
                  <a:lnTo>
                    <a:pt x="8113" y="23491"/>
                  </a:lnTo>
                  <a:lnTo>
                    <a:pt x="7925" y="23397"/>
                  </a:lnTo>
                  <a:close/>
                  <a:moveTo>
                    <a:pt x="28962" y="1"/>
                  </a:moveTo>
                  <a:lnTo>
                    <a:pt x="28962" y="95"/>
                  </a:lnTo>
                  <a:lnTo>
                    <a:pt x="28774" y="284"/>
                  </a:lnTo>
                  <a:lnTo>
                    <a:pt x="28868" y="284"/>
                  </a:lnTo>
                  <a:lnTo>
                    <a:pt x="28868" y="567"/>
                  </a:lnTo>
                  <a:lnTo>
                    <a:pt x="28679" y="567"/>
                  </a:lnTo>
                  <a:lnTo>
                    <a:pt x="28868" y="661"/>
                  </a:lnTo>
                  <a:lnTo>
                    <a:pt x="28679" y="850"/>
                  </a:lnTo>
                  <a:lnTo>
                    <a:pt x="28679" y="1039"/>
                  </a:lnTo>
                  <a:lnTo>
                    <a:pt x="28585" y="1039"/>
                  </a:lnTo>
                  <a:lnTo>
                    <a:pt x="28491" y="1227"/>
                  </a:lnTo>
                  <a:lnTo>
                    <a:pt x="28679" y="1416"/>
                  </a:lnTo>
                  <a:lnTo>
                    <a:pt x="28962" y="1605"/>
                  </a:lnTo>
                  <a:lnTo>
                    <a:pt x="28585" y="1793"/>
                  </a:lnTo>
                  <a:lnTo>
                    <a:pt x="28868" y="1982"/>
                  </a:lnTo>
                  <a:lnTo>
                    <a:pt x="28962" y="2171"/>
                  </a:lnTo>
                  <a:lnTo>
                    <a:pt x="28868" y="2265"/>
                  </a:lnTo>
                  <a:lnTo>
                    <a:pt x="28774" y="2359"/>
                  </a:lnTo>
                  <a:lnTo>
                    <a:pt x="28868" y="2359"/>
                  </a:lnTo>
                  <a:lnTo>
                    <a:pt x="28774" y="2454"/>
                  </a:lnTo>
                  <a:lnTo>
                    <a:pt x="28868" y="2548"/>
                  </a:lnTo>
                  <a:lnTo>
                    <a:pt x="28868" y="2642"/>
                  </a:lnTo>
                  <a:lnTo>
                    <a:pt x="28585" y="2642"/>
                  </a:lnTo>
                  <a:lnTo>
                    <a:pt x="28679" y="2737"/>
                  </a:lnTo>
                  <a:lnTo>
                    <a:pt x="28774" y="2831"/>
                  </a:lnTo>
                  <a:lnTo>
                    <a:pt x="28774" y="3303"/>
                  </a:lnTo>
                  <a:lnTo>
                    <a:pt x="28679" y="3680"/>
                  </a:lnTo>
                  <a:lnTo>
                    <a:pt x="28585" y="3963"/>
                  </a:lnTo>
                  <a:lnTo>
                    <a:pt x="28774" y="4058"/>
                  </a:lnTo>
                  <a:lnTo>
                    <a:pt x="28774" y="4341"/>
                  </a:lnTo>
                  <a:lnTo>
                    <a:pt x="28585" y="4246"/>
                  </a:lnTo>
                  <a:lnTo>
                    <a:pt x="28585" y="4341"/>
                  </a:lnTo>
                  <a:lnTo>
                    <a:pt x="28679" y="4435"/>
                  </a:lnTo>
                  <a:lnTo>
                    <a:pt x="28491" y="4435"/>
                  </a:lnTo>
                  <a:lnTo>
                    <a:pt x="28585" y="4718"/>
                  </a:lnTo>
                  <a:lnTo>
                    <a:pt x="28491" y="5001"/>
                  </a:lnTo>
                  <a:lnTo>
                    <a:pt x="28774" y="4907"/>
                  </a:lnTo>
                  <a:lnTo>
                    <a:pt x="29057" y="5095"/>
                  </a:lnTo>
                  <a:lnTo>
                    <a:pt x="29057" y="5095"/>
                  </a:lnTo>
                  <a:lnTo>
                    <a:pt x="28774" y="5001"/>
                  </a:lnTo>
                  <a:lnTo>
                    <a:pt x="28679" y="5001"/>
                  </a:lnTo>
                  <a:lnTo>
                    <a:pt x="28774" y="5095"/>
                  </a:lnTo>
                  <a:lnTo>
                    <a:pt x="28585" y="5095"/>
                  </a:lnTo>
                  <a:lnTo>
                    <a:pt x="28396" y="5567"/>
                  </a:lnTo>
                  <a:lnTo>
                    <a:pt x="28396" y="5756"/>
                  </a:lnTo>
                  <a:lnTo>
                    <a:pt x="28585" y="6039"/>
                  </a:lnTo>
                  <a:lnTo>
                    <a:pt x="28396" y="6982"/>
                  </a:lnTo>
                  <a:lnTo>
                    <a:pt x="28302" y="7359"/>
                  </a:lnTo>
                  <a:lnTo>
                    <a:pt x="28113" y="7737"/>
                  </a:lnTo>
                  <a:lnTo>
                    <a:pt x="28113" y="7642"/>
                  </a:lnTo>
                  <a:lnTo>
                    <a:pt x="28113" y="7548"/>
                  </a:lnTo>
                  <a:lnTo>
                    <a:pt x="27830" y="8114"/>
                  </a:lnTo>
                  <a:lnTo>
                    <a:pt x="27830" y="8114"/>
                  </a:lnTo>
                  <a:lnTo>
                    <a:pt x="27924" y="8020"/>
                  </a:lnTo>
                  <a:lnTo>
                    <a:pt x="27453" y="8963"/>
                  </a:lnTo>
                  <a:lnTo>
                    <a:pt x="27736" y="8963"/>
                  </a:lnTo>
                  <a:lnTo>
                    <a:pt x="27547" y="9246"/>
                  </a:lnTo>
                  <a:lnTo>
                    <a:pt x="27547" y="9435"/>
                  </a:lnTo>
                  <a:lnTo>
                    <a:pt x="27641" y="9529"/>
                  </a:lnTo>
                  <a:lnTo>
                    <a:pt x="27641" y="9812"/>
                  </a:lnTo>
                  <a:lnTo>
                    <a:pt x="27547" y="9906"/>
                  </a:lnTo>
                  <a:lnTo>
                    <a:pt x="27453" y="9906"/>
                  </a:lnTo>
                  <a:lnTo>
                    <a:pt x="27358" y="9718"/>
                  </a:lnTo>
                  <a:lnTo>
                    <a:pt x="27264" y="9812"/>
                  </a:lnTo>
                  <a:lnTo>
                    <a:pt x="27075" y="9906"/>
                  </a:lnTo>
                  <a:lnTo>
                    <a:pt x="27170" y="10001"/>
                  </a:lnTo>
                  <a:lnTo>
                    <a:pt x="27075" y="10095"/>
                  </a:lnTo>
                  <a:lnTo>
                    <a:pt x="27075" y="10284"/>
                  </a:lnTo>
                  <a:lnTo>
                    <a:pt x="27170" y="10472"/>
                  </a:lnTo>
                  <a:lnTo>
                    <a:pt x="27170" y="10755"/>
                  </a:lnTo>
                  <a:lnTo>
                    <a:pt x="26792" y="10755"/>
                  </a:lnTo>
                  <a:lnTo>
                    <a:pt x="26698" y="10661"/>
                  </a:lnTo>
                  <a:lnTo>
                    <a:pt x="26698" y="10850"/>
                  </a:lnTo>
                  <a:lnTo>
                    <a:pt x="26604" y="10944"/>
                  </a:lnTo>
                  <a:lnTo>
                    <a:pt x="26415" y="10944"/>
                  </a:lnTo>
                  <a:lnTo>
                    <a:pt x="26415" y="11038"/>
                  </a:lnTo>
                  <a:lnTo>
                    <a:pt x="26509" y="11038"/>
                  </a:lnTo>
                  <a:lnTo>
                    <a:pt x="26604" y="11133"/>
                  </a:lnTo>
                  <a:lnTo>
                    <a:pt x="26604" y="11321"/>
                  </a:lnTo>
                  <a:lnTo>
                    <a:pt x="26604" y="11510"/>
                  </a:lnTo>
                  <a:lnTo>
                    <a:pt x="26509" y="11510"/>
                  </a:lnTo>
                  <a:lnTo>
                    <a:pt x="26509" y="11416"/>
                  </a:lnTo>
                  <a:lnTo>
                    <a:pt x="26415" y="11416"/>
                  </a:lnTo>
                  <a:lnTo>
                    <a:pt x="26415" y="11321"/>
                  </a:lnTo>
                  <a:lnTo>
                    <a:pt x="26321" y="11793"/>
                  </a:lnTo>
                  <a:lnTo>
                    <a:pt x="26226" y="11699"/>
                  </a:lnTo>
                  <a:lnTo>
                    <a:pt x="26132" y="11793"/>
                  </a:lnTo>
                  <a:lnTo>
                    <a:pt x="26226" y="11793"/>
                  </a:lnTo>
                  <a:lnTo>
                    <a:pt x="26321" y="12076"/>
                  </a:lnTo>
                  <a:lnTo>
                    <a:pt x="26415" y="12359"/>
                  </a:lnTo>
                  <a:lnTo>
                    <a:pt x="26038" y="12548"/>
                  </a:lnTo>
                  <a:lnTo>
                    <a:pt x="25755" y="12737"/>
                  </a:lnTo>
                  <a:lnTo>
                    <a:pt x="25660" y="12925"/>
                  </a:lnTo>
                  <a:lnTo>
                    <a:pt x="25755" y="12925"/>
                  </a:lnTo>
                  <a:lnTo>
                    <a:pt x="25755" y="13020"/>
                  </a:lnTo>
                  <a:lnTo>
                    <a:pt x="25849" y="12737"/>
                  </a:lnTo>
                  <a:lnTo>
                    <a:pt x="25943" y="13020"/>
                  </a:lnTo>
                  <a:lnTo>
                    <a:pt x="26038" y="12831"/>
                  </a:lnTo>
                  <a:lnTo>
                    <a:pt x="26132" y="12925"/>
                  </a:lnTo>
                  <a:lnTo>
                    <a:pt x="25943" y="13208"/>
                  </a:lnTo>
                  <a:lnTo>
                    <a:pt x="25660" y="13114"/>
                  </a:lnTo>
                  <a:lnTo>
                    <a:pt x="25472" y="13208"/>
                  </a:lnTo>
                  <a:lnTo>
                    <a:pt x="25377" y="13397"/>
                  </a:lnTo>
                  <a:lnTo>
                    <a:pt x="25283" y="13869"/>
                  </a:lnTo>
                  <a:lnTo>
                    <a:pt x="25189" y="14435"/>
                  </a:lnTo>
                  <a:lnTo>
                    <a:pt x="25094" y="14623"/>
                  </a:lnTo>
                  <a:lnTo>
                    <a:pt x="25000" y="14812"/>
                  </a:lnTo>
                  <a:lnTo>
                    <a:pt x="24906" y="14718"/>
                  </a:lnTo>
                  <a:lnTo>
                    <a:pt x="24811" y="14529"/>
                  </a:lnTo>
                  <a:lnTo>
                    <a:pt x="24717" y="14906"/>
                  </a:lnTo>
                  <a:lnTo>
                    <a:pt x="24717" y="15189"/>
                  </a:lnTo>
                  <a:lnTo>
                    <a:pt x="24717" y="15284"/>
                  </a:lnTo>
                  <a:lnTo>
                    <a:pt x="24811" y="15284"/>
                  </a:lnTo>
                  <a:lnTo>
                    <a:pt x="24528" y="15378"/>
                  </a:lnTo>
                  <a:lnTo>
                    <a:pt x="24340" y="15472"/>
                  </a:lnTo>
                  <a:lnTo>
                    <a:pt x="24057" y="15944"/>
                  </a:lnTo>
                  <a:lnTo>
                    <a:pt x="23962" y="16416"/>
                  </a:lnTo>
                  <a:lnTo>
                    <a:pt x="23774" y="16699"/>
                  </a:lnTo>
                  <a:lnTo>
                    <a:pt x="23396" y="16699"/>
                  </a:lnTo>
                  <a:lnTo>
                    <a:pt x="23208" y="16982"/>
                  </a:lnTo>
                  <a:lnTo>
                    <a:pt x="23019" y="17359"/>
                  </a:lnTo>
                  <a:lnTo>
                    <a:pt x="22830" y="17831"/>
                  </a:lnTo>
                  <a:lnTo>
                    <a:pt x="22830" y="17736"/>
                  </a:lnTo>
                  <a:lnTo>
                    <a:pt x="22736" y="17642"/>
                  </a:lnTo>
                  <a:lnTo>
                    <a:pt x="22736" y="17642"/>
                  </a:lnTo>
                  <a:lnTo>
                    <a:pt x="22830" y="17925"/>
                  </a:lnTo>
                  <a:lnTo>
                    <a:pt x="22453" y="17925"/>
                  </a:lnTo>
                  <a:lnTo>
                    <a:pt x="22547" y="17736"/>
                  </a:lnTo>
                  <a:lnTo>
                    <a:pt x="22453" y="17736"/>
                  </a:lnTo>
                  <a:lnTo>
                    <a:pt x="22359" y="17831"/>
                  </a:lnTo>
                  <a:lnTo>
                    <a:pt x="22264" y="18208"/>
                  </a:lnTo>
                  <a:lnTo>
                    <a:pt x="22170" y="18491"/>
                  </a:lnTo>
                  <a:lnTo>
                    <a:pt x="22076" y="18585"/>
                  </a:lnTo>
                  <a:lnTo>
                    <a:pt x="21887" y="18585"/>
                  </a:lnTo>
                  <a:lnTo>
                    <a:pt x="21698" y="19152"/>
                  </a:lnTo>
                  <a:lnTo>
                    <a:pt x="21604" y="18869"/>
                  </a:lnTo>
                  <a:lnTo>
                    <a:pt x="21604" y="19057"/>
                  </a:lnTo>
                  <a:lnTo>
                    <a:pt x="21415" y="19152"/>
                  </a:lnTo>
                  <a:lnTo>
                    <a:pt x="20943" y="19529"/>
                  </a:lnTo>
                  <a:lnTo>
                    <a:pt x="20377" y="19812"/>
                  </a:lnTo>
                  <a:lnTo>
                    <a:pt x="19906" y="20095"/>
                  </a:lnTo>
                  <a:lnTo>
                    <a:pt x="20094" y="20189"/>
                  </a:lnTo>
                  <a:lnTo>
                    <a:pt x="20189" y="20284"/>
                  </a:lnTo>
                  <a:lnTo>
                    <a:pt x="19906" y="20378"/>
                  </a:lnTo>
                  <a:lnTo>
                    <a:pt x="19906" y="20284"/>
                  </a:lnTo>
                  <a:lnTo>
                    <a:pt x="19811" y="20189"/>
                  </a:lnTo>
                  <a:lnTo>
                    <a:pt x="19811" y="20284"/>
                  </a:lnTo>
                  <a:lnTo>
                    <a:pt x="19811" y="20378"/>
                  </a:lnTo>
                  <a:lnTo>
                    <a:pt x="19245" y="20284"/>
                  </a:lnTo>
                  <a:lnTo>
                    <a:pt x="19340" y="20378"/>
                  </a:lnTo>
                  <a:lnTo>
                    <a:pt x="19245" y="20472"/>
                  </a:lnTo>
                  <a:lnTo>
                    <a:pt x="19434" y="20567"/>
                  </a:lnTo>
                  <a:lnTo>
                    <a:pt x="19340" y="20661"/>
                  </a:lnTo>
                  <a:lnTo>
                    <a:pt x="18962" y="20661"/>
                  </a:lnTo>
                  <a:lnTo>
                    <a:pt x="18585" y="21038"/>
                  </a:lnTo>
                  <a:lnTo>
                    <a:pt x="18113" y="21416"/>
                  </a:lnTo>
                  <a:lnTo>
                    <a:pt x="17736" y="21699"/>
                  </a:lnTo>
                  <a:lnTo>
                    <a:pt x="17359" y="21793"/>
                  </a:lnTo>
                  <a:lnTo>
                    <a:pt x="17076" y="22076"/>
                  </a:lnTo>
                  <a:lnTo>
                    <a:pt x="16793" y="22359"/>
                  </a:lnTo>
                  <a:lnTo>
                    <a:pt x="16698" y="22265"/>
                  </a:lnTo>
                  <a:lnTo>
                    <a:pt x="16604" y="22170"/>
                  </a:lnTo>
                  <a:lnTo>
                    <a:pt x="16321" y="22170"/>
                  </a:lnTo>
                  <a:lnTo>
                    <a:pt x="15849" y="22453"/>
                  </a:lnTo>
                  <a:lnTo>
                    <a:pt x="14340" y="22831"/>
                  </a:lnTo>
                  <a:lnTo>
                    <a:pt x="14340" y="22925"/>
                  </a:lnTo>
                  <a:lnTo>
                    <a:pt x="14340" y="23019"/>
                  </a:lnTo>
                  <a:lnTo>
                    <a:pt x="14245" y="23114"/>
                  </a:lnTo>
                  <a:lnTo>
                    <a:pt x="14057" y="23019"/>
                  </a:lnTo>
                  <a:lnTo>
                    <a:pt x="13962" y="22925"/>
                  </a:lnTo>
                  <a:lnTo>
                    <a:pt x="13774" y="22925"/>
                  </a:lnTo>
                  <a:lnTo>
                    <a:pt x="13774" y="23208"/>
                  </a:lnTo>
                  <a:lnTo>
                    <a:pt x="13491" y="23114"/>
                  </a:lnTo>
                  <a:lnTo>
                    <a:pt x="13113" y="23114"/>
                  </a:lnTo>
                  <a:lnTo>
                    <a:pt x="12642" y="23208"/>
                  </a:lnTo>
                  <a:lnTo>
                    <a:pt x="12453" y="23302"/>
                  </a:lnTo>
                  <a:lnTo>
                    <a:pt x="12076" y="23208"/>
                  </a:lnTo>
                  <a:lnTo>
                    <a:pt x="11793" y="23114"/>
                  </a:lnTo>
                  <a:lnTo>
                    <a:pt x="11510" y="23585"/>
                  </a:lnTo>
                  <a:lnTo>
                    <a:pt x="11321" y="23397"/>
                  </a:lnTo>
                  <a:lnTo>
                    <a:pt x="11132" y="23302"/>
                  </a:lnTo>
                  <a:lnTo>
                    <a:pt x="10849" y="23302"/>
                  </a:lnTo>
                  <a:lnTo>
                    <a:pt x="10566" y="23397"/>
                  </a:lnTo>
                  <a:lnTo>
                    <a:pt x="10566" y="23302"/>
                  </a:lnTo>
                  <a:lnTo>
                    <a:pt x="10189" y="23302"/>
                  </a:lnTo>
                  <a:lnTo>
                    <a:pt x="9717" y="23491"/>
                  </a:lnTo>
                  <a:lnTo>
                    <a:pt x="9717" y="23302"/>
                  </a:lnTo>
                  <a:lnTo>
                    <a:pt x="9623" y="23491"/>
                  </a:lnTo>
                  <a:lnTo>
                    <a:pt x="9434" y="23680"/>
                  </a:lnTo>
                  <a:lnTo>
                    <a:pt x="9340" y="23585"/>
                  </a:lnTo>
                  <a:lnTo>
                    <a:pt x="9434" y="23585"/>
                  </a:lnTo>
                  <a:lnTo>
                    <a:pt x="9340" y="23491"/>
                  </a:lnTo>
                  <a:lnTo>
                    <a:pt x="9246" y="23491"/>
                  </a:lnTo>
                  <a:lnTo>
                    <a:pt x="9246" y="23585"/>
                  </a:lnTo>
                  <a:lnTo>
                    <a:pt x="9151" y="23491"/>
                  </a:lnTo>
                  <a:lnTo>
                    <a:pt x="8868" y="23680"/>
                  </a:lnTo>
                  <a:lnTo>
                    <a:pt x="8774" y="23680"/>
                  </a:lnTo>
                  <a:lnTo>
                    <a:pt x="8680" y="23491"/>
                  </a:lnTo>
                  <a:lnTo>
                    <a:pt x="8585" y="23585"/>
                  </a:lnTo>
                  <a:lnTo>
                    <a:pt x="8491" y="23585"/>
                  </a:lnTo>
                  <a:lnTo>
                    <a:pt x="8397" y="23491"/>
                  </a:lnTo>
                  <a:lnTo>
                    <a:pt x="8302" y="23491"/>
                  </a:lnTo>
                  <a:lnTo>
                    <a:pt x="8208" y="23302"/>
                  </a:lnTo>
                  <a:lnTo>
                    <a:pt x="8302" y="23114"/>
                  </a:lnTo>
                  <a:lnTo>
                    <a:pt x="8302" y="23114"/>
                  </a:lnTo>
                  <a:lnTo>
                    <a:pt x="8019" y="23208"/>
                  </a:lnTo>
                  <a:lnTo>
                    <a:pt x="7642" y="23208"/>
                  </a:lnTo>
                  <a:lnTo>
                    <a:pt x="7359" y="23302"/>
                  </a:lnTo>
                  <a:lnTo>
                    <a:pt x="7264" y="23302"/>
                  </a:lnTo>
                  <a:lnTo>
                    <a:pt x="7264" y="23397"/>
                  </a:lnTo>
                  <a:lnTo>
                    <a:pt x="7547" y="23397"/>
                  </a:lnTo>
                  <a:lnTo>
                    <a:pt x="7453" y="23491"/>
                  </a:lnTo>
                  <a:lnTo>
                    <a:pt x="7359" y="23491"/>
                  </a:lnTo>
                  <a:lnTo>
                    <a:pt x="7170" y="23680"/>
                  </a:lnTo>
                  <a:lnTo>
                    <a:pt x="6981" y="23397"/>
                  </a:lnTo>
                  <a:lnTo>
                    <a:pt x="6698" y="23208"/>
                  </a:lnTo>
                  <a:lnTo>
                    <a:pt x="6604" y="23114"/>
                  </a:lnTo>
                  <a:lnTo>
                    <a:pt x="6415" y="23208"/>
                  </a:lnTo>
                  <a:lnTo>
                    <a:pt x="6227" y="23302"/>
                  </a:lnTo>
                  <a:lnTo>
                    <a:pt x="6132" y="23491"/>
                  </a:lnTo>
                  <a:lnTo>
                    <a:pt x="6038" y="23491"/>
                  </a:lnTo>
                  <a:lnTo>
                    <a:pt x="6038" y="23397"/>
                  </a:lnTo>
                  <a:lnTo>
                    <a:pt x="6132" y="23208"/>
                  </a:lnTo>
                  <a:lnTo>
                    <a:pt x="5849" y="23302"/>
                  </a:lnTo>
                  <a:lnTo>
                    <a:pt x="5661" y="23397"/>
                  </a:lnTo>
                  <a:lnTo>
                    <a:pt x="5095" y="23208"/>
                  </a:lnTo>
                  <a:lnTo>
                    <a:pt x="4057" y="23019"/>
                  </a:lnTo>
                  <a:lnTo>
                    <a:pt x="2925" y="22831"/>
                  </a:lnTo>
                  <a:lnTo>
                    <a:pt x="2265" y="22831"/>
                  </a:lnTo>
                  <a:lnTo>
                    <a:pt x="2265" y="22642"/>
                  </a:lnTo>
                  <a:lnTo>
                    <a:pt x="1887" y="22642"/>
                  </a:lnTo>
                  <a:lnTo>
                    <a:pt x="1510" y="22548"/>
                  </a:lnTo>
                  <a:lnTo>
                    <a:pt x="944" y="22076"/>
                  </a:lnTo>
                  <a:lnTo>
                    <a:pt x="944" y="21887"/>
                  </a:lnTo>
                  <a:lnTo>
                    <a:pt x="1038" y="21699"/>
                  </a:lnTo>
                  <a:lnTo>
                    <a:pt x="755" y="21699"/>
                  </a:lnTo>
                  <a:lnTo>
                    <a:pt x="472" y="21793"/>
                  </a:lnTo>
                  <a:lnTo>
                    <a:pt x="95" y="22076"/>
                  </a:lnTo>
                  <a:lnTo>
                    <a:pt x="0" y="22265"/>
                  </a:lnTo>
                  <a:lnTo>
                    <a:pt x="0" y="22359"/>
                  </a:lnTo>
                  <a:lnTo>
                    <a:pt x="283" y="22453"/>
                  </a:lnTo>
                  <a:lnTo>
                    <a:pt x="189" y="22548"/>
                  </a:lnTo>
                  <a:lnTo>
                    <a:pt x="95" y="22453"/>
                  </a:lnTo>
                  <a:lnTo>
                    <a:pt x="95" y="22642"/>
                  </a:lnTo>
                  <a:lnTo>
                    <a:pt x="283" y="22642"/>
                  </a:lnTo>
                  <a:lnTo>
                    <a:pt x="566" y="22736"/>
                  </a:lnTo>
                  <a:lnTo>
                    <a:pt x="472" y="22831"/>
                  </a:lnTo>
                  <a:lnTo>
                    <a:pt x="472" y="22925"/>
                  </a:lnTo>
                  <a:lnTo>
                    <a:pt x="661" y="22736"/>
                  </a:lnTo>
                  <a:lnTo>
                    <a:pt x="755" y="22925"/>
                  </a:lnTo>
                  <a:lnTo>
                    <a:pt x="755" y="23019"/>
                  </a:lnTo>
                  <a:lnTo>
                    <a:pt x="661" y="23019"/>
                  </a:lnTo>
                  <a:lnTo>
                    <a:pt x="944" y="23114"/>
                  </a:lnTo>
                  <a:lnTo>
                    <a:pt x="1132" y="23208"/>
                  </a:lnTo>
                  <a:lnTo>
                    <a:pt x="1604" y="23397"/>
                  </a:lnTo>
                  <a:lnTo>
                    <a:pt x="1510" y="23491"/>
                  </a:lnTo>
                  <a:lnTo>
                    <a:pt x="1510" y="23585"/>
                  </a:lnTo>
                  <a:lnTo>
                    <a:pt x="1793" y="23680"/>
                  </a:lnTo>
                  <a:lnTo>
                    <a:pt x="2170" y="23774"/>
                  </a:lnTo>
                  <a:lnTo>
                    <a:pt x="2453" y="23774"/>
                  </a:lnTo>
                  <a:lnTo>
                    <a:pt x="2359" y="23868"/>
                  </a:lnTo>
                  <a:lnTo>
                    <a:pt x="2642" y="24057"/>
                  </a:lnTo>
                  <a:lnTo>
                    <a:pt x="2736" y="23868"/>
                  </a:lnTo>
                  <a:lnTo>
                    <a:pt x="3019" y="23680"/>
                  </a:lnTo>
                  <a:lnTo>
                    <a:pt x="2925" y="23963"/>
                  </a:lnTo>
                  <a:lnTo>
                    <a:pt x="2831" y="24151"/>
                  </a:lnTo>
                  <a:lnTo>
                    <a:pt x="3114" y="23868"/>
                  </a:lnTo>
                  <a:lnTo>
                    <a:pt x="3208" y="24151"/>
                  </a:lnTo>
                  <a:lnTo>
                    <a:pt x="3302" y="23963"/>
                  </a:lnTo>
                  <a:lnTo>
                    <a:pt x="3491" y="24057"/>
                  </a:lnTo>
                  <a:lnTo>
                    <a:pt x="3585" y="24340"/>
                  </a:lnTo>
                  <a:lnTo>
                    <a:pt x="3680" y="24246"/>
                  </a:lnTo>
                  <a:lnTo>
                    <a:pt x="3774" y="24057"/>
                  </a:lnTo>
                  <a:lnTo>
                    <a:pt x="3868" y="24151"/>
                  </a:lnTo>
                  <a:lnTo>
                    <a:pt x="3868" y="24340"/>
                  </a:lnTo>
                  <a:lnTo>
                    <a:pt x="4434" y="24151"/>
                  </a:lnTo>
                  <a:lnTo>
                    <a:pt x="4717" y="24057"/>
                  </a:lnTo>
                  <a:lnTo>
                    <a:pt x="4812" y="24151"/>
                  </a:lnTo>
                  <a:lnTo>
                    <a:pt x="4812" y="23868"/>
                  </a:lnTo>
                  <a:lnTo>
                    <a:pt x="5000" y="23774"/>
                  </a:lnTo>
                  <a:lnTo>
                    <a:pt x="5000" y="23868"/>
                  </a:lnTo>
                  <a:lnTo>
                    <a:pt x="4906" y="24057"/>
                  </a:lnTo>
                  <a:lnTo>
                    <a:pt x="5095" y="23963"/>
                  </a:lnTo>
                  <a:lnTo>
                    <a:pt x="5378" y="23963"/>
                  </a:lnTo>
                  <a:lnTo>
                    <a:pt x="5378" y="24151"/>
                  </a:lnTo>
                  <a:lnTo>
                    <a:pt x="5000" y="24151"/>
                  </a:lnTo>
                  <a:lnTo>
                    <a:pt x="5095" y="24246"/>
                  </a:lnTo>
                  <a:lnTo>
                    <a:pt x="5000" y="24246"/>
                  </a:lnTo>
                  <a:lnTo>
                    <a:pt x="5000" y="24434"/>
                  </a:lnTo>
                  <a:lnTo>
                    <a:pt x="5378" y="24434"/>
                  </a:lnTo>
                  <a:lnTo>
                    <a:pt x="5566" y="24246"/>
                  </a:lnTo>
                  <a:lnTo>
                    <a:pt x="5944" y="24340"/>
                  </a:lnTo>
                  <a:lnTo>
                    <a:pt x="6415" y="24340"/>
                  </a:lnTo>
                  <a:lnTo>
                    <a:pt x="6321" y="24434"/>
                  </a:lnTo>
                  <a:lnTo>
                    <a:pt x="6510" y="24434"/>
                  </a:lnTo>
                  <a:lnTo>
                    <a:pt x="6604" y="24340"/>
                  </a:lnTo>
                  <a:lnTo>
                    <a:pt x="6604" y="24246"/>
                  </a:lnTo>
                  <a:lnTo>
                    <a:pt x="6793" y="24340"/>
                  </a:lnTo>
                  <a:lnTo>
                    <a:pt x="6604" y="24434"/>
                  </a:lnTo>
                  <a:lnTo>
                    <a:pt x="6793" y="24434"/>
                  </a:lnTo>
                  <a:lnTo>
                    <a:pt x="6887" y="24340"/>
                  </a:lnTo>
                  <a:lnTo>
                    <a:pt x="6981" y="24434"/>
                  </a:lnTo>
                  <a:lnTo>
                    <a:pt x="7264" y="24434"/>
                  </a:lnTo>
                  <a:lnTo>
                    <a:pt x="7925" y="24623"/>
                  </a:lnTo>
                  <a:lnTo>
                    <a:pt x="8680" y="24623"/>
                  </a:lnTo>
                  <a:lnTo>
                    <a:pt x="9057" y="24529"/>
                  </a:lnTo>
                  <a:lnTo>
                    <a:pt x="9529" y="24529"/>
                  </a:lnTo>
                  <a:lnTo>
                    <a:pt x="10000" y="24623"/>
                  </a:lnTo>
                  <a:lnTo>
                    <a:pt x="10566" y="24717"/>
                  </a:lnTo>
                  <a:lnTo>
                    <a:pt x="11415" y="24623"/>
                  </a:lnTo>
                  <a:lnTo>
                    <a:pt x="12359" y="24529"/>
                  </a:lnTo>
                  <a:lnTo>
                    <a:pt x="12830" y="24340"/>
                  </a:lnTo>
                  <a:lnTo>
                    <a:pt x="12925" y="24529"/>
                  </a:lnTo>
                  <a:lnTo>
                    <a:pt x="13019" y="24340"/>
                  </a:lnTo>
                  <a:lnTo>
                    <a:pt x="13113" y="24529"/>
                  </a:lnTo>
                  <a:lnTo>
                    <a:pt x="13208" y="24434"/>
                  </a:lnTo>
                  <a:lnTo>
                    <a:pt x="13113" y="24340"/>
                  </a:lnTo>
                  <a:lnTo>
                    <a:pt x="13962" y="24340"/>
                  </a:lnTo>
                  <a:lnTo>
                    <a:pt x="13962" y="24434"/>
                  </a:lnTo>
                  <a:lnTo>
                    <a:pt x="13962" y="24529"/>
                  </a:lnTo>
                  <a:lnTo>
                    <a:pt x="14717" y="24246"/>
                  </a:lnTo>
                  <a:lnTo>
                    <a:pt x="15566" y="24057"/>
                  </a:lnTo>
                  <a:lnTo>
                    <a:pt x="15378" y="23963"/>
                  </a:lnTo>
                  <a:lnTo>
                    <a:pt x="15472" y="23868"/>
                  </a:lnTo>
                  <a:lnTo>
                    <a:pt x="15566" y="23963"/>
                  </a:lnTo>
                  <a:lnTo>
                    <a:pt x="15472" y="23774"/>
                  </a:lnTo>
                  <a:lnTo>
                    <a:pt x="15661" y="23868"/>
                  </a:lnTo>
                  <a:lnTo>
                    <a:pt x="15566" y="24057"/>
                  </a:lnTo>
                  <a:lnTo>
                    <a:pt x="16038" y="23963"/>
                  </a:lnTo>
                  <a:lnTo>
                    <a:pt x="16698" y="23680"/>
                  </a:lnTo>
                  <a:lnTo>
                    <a:pt x="17264" y="23397"/>
                  </a:lnTo>
                  <a:lnTo>
                    <a:pt x="17453" y="23208"/>
                  </a:lnTo>
                  <a:lnTo>
                    <a:pt x="17547" y="23019"/>
                  </a:lnTo>
                  <a:lnTo>
                    <a:pt x="17736" y="23114"/>
                  </a:lnTo>
                  <a:lnTo>
                    <a:pt x="17830" y="23114"/>
                  </a:lnTo>
                  <a:lnTo>
                    <a:pt x="18019" y="23019"/>
                  </a:lnTo>
                  <a:lnTo>
                    <a:pt x="18208" y="22736"/>
                  </a:lnTo>
                  <a:lnTo>
                    <a:pt x="18302" y="22548"/>
                  </a:lnTo>
                  <a:lnTo>
                    <a:pt x="18868" y="22359"/>
                  </a:lnTo>
                  <a:lnTo>
                    <a:pt x="19623" y="22076"/>
                  </a:lnTo>
                  <a:lnTo>
                    <a:pt x="20189" y="21699"/>
                  </a:lnTo>
                  <a:lnTo>
                    <a:pt x="20849" y="21227"/>
                  </a:lnTo>
                  <a:lnTo>
                    <a:pt x="21321" y="20755"/>
                  </a:lnTo>
                  <a:lnTo>
                    <a:pt x="21510" y="20472"/>
                  </a:lnTo>
                  <a:lnTo>
                    <a:pt x="22170" y="19906"/>
                  </a:lnTo>
                  <a:lnTo>
                    <a:pt x="22736" y="19435"/>
                  </a:lnTo>
                  <a:lnTo>
                    <a:pt x="23113" y="18963"/>
                  </a:lnTo>
                  <a:lnTo>
                    <a:pt x="23302" y="18585"/>
                  </a:lnTo>
                  <a:lnTo>
                    <a:pt x="23396" y="18774"/>
                  </a:lnTo>
                  <a:lnTo>
                    <a:pt x="23585" y="18397"/>
                  </a:lnTo>
                  <a:lnTo>
                    <a:pt x="23774" y="18114"/>
                  </a:lnTo>
                  <a:lnTo>
                    <a:pt x="24057" y="17736"/>
                  </a:lnTo>
                  <a:lnTo>
                    <a:pt x="24245" y="17453"/>
                  </a:lnTo>
                  <a:lnTo>
                    <a:pt x="24340" y="17453"/>
                  </a:lnTo>
                  <a:lnTo>
                    <a:pt x="24434" y="17359"/>
                  </a:lnTo>
                  <a:lnTo>
                    <a:pt x="24623" y="16982"/>
                  </a:lnTo>
                  <a:lnTo>
                    <a:pt x="25189" y="16227"/>
                  </a:lnTo>
                  <a:lnTo>
                    <a:pt x="25566" y="15661"/>
                  </a:lnTo>
                  <a:lnTo>
                    <a:pt x="25943" y="15189"/>
                  </a:lnTo>
                  <a:lnTo>
                    <a:pt x="26226" y="14529"/>
                  </a:lnTo>
                  <a:lnTo>
                    <a:pt x="26509" y="13680"/>
                  </a:lnTo>
                  <a:lnTo>
                    <a:pt x="26604" y="13869"/>
                  </a:lnTo>
                  <a:lnTo>
                    <a:pt x="26604" y="13586"/>
                  </a:lnTo>
                  <a:lnTo>
                    <a:pt x="26698" y="13303"/>
                  </a:lnTo>
                  <a:lnTo>
                    <a:pt x="26792" y="13303"/>
                  </a:lnTo>
                  <a:lnTo>
                    <a:pt x="26887" y="13397"/>
                  </a:lnTo>
                  <a:lnTo>
                    <a:pt x="27170" y="12831"/>
                  </a:lnTo>
                  <a:lnTo>
                    <a:pt x="27264" y="12548"/>
                  </a:lnTo>
                  <a:lnTo>
                    <a:pt x="27264" y="12454"/>
                  </a:lnTo>
                  <a:lnTo>
                    <a:pt x="26981" y="12076"/>
                  </a:lnTo>
                  <a:lnTo>
                    <a:pt x="27075" y="12171"/>
                  </a:lnTo>
                  <a:lnTo>
                    <a:pt x="27170" y="12076"/>
                  </a:lnTo>
                  <a:lnTo>
                    <a:pt x="27358" y="12076"/>
                  </a:lnTo>
                  <a:lnTo>
                    <a:pt x="27453" y="12171"/>
                  </a:lnTo>
                  <a:lnTo>
                    <a:pt x="27453" y="11982"/>
                  </a:lnTo>
                  <a:lnTo>
                    <a:pt x="27547" y="11793"/>
                  </a:lnTo>
                  <a:lnTo>
                    <a:pt x="27641" y="11793"/>
                  </a:lnTo>
                  <a:lnTo>
                    <a:pt x="27547" y="11510"/>
                  </a:lnTo>
                  <a:lnTo>
                    <a:pt x="27641" y="11133"/>
                  </a:lnTo>
                  <a:lnTo>
                    <a:pt x="27830" y="10755"/>
                  </a:lnTo>
                  <a:lnTo>
                    <a:pt x="27924" y="10661"/>
                  </a:lnTo>
                  <a:lnTo>
                    <a:pt x="28113" y="10661"/>
                  </a:lnTo>
                  <a:lnTo>
                    <a:pt x="28019" y="10378"/>
                  </a:lnTo>
                  <a:lnTo>
                    <a:pt x="28019" y="10284"/>
                  </a:lnTo>
                  <a:lnTo>
                    <a:pt x="28019" y="10095"/>
                  </a:lnTo>
                  <a:lnTo>
                    <a:pt x="28113" y="10284"/>
                  </a:lnTo>
                  <a:lnTo>
                    <a:pt x="28208" y="10001"/>
                  </a:lnTo>
                  <a:lnTo>
                    <a:pt x="28019" y="10001"/>
                  </a:lnTo>
                  <a:lnTo>
                    <a:pt x="27924" y="9906"/>
                  </a:lnTo>
                  <a:lnTo>
                    <a:pt x="28113" y="9718"/>
                  </a:lnTo>
                  <a:lnTo>
                    <a:pt x="28208" y="9718"/>
                  </a:lnTo>
                  <a:lnTo>
                    <a:pt x="28113" y="9529"/>
                  </a:lnTo>
                  <a:lnTo>
                    <a:pt x="28396" y="9529"/>
                  </a:lnTo>
                  <a:lnTo>
                    <a:pt x="28302" y="9057"/>
                  </a:lnTo>
                  <a:lnTo>
                    <a:pt x="28396" y="9057"/>
                  </a:lnTo>
                  <a:lnTo>
                    <a:pt x="28396" y="8963"/>
                  </a:lnTo>
                  <a:lnTo>
                    <a:pt x="28396" y="8774"/>
                  </a:lnTo>
                  <a:lnTo>
                    <a:pt x="28491" y="8491"/>
                  </a:lnTo>
                  <a:lnTo>
                    <a:pt x="28585" y="8114"/>
                  </a:lnTo>
                  <a:lnTo>
                    <a:pt x="28774" y="8303"/>
                  </a:lnTo>
                  <a:lnTo>
                    <a:pt x="28962" y="7454"/>
                  </a:lnTo>
                  <a:lnTo>
                    <a:pt x="29057" y="6699"/>
                  </a:lnTo>
                  <a:lnTo>
                    <a:pt x="29245" y="5661"/>
                  </a:lnTo>
                  <a:lnTo>
                    <a:pt x="29340" y="4718"/>
                  </a:lnTo>
                  <a:lnTo>
                    <a:pt x="29340" y="4341"/>
                  </a:lnTo>
                  <a:lnTo>
                    <a:pt x="29057" y="4435"/>
                  </a:lnTo>
                  <a:lnTo>
                    <a:pt x="28962" y="4435"/>
                  </a:lnTo>
                  <a:lnTo>
                    <a:pt x="28962" y="4246"/>
                  </a:lnTo>
                  <a:lnTo>
                    <a:pt x="29151" y="4341"/>
                  </a:lnTo>
                  <a:lnTo>
                    <a:pt x="29245" y="4152"/>
                  </a:lnTo>
                  <a:lnTo>
                    <a:pt x="29151" y="4152"/>
                  </a:lnTo>
                  <a:lnTo>
                    <a:pt x="29057" y="3963"/>
                  </a:lnTo>
                  <a:lnTo>
                    <a:pt x="28962" y="3680"/>
                  </a:lnTo>
                  <a:lnTo>
                    <a:pt x="28962" y="3680"/>
                  </a:lnTo>
                  <a:lnTo>
                    <a:pt x="29245" y="3774"/>
                  </a:lnTo>
                  <a:lnTo>
                    <a:pt x="29057" y="3586"/>
                  </a:lnTo>
                  <a:lnTo>
                    <a:pt x="29057" y="3397"/>
                  </a:lnTo>
                  <a:lnTo>
                    <a:pt x="29245" y="3586"/>
                  </a:lnTo>
                  <a:lnTo>
                    <a:pt x="29245" y="3491"/>
                  </a:lnTo>
                  <a:lnTo>
                    <a:pt x="29434" y="3114"/>
                  </a:lnTo>
                  <a:lnTo>
                    <a:pt x="29245" y="2925"/>
                  </a:lnTo>
                  <a:lnTo>
                    <a:pt x="28962" y="2642"/>
                  </a:lnTo>
                  <a:lnTo>
                    <a:pt x="28962" y="2642"/>
                  </a:lnTo>
                  <a:lnTo>
                    <a:pt x="29245" y="2831"/>
                  </a:lnTo>
                  <a:lnTo>
                    <a:pt x="29340" y="2737"/>
                  </a:lnTo>
                  <a:lnTo>
                    <a:pt x="29434" y="2359"/>
                  </a:lnTo>
                  <a:lnTo>
                    <a:pt x="29434" y="2265"/>
                  </a:lnTo>
                  <a:lnTo>
                    <a:pt x="29434" y="2171"/>
                  </a:lnTo>
                  <a:lnTo>
                    <a:pt x="29340" y="2171"/>
                  </a:lnTo>
                  <a:lnTo>
                    <a:pt x="28774" y="944"/>
                  </a:lnTo>
                  <a:lnTo>
                    <a:pt x="28962" y="661"/>
                  </a:lnTo>
                  <a:lnTo>
                    <a:pt x="29057" y="473"/>
                  </a:lnTo>
                  <a:lnTo>
                    <a:pt x="29151" y="473"/>
                  </a:lnTo>
                  <a:lnTo>
                    <a:pt x="28868" y="190"/>
                  </a:lnTo>
                  <a:lnTo>
                    <a:pt x="29057" y="190"/>
                  </a:lnTo>
                  <a:lnTo>
                    <a:pt x="28962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2"/>
            <p:cNvSpPr/>
            <p:nvPr/>
          </p:nvSpPr>
          <p:spPr>
            <a:xfrm>
              <a:off x="1745175" y="2199475"/>
              <a:ext cx="169825" cy="162775"/>
            </a:xfrm>
            <a:custGeom>
              <a:avLst/>
              <a:gdLst/>
              <a:ahLst/>
              <a:cxnLst/>
              <a:rect l="l" t="t" r="r" b="b"/>
              <a:pathLst>
                <a:path w="6793" h="6511" extrusionOk="0">
                  <a:moveTo>
                    <a:pt x="1038" y="6416"/>
                  </a:moveTo>
                  <a:lnTo>
                    <a:pt x="1038" y="6463"/>
                  </a:lnTo>
                  <a:lnTo>
                    <a:pt x="1038" y="6463"/>
                  </a:lnTo>
                  <a:lnTo>
                    <a:pt x="943" y="6416"/>
                  </a:lnTo>
                  <a:close/>
                  <a:moveTo>
                    <a:pt x="2641" y="1"/>
                  </a:moveTo>
                  <a:lnTo>
                    <a:pt x="2641" y="190"/>
                  </a:lnTo>
                  <a:lnTo>
                    <a:pt x="2641" y="473"/>
                  </a:lnTo>
                  <a:lnTo>
                    <a:pt x="2641" y="567"/>
                  </a:lnTo>
                  <a:lnTo>
                    <a:pt x="2547" y="284"/>
                  </a:lnTo>
                  <a:lnTo>
                    <a:pt x="2547" y="756"/>
                  </a:lnTo>
                  <a:lnTo>
                    <a:pt x="2453" y="284"/>
                  </a:lnTo>
                  <a:lnTo>
                    <a:pt x="2453" y="473"/>
                  </a:lnTo>
                  <a:lnTo>
                    <a:pt x="2453" y="661"/>
                  </a:lnTo>
                  <a:lnTo>
                    <a:pt x="2075" y="1227"/>
                  </a:lnTo>
                  <a:lnTo>
                    <a:pt x="1509" y="2171"/>
                  </a:lnTo>
                  <a:lnTo>
                    <a:pt x="849" y="3114"/>
                  </a:lnTo>
                  <a:lnTo>
                    <a:pt x="377" y="3774"/>
                  </a:lnTo>
                  <a:lnTo>
                    <a:pt x="283" y="4152"/>
                  </a:lnTo>
                  <a:lnTo>
                    <a:pt x="472" y="4246"/>
                  </a:lnTo>
                  <a:lnTo>
                    <a:pt x="472" y="4340"/>
                  </a:lnTo>
                  <a:lnTo>
                    <a:pt x="377" y="4435"/>
                  </a:lnTo>
                  <a:lnTo>
                    <a:pt x="283" y="4435"/>
                  </a:lnTo>
                  <a:lnTo>
                    <a:pt x="566" y="4529"/>
                  </a:lnTo>
                  <a:lnTo>
                    <a:pt x="472" y="4435"/>
                  </a:lnTo>
                  <a:lnTo>
                    <a:pt x="566" y="4435"/>
                  </a:lnTo>
                  <a:lnTo>
                    <a:pt x="849" y="4623"/>
                  </a:lnTo>
                  <a:lnTo>
                    <a:pt x="566" y="4623"/>
                  </a:lnTo>
                  <a:lnTo>
                    <a:pt x="472" y="4812"/>
                  </a:lnTo>
                  <a:lnTo>
                    <a:pt x="377" y="5284"/>
                  </a:lnTo>
                  <a:lnTo>
                    <a:pt x="283" y="5944"/>
                  </a:lnTo>
                  <a:lnTo>
                    <a:pt x="189" y="6133"/>
                  </a:lnTo>
                  <a:lnTo>
                    <a:pt x="0" y="6227"/>
                  </a:lnTo>
                  <a:lnTo>
                    <a:pt x="566" y="6416"/>
                  </a:lnTo>
                  <a:lnTo>
                    <a:pt x="1038" y="6494"/>
                  </a:lnTo>
                  <a:lnTo>
                    <a:pt x="1038" y="6494"/>
                  </a:lnTo>
                  <a:lnTo>
                    <a:pt x="1038" y="6510"/>
                  </a:lnTo>
                  <a:lnTo>
                    <a:pt x="1051" y="6497"/>
                  </a:lnTo>
                  <a:lnTo>
                    <a:pt x="1051" y="6497"/>
                  </a:lnTo>
                  <a:lnTo>
                    <a:pt x="1132" y="6510"/>
                  </a:lnTo>
                  <a:lnTo>
                    <a:pt x="1069" y="6479"/>
                  </a:lnTo>
                  <a:lnTo>
                    <a:pt x="1069" y="6479"/>
                  </a:lnTo>
                  <a:lnTo>
                    <a:pt x="1132" y="6416"/>
                  </a:lnTo>
                  <a:lnTo>
                    <a:pt x="1226" y="6133"/>
                  </a:lnTo>
                  <a:lnTo>
                    <a:pt x="1226" y="5944"/>
                  </a:lnTo>
                  <a:lnTo>
                    <a:pt x="1038" y="5755"/>
                  </a:lnTo>
                  <a:lnTo>
                    <a:pt x="1415" y="5755"/>
                  </a:lnTo>
                  <a:lnTo>
                    <a:pt x="1321" y="5661"/>
                  </a:lnTo>
                  <a:lnTo>
                    <a:pt x="1415" y="5661"/>
                  </a:lnTo>
                  <a:lnTo>
                    <a:pt x="1604" y="5755"/>
                  </a:lnTo>
                  <a:lnTo>
                    <a:pt x="1415" y="5567"/>
                  </a:lnTo>
                  <a:lnTo>
                    <a:pt x="1038" y="5189"/>
                  </a:lnTo>
                  <a:lnTo>
                    <a:pt x="1226" y="5284"/>
                  </a:lnTo>
                  <a:lnTo>
                    <a:pt x="1604" y="5378"/>
                  </a:lnTo>
                  <a:lnTo>
                    <a:pt x="2264" y="3491"/>
                  </a:lnTo>
                  <a:lnTo>
                    <a:pt x="3019" y="1605"/>
                  </a:lnTo>
                  <a:lnTo>
                    <a:pt x="3019" y="1888"/>
                  </a:lnTo>
                  <a:lnTo>
                    <a:pt x="3113" y="1699"/>
                  </a:lnTo>
                  <a:lnTo>
                    <a:pt x="3113" y="1888"/>
                  </a:lnTo>
                  <a:lnTo>
                    <a:pt x="3302" y="1699"/>
                  </a:lnTo>
                  <a:lnTo>
                    <a:pt x="3208" y="1888"/>
                  </a:lnTo>
                  <a:lnTo>
                    <a:pt x="3302" y="1982"/>
                  </a:lnTo>
                  <a:lnTo>
                    <a:pt x="3585" y="2076"/>
                  </a:lnTo>
                  <a:lnTo>
                    <a:pt x="3962" y="2171"/>
                  </a:lnTo>
                  <a:lnTo>
                    <a:pt x="4340" y="1982"/>
                  </a:lnTo>
                  <a:lnTo>
                    <a:pt x="4151" y="2171"/>
                  </a:lnTo>
                  <a:lnTo>
                    <a:pt x="4151" y="2359"/>
                  </a:lnTo>
                  <a:lnTo>
                    <a:pt x="4151" y="2454"/>
                  </a:lnTo>
                  <a:lnTo>
                    <a:pt x="4245" y="2548"/>
                  </a:lnTo>
                  <a:lnTo>
                    <a:pt x="4623" y="2548"/>
                  </a:lnTo>
                  <a:lnTo>
                    <a:pt x="4811" y="2359"/>
                  </a:lnTo>
                  <a:lnTo>
                    <a:pt x="5000" y="2642"/>
                  </a:lnTo>
                  <a:lnTo>
                    <a:pt x="5283" y="3020"/>
                  </a:lnTo>
                  <a:lnTo>
                    <a:pt x="5755" y="3208"/>
                  </a:lnTo>
                  <a:lnTo>
                    <a:pt x="6132" y="3208"/>
                  </a:lnTo>
                  <a:lnTo>
                    <a:pt x="6038" y="3397"/>
                  </a:lnTo>
                  <a:lnTo>
                    <a:pt x="6038" y="3586"/>
                  </a:lnTo>
                  <a:lnTo>
                    <a:pt x="6132" y="3680"/>
                  </a:lnTo>
                  <a:lnTo>
                    <a:pt x="6321" y="3680"/>
                  </a:lnTo>
                  <a:lnTo>
                    <a:pt x="6698" y="3586"/>
                  </a:lnTo>
                  <a:lnTo>
                    <a:pt x="6698" y="3869"/>
                  </a:lnTo>
                  <a:lnTo>
                    <a:pt x="6509" y="3963"/>
                  </a:lnTo>
                  <a:lnTo>
                    <a:pt x="6509" y="3963"/>
                  </a:lnTo>
                  <a:lnTo>
                    <a:pt x="6792" y="3869"/>
                  </a:lnTo>
                  <a:lnTo>
                    <a:pt x="6792" y="3491"/>
                  </a:lnTo>
                  <a:lnTo>
                    <a:pt x="6698" y="3397"/>
                  </a:lnTo>
                  <a:lnTo>
                    <a:pt x="6509" y="3586"/>
                  </a:lnTo>
                  <a:lnTo>
                    <a:pt x="6509" y="3586"/>
                  </a:lnTo>
                  <a:lnTo>
                    <a:pt x="6604" y="3303"/>
                  </a:lnTo>
                  <a:lnTo>
                    <a:pt x="6604" y="3114"/>
                  </a:lnTo>
                  <a:lnTo>
                    <a:pt x="6509" y="3020"/>
                  </a:lnTo>
                  <a:lnTo>
                    <a:pt x="6226" y="3020"/>
                  </a:lnTo>
                  <a:lnTo>
                    <a:pt x="5849" y="3114"/>
                  </a:lnTo>
                  <a:lnTo>
                    <a:pt x="5849" y="3114"/>
                  </a:lnTo>
                  <a:lnTo>
                    <a:pt x="5943" y="2831"/>
                  </a:lnTo>
                  <a:lnTo>
                    <a:pt x="5943" y="2925"/>
                  </a:lnTo>
                  <a:lnTo>
                    <a:pt x="6132" y="2548"/>
                  </a:lnTo>
                  <a:lnTo>
                    <a:pt x="5660" y="2359"/>
                  </a:lnTo>
                  <a:lnTo>
                    <a:pt x="5283" y="2171"/>
                  </a:lnTo>
                  <a:lnTo>
                    <a:pt x="4906" y="2171"/>
                  </a:lnTo>
                  <a:lnTo>
                    <a:pt x="4906" y="1699"/>
                  </a:lnTo>
                  <a:lnTo>
                    <a:pt x="5094" y="1322"/>
                  </a:lnTo>
                  <a:lnTo>
                    <a:pt x="4717" y="1605"/>
                  </a:lnTo>
                  <a:lnTo>
                    <a:pt x="4811" y="1322"/>
                  </a:lnTo>
                  <a:lnTo>
                    <a:pt x="4811" y="1322"/>
                  </a:lnTo>
                  <a:lnTo>
                    <a:pt x="4717" y="1416"/>
                  </a:lnTo>
                  <a:lnTo>
                    <a:pt x="4434" y="1605"/>
                  </a:lnTo>
                  <a:lnTo>
                    <a:pt x="4623" y="1322"/>
                  </a:lnTo>
                  <a:lnTo>
                    <a:pt x="4623" y="1227"/>
                  </a:lnTo>
                  <a:lnTo>
                    <a:pt x="4528" y="1133"/>
                  </a:lnTo>
                  <a:lnTo>
                    <a:pt x="4340" y="1322"/>
                  </a:lnTo>
                  <a:lnTo>
                    <a:pt x="4340" y="1510"/>
                  </a:lnTo>
                  <a:lnTo>
                    <a:pt x="4245" y="1322"/>
                  </a:lnTo>
                  <a:lnTo>
                    <a:pt x="4151" y="1227"/>
                  </a:lnTo>
                  <a:lnTo>
                    <a:pt x="3868" y="944"/>
                  </a:lnTo>
                  <a:lnTo>
                    <a:pt x="3208" y="567"/>
                  </a:lnTo>
                  <a:lnTo>
                    <a:pt x="2925" y="378"/>
                  </a:lnTo>
                  <a:lnTo>
                    <a:pt x="2736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8" name="Google Shape;58;p12"/>
          <p:cNvSpPr/>
          <p:nvPr/>
        </p:nvSpPr>
        <p:spPr>
          <a:xfrm>
            <a:off x="2562127" y="2945775"/>
            <a:ext cx="1442481" cy="102978"/>
          </a:xfrm>
          <a:custGeom>
            <a:avLst/>
            <a:gdLst/>
            <a:ahLst/>
            <a:cxnLst/>
            <a:rect l="l" t="t" r="r" b="b"/>
            <a:pathLst>
              <a:path w="27831" h="2831" extrusionOk="0">
                <a:moveTo>
                  <a:pt x="27264" y="944"/>
                </a:moveTo>
                <a:lnTo>
                  <a:pt x="27359" y="1086"/>
                </a:lnTo>
                <a:lnTo>
                  <a:pt x="27359" y="944"/>
                </a:lnTo>
                <a:close/>
                <a:moveTo>
                  <a:pt x="27359" y="1086"/>
                </a:moveTo>
                <a:lnTo>
                  <a:pt x="27359" y="1133"/>
                </a:lnTo>
                <a:lnTo>
                  <a:pt x="27372" y="1106"/>
                </a:lnTo>
                <a:lnTo>
                  <a:pt x="27372" y="1106"/>
                </a:lnTo>
                <a:lnTo>
                  <a:pt x="27359" y="1086"/>
                </a:lnTo>
                <a:close/>
                <a:moveTo>
                  <a:pt x="27453" y="944"/>
                </a:moveTo>
                <a:lnTo>
                  <a:pt x="27372" y="1106"/>
                </a:lnTo>
                <a:lnTo>
                  <a:pt x="27372" y="1106"/>
                </a:lnTo>
                <a:lnTo>
                  <a:pt x="27453" y="1227"/>
                </a:lnTo>
                <a:lnTo>
                  <a:pt x="27453" y="944"/>
                </a:lnTo>
                <a:close/>
                <a:moveTo>
                  <a:pt x="27642" y="1039"/>
                </a:moveTo>
                <a:lnTo>
                  <a:pt x="27453" y="1227"/>
                </a:lnTo>
                <a:lnTo>
                  <a:pt x="27453" y="1322"/>
                </a:lnTo>
                <a:lnTo>
                  <a:pt x="27453" y="1416"/>
                </a:lnTo>
                <a:lnTo>
                  <a:pt x="27830" y="1416"/>
                </a:lnTo>
                <a:lnTo>
                  <a:pt x="27830" y="1227"/>
                </a:lnTo>
                <a:lnTo>
                  <a:pt x="27736" y="1322"/>
                </a:lnTo>
                <a:lnTo>
                  <a:pt x="27736" y="1227"/>
                </a:lnTo>
                <a:lnTo>
                  <a:pt x="27736" y="1133"/>
                </a:lnTo>
                <a:lnTo>
                  <a:pt x="27642" y="1039"/>
                </a:lnTo>
                <a:close/>
                <a:moveTo>
                  <a:pt x="20189" y="1"/>
                </a:moveTo>
                <a:lnTo>
                  <a:pt x="20095" y="190"/>
                </a:lnTo>
                <a:lnTo>
                  <a:pt x="20000" y="95"/>
                </a:lnTo>
                <a:lnTo>
                  <a:pt x="19906" y="284"/>
                </a:lnTo>
                <a:lnTo>
                  <a:pt x="19812" y="473"/>
                </a:lnTo>
                <a:lnTo>
                  <a:pt x="19529" y="284"/>
                </a:lnTo>
                <a:lnTo>
                  <a:pt x="19340" y="95"/>
                </a:lnTo>
                <a:lnTo>
                  <a:pt x="19246" y="95"/>
                </a:lnTo>
                <a:lnTo>
                  <a:pt x="19246" y="190"/>
                </a:lnTo>
                <a:lnTo>
                  <a:pt x="19151" y="378"/>
                </a:lnTo>
                <a:lnTo>
                  <a:pt x="19434" y="190"/>
                </a:lnTo>
                <a:lnTo>
                  <a:pt x="19246" y="473"/>
                </a:lnTo>
                <a:lnTo>
                  <a:pt x="19434" y="378"/>
                </a:lnTo>
                <a:lnTo>
                  <a:pt x="19434" y="567"/>
                </a:lnTo>
                <a:lnTo>
                  <a:pt x="19151" y="567"/>
                </a:lnTo>
                <a:lnTo>
                  <a:pt x="19151" y="190"/>
                </a:lnTo>
                <a:lnTo>
                  <a:pt x="19057" y="95"/>
                </a:lnTo>
                <a:lnTo>
                  <a:pt x="18963" y="95"/>
                </a:lnTo>
                <a:lnTo>
                  <a:pt x="18774" y="284"/>
                </a:lnTo>
                <a:lnTo>
                  <a:pt x="18680" y="473"/>
                </a:lnTo>
                <a:lnTo>
                  <a:pt x="18585" y="378"/>
                </a:lnTo>
                <a:lnTo>
                  <a:pt x="18491" y="190"/>
                </a:lnTo>
                <a:lnTo>
                  <a:pt x="18397" y="378"/>
                </a:lnTo>
                <a:lnTo>
                  <a:pt x="17925" y="567"/>
                </a:lnTo>
                <a:lnTo>
                  <a:pt x="18019" y="284"/>
                </a:lnTo>
                <a:lnTo>
                  <a:pt x="17831" y="378"/>
                </a:lnTo>
                <a:lnTo>
                  <a:pt x="17642" y="567"/>
                </a:lnTo>
                <a:lnTo>
                  <a:pt x="17642" y="661"/>
                </a:lnTo>
                <a:lnTo>
                  <a:pt x="17453" y="567"/>
                </a:lnTo>
                <a:lnTo>
                  <a:pt x="17170" y="473"/>
                </a:lnTo>
                <a:lnTo>
                  <a:pt x="16699" y="473"/>
                </a:lnTo>
                <a:lnTo>
                  <a:pt x="16699" y="567"/>
                </a:lnTo>
                <a:lnTo>
                  <a:pt x="16604" y="661"/>
                </a:lnTo>
                <a:lnTo>
                  <a:pt x="16416" y="378"/>
                </a:lnTo>
                <a:lnTo>
                  <a:pt x="16227" y="378"/>
                </a:lnTo>
                <a:lnTo>
                  <a:pt x="15661" y="661"/>
                </a:lnTo>
                <a:lnTo>
                  <a:pt x="15661" y="473"/>
                </a:lnTo>
                <a:lnTo>
                  <a:pt x="15567" y="756"/>
                </a:lnTo>
                <a:lnTo>
                  <a:pt x="15378" y="473"/>
                </a:lnTo>
                <a:lnTo>
                  <a:pt x="15567" y="473"/>
                </a:lnTo>
                <a:lnTo>
                  <a:pt x="15472" y="378"/>
                </a:lnTo>
                <a:lnTo>
                  <a:pt x="15378" y="378"/>
                </a:lnTo>
                <a:lnTo>
                  <a:pt x="15189" y="473"/>
                </a:lnTo>
                <a:lnTo>
                  <a:pt x="15000" y="756"/>
                </a:lnTo>
                <a:lnTo>
                  <a:pt x="14906" y="661"/>
                </a:lnTo>
                <a:lnTo>
                  <a:pt x="14812" y="473"/>
                </a:lnTo>
                <a:lnTo>
                  <a:pt x="14529" y="756"/>
                </a:lnTo>
                <a:lnTo>
                  <a:pt x="14623" y="567"/>
                </a:lnTo>
                <a:lnTo>
                  <a:pt x="14529" y="661"/>
                </a:lnTo>
                <a:lnTo>
                  <a:pt x="14340" y="756"/>
                </a:lnTo>
                <a:lnTo>
                  <a:pt x="14340" y="567"/>
                </a:lnTo>
                <a:lnTo>
                  <a:pt x="14246" y="473"/>
                </a:lnTo>
                <a:lnTo>
                  <a:pt x="13963" y="378"/>
                </a:lnTo>
                <a:lnTo>
                  <a:pt x="13585" y="284"/>
                </a:lnTo>
                <a:lnTo>
                  <a:pt x="13302" y="284"/>
                </a:lnTo>
                <a:lnTo>
                  <a:pt x="13302" y="378"/>
                </a:lnTo>
                <a:lnTo>
                  <a:pt x="13302" y="473"/>
                </a:lnTo>
                <a:lnTo>
                  <a:pt x="13208" y="473"/>
                </a:lnTo>
                <a:lnTo>
                  <a:pt x="13208" y="661"/>
                </a:lnTo>
                <a:lnTo>
                  <a:pt x="13114" y="661"/>
                </a:lnTo>
                <a:lnTo>
                  <a:pt x="13019" y="567"/>
                </a:lnTo>
                <a:lnTo>
                  <a:pt x="12925" y="378"/>
                </a:lnTo>
                <a:lnTo>
                  <a:pt x="12831" y="95"/>
                </a:lnTo>
                <a:lnTo>
                  <a:pt x="12831" y="378"/>
                </a:lnTo>
                <a:lnTo>
                  <a:pt x="12736" y="378"/>
                </a:lnTo>
                <a:lnTo>
                  <a:pt x="12642" y="284"/>
                </a:lnTo>
                <a:lnTo>
                  <a:pt x="12548" y="190"/>
                </a:lnTo>
                <a:lnTo>
                  <a:pt x="12265" y="190"/>
                </a:lnTo>
                <a:lnTo>
                  <a:pt x="12170" y="473"/>
                </a:lnTo>
                <a:lnTo>
                  <a:pt x="12076" y="378"/>
                </a:lnTo>
                <a:lnTo>
                  <a:pt x="11887" y="284"/>
                </a:lnTo>
                <a:lnTo>
                  <a:pt x="11510" y="378"/>
                </a:lnTo>
                <a:lnTo>
                  <a:pt x="10755" y="661"/>
                </a:lnTo>
                <a:lnTo>
                  <a:pt x="10661" y="473"/>
                </a:lnTo>
                <a:lnTo>
                  <a:pt x="10567" y="378"/>
                </a:lnTo>
                <a:lnTo>
                  <a:pt x="10095" y="378"/>
                </a:lnTo>
                <a:lnTo>
                  <a:pt x="9529" y="473"/>
                </a:lnTo>
                <a:lnTo>
                  <a:pt x="9340" y="473"/>
                </a:lnTo>
                <a:lnTo>
                  <a:pt x="9152" y="378"/>
                </a:lnTo>
                <a:lnTo>
                  <a:pt x="9152" y="473"/>
                </a:lnTo>
                <a:lnTo>
                  <a:pt x="9152" y="567"/>
                </a:lnTo>
                <a:lnTo>
                  <a:pt x="8963" y="661"/>
                </a:lnTo>
                <a:lnTo>
                  <a:pt x="8869" y="567"/>
                </a:lnTo>
                <a:lnTo>
                  <a:pt x="8680" y="473"/>
                </a:lnTo>
                <a:lnTo>
                  <a:pt x="8680" y="756"/>
                </a:lnTo>
                <a:lnTo>
                  <a:pt x="8491" y="661"/>
                </a:lnTo>
                <a:lnTo>
                  <a:pt x="8208" y="567"/>
                </a:lnTo>
                <a:lnTo>
                  <a:pt x="7925" y="661"/>
                </a:lnTo>
                <a:lnTo>
                  <a:pt x="7831" y="756"/>
                </a:lnTo>
                <a:lnTo>
                  <a:pt x="7548" y="567"/>
                </a:lnTo>
                <a:lnTo>
                  <a:pt x="7359" y="473"/>
                </a:lnTo>
                <a:lnTo>
                  <a:pt x="7170" y="944"/>
                </a:lnTo>
                <a:lnTo>
                  <a:pt x="6982" y="661"/>
                </a:lnTo>
                <a:lnTo>
                  <a:pt x="6793" y="661"/>
                </a:lnTo>
                <a:lnTo>
                  <a:pt x="6604" y="756"/>
                </a:lnTo>
                <a:lnTo>
                  <a:pt x="6510" y="661"/>
                </a:lnTo>
                <a:lnTo>
                  <a:pt x="6416" y="756"/>
                </a:lnTo>
                <a:lnTo>
                  <a:pt x="6038" y="944"/>
                </a:lnTo>
                <a:lnTo>
                  <a:pt x="6038" y="1039"/>
                </a:lnTo>
                <a:lnTo>
                  <a:pt x="5850" y="1133"/>
                </a:lnTo>
                <a:lnTo>
                  <a:pt x="5850" y="1039"/>
                </a:lnTo>
                <a:lnTo>
                  <a:pt x="5755" y="1039"/>
                </a:lnTo>
                <a:lnTo>
                  <a:pt x="5567" y="1227"/>
                </a:lnTo>
                <a:lnTo>
                  <a:pt x="5472" y="1227"/>
                </a:lnTo>
                <a:lnTo>
                  <a:pt x="5378" y="1039"/>
                </a:lnTo>
                <a:lnTo>
                  <a:pt x="5378" y="1133"/>
                </a:lnTo>
                <a:lnTo>
                  <a:pt x="5189" y="1227"/>
                </a:lnTo>
                <a:lnTo>
                  <a:pt x="5095" y="1133"/>
                </a:lnTo>
                <a:lnTo>
                  <a:pt x="4906" y="1039"/>
                </a:lnTo>
                <a:lnTo>
                  <a:pt x="5189" y="1039"/>
                </a:lnTo>
                <a:lnTo>
                  <a:pt x="5095" y="944"/>
                </a:lnTo>
                <a:lnTo>
                  <a:pt x="5095" y="756"/>
                </a:lnTo>
                <a:lnTo>
                  <a:pt x="5001" y="944"/>
                </a:lnTo>
                <a:lnTo>
                  <a:pt x="4529" y="944"/>
                </a:lnTo>
                <a:lnTo>
                  <a:pt x="4529" y="1133"/>
                </a:lnTo>
                <a:lnTo>
                  <a:pt x="4718" y="1133"/>
                </a:lnTo>
                <a:lnTo>
                  <a:pt x="4623" y="1227"/>
                </a:lnTo>
                <a:lnTo>
                  <a:pt x="4623" y="1133"/>
                </a:lnTo>
                <a:lnTo>
                  <a:pt x="4529" y="1416"/>
                </a:lnTo>
                <a:lnTo>
                  <a:pt x="4340" y="1227"/>
                </a:lnTo>
                <a:lnTo>
                  <a:pt x="4152" y="1039"/>
                </a:lnTo>
                <a:lnTo>
                  <a:pt x="3963" y="1039"/>
                </a:lnTo>
                <a:lnTo>
                  <a:pt x="3774" y="1416"/>
                </a:lnTo>
                <a:lnTo>
                  <a:pt x="3774" y="1322"/>
                </a:lnTo>
                <a:lnTo>
                  <a:pt x="3774" y="1227"/>
                </a:lnTo>
                <a:lnTo>
                  <a:pt x="3680" y="1322"/>
                </a:lnTo>
                <a:lnTo>
                  <a:pt x="3586" y="1510"/>
                </a:lnTo>
                <a:lnTo>
                  <a:pt x="3208" y="1416"/>
                </a:lnTo>
                <a:lnTo>
                  <a:pt x="2454" y="1416"/>
                </a:lnTo>
                <a:lnTo>
                  <a:pt x="1793" y="1510"/>
                </a:lnTo>
                <a:lnTo>
                  <a:pt x="1510" y="1605"/>
                </a:lnTo>
                <a:lnTo>
                  <a:pt x="1321" y="1699"/>
                </a:lnTo>
                <a:lnTo>
                  <a:pt x="1321" y="1605"/>
                </a:lnTo>
                <a:lnTo>
                  <a:pt x="1038" y="1699"/>
                </a:lnTo>
                <a:lnTo>
                  <a:pt x="755" y="1793"/>
                </a:lnTo>
                <a:lnTo>
                  <a:pt x="567" y="1793"/>
                </a:lnTo>
                <a:lnTo>
                  <a:pt x="378" y="1888"/>
                </a:lnTo>
                <a:lnTo>
                  <a:pt x="284" y="1699"/>
                </a:lnTo>
                <a:lnTo>
                  <a:pt x="95" y="1605"/>
                </a:lnTo>
                <a:lnTo>
                  <a:pt x="1" y="1793"/>
                </a:lnTo>
                <a:lnTo>
                  <a:pt x="1" y="2076"/>
                </a:lnTo>
                <a:lnTo>
                  <a:pt x="95" y="2548"/>
                </a:lnTo>
                <a:lnTo>
                  <a:pt x="189" y="2831"/>
                </a:lnTo>
                <a:lnTo>
                  <a:pt x="284" y="2737"/>
                </a:lnTo>
                <a:lnTo>
                  <a:pt x="472" y="2831"/>
                </a:lnTo>
                <a:lnTo>
                  <a:pt x="567" y="2548"/>
                </a:lnTo>
                <a:lnTo>
                  <a:pt x="661" y="2642"/>
                </a:lnTo>
                <a:lnTo>
                  <a:pt x="661" y="2737"/>
                </a:lnTo>
                <a:lnTo>
                  <a:pt x="755" y="2642"/>
                </a:lnTo>
                <a:lnTo>
                  <a:pt x="944" y="2548"/>
                </a:lnTo>
                <a:lnTo>
                  <a:pt x="1227" y="2548"/>
                </a:lnTo>
                <a:lnTo>
                  <a:pt x="1227" y="2642"/>
                </a:lnTo>
                <a:lnTo>
                  <a:pt x="1321" y="2737"/>
                </a:lnTo>
                <a:lnTo>
                  <a:pt x="1416" y="2831"/>
                </a:lnTo>
                <a:lnTo>
                  <a:pt x="1510" y="2642"/>
                </a:lnTo>
                <a:lnTo>
                  <a:pt x="1793" y="2548"/>
                </a:lnTo>
                <a:lnTo>
                  <a:pt x="1699" y="2642"/>
                </a:lnTo>
                <a:lnTo>
                  <a:pt x="1887" y="2737"/>
                </a:lnTo>
                <a:lnTo>
                  <a:pt x="1887" y="2454"/>
                </a:lnTo>
                <a:lnTo>
                  <a:pt x="1982" y="2265"/>
                </a:lnTo>
                <a:lnTo>
                  <a:pt x="2076" y="2737"/>
                </a:lnTo>
                <a:lnTo>
                  <a:pt x="2171" y="2359"/>
                </a:lnTo>
                <a:lnTo>
                  <a:pt x="2265" y="2642"/>
                </a:lnTo>
                <a:lnTo>
                  <a:pt x="2265" y="2548"/>
                </a:lnTo>
                <a:lnTo>
                  <a:pt x="2359" y="2454"/>
                </a:lnTo>
                <a:lnTo>
                  <a:pt x="2454" y="2548"/>
                </a:lnTo>
                <a:lnTo>
                  <a:pt x="2454" y="2737"/>
                </a:lnTo>
                <a:lnTo>
                  <a:pt x="2548" y="2548"/>
                </a:lnTo>
                <a:lnTo>
                  <a:pt x="2548" y="2454"/>
                </a:lnTo>
                <a:lnTo>
                  <a:pt x="2642" y="2548"/>
                </a:lnTo>
                <a:lnTo>
                  <a:pt x="2642" y="2642"/>
                </a:lnTo>
                <a:lnTo>
                  <a:pt x="2831" y="2454"/>
                </a:lnTo>
                <a:lnTo>
                  <a:pt x="3020" y="2454"/>
                </a:lnTo>
                <a:lnTo>
                  <a:pt x="3114" y="2265"/>
                </a:lnTo>
                <a:lnTo>
                  <a:pt x="3114" y="2076"/>
                </a:lnTo>
                <a:lnTo>
                  <a:pt x="3208" y="1982"/>
                </a:lnTo>
                <a:lnTo>
                  <a:pt x="3208" y="2076"/>
                </a:lnTo>
                <a:lnTo>
                  <a:pt x="3208" y="2265"/>
                </a:lnTo>
                <a:lnTo>
                  <a:pt x="3303" y="2076"/>
                </a:lnTo>
                <a:lnTo>
                  <a:pt x="3491" y="2076"/>
                </a:lnTo>
                <a:lnTo>
                  <a:pt x="3491" y="2171"/>
                </a:lnTo>
                <a:lnTo>
                  <a:pt x="3397" y="2265"/>
                </a:lnTo>
                <a:lnTo>
                  <a:pt x="3303" y="2359"/>
                </a:lnTo>
                <a:lnTo>
                  <a:pt x="3303" y="2548"/>
                </a:lnTo>
                <a:lnTo>
                  <a:pt x="3491" y="2548"/>
                </a:lnTo>
                <a:lnTo>
                  <a:pt x="3586" y="2454"/>
                </a:lnTo>
                <a:lnTo>
                  <a:pt x="3680" y="2265"/>
                </a:lnTo>
                <a:lnTo>
                  <a:pt x="4152" y="2265"/>
                </a:lnTo>
                <a:lnTo>
                  <a:pt x="4152" y="2359"/>
                </a:lnTo>
                <a:lnTo>
                  <a:pt x="4246" y="2171"/>
                </a:lnTo>
                <a:lnTo>
                  <a:pt x="4340" y="2171"/>
                </a:lnTo>
                <a:lnTo>
                  <a:pt x="4246" y="2265"/>
                </a:lnTo>
                <a:lnTo>
                  <a:pt x="5284" y="2265"/>
                </a:lnTo>
                <a:lnTo>
                  <a:pt x="5567" y="2171"/>
                </a:lnTo>
                <a:lnTo>
                  <a:pt x="5755" y="2171"/>
                </a:lnTo>
                <a:lnTo>
                  <a:pt x="5755" y="2076"/>
                </a:lnTo>
                <a:lnTo>
                  <a:pt x="6416" y="2076"/>
                </a:lnTo>
                <a:lnTo>
                  <a:pt x="6510" y="1888"/>
                </a:lnTo>
                <a:lnTo>
                  <a:pt x="6604" y="1888"/>
                </a:lnTo>
                <a:lnTo>
                  <a:pt x="7170" y="1982"/>
                </a:lnTo>
                <a:lnTo>
                  <a:pt x="7453" y="1888"/>
                </a:lnTo>
                <a:lnTo>
                  <a:pt x="7548" y="1888"/>
                </a:lnTo>
                <a:lnTo>
                  <a:pt x="7642" y="1699"/>
                </a:lnTo>
                <a:lnTo>
                  <a:pt x="7736" y="1888"/>
                </a:lnTo>
                <a:lnTo>
                  <a:pt x="7925" y="2076"/>
                </a:lnTo>
                <a:lnTo>
                  <a:pt x="8114" y="1793"/>
                </a:lnTo>
                <a:lnTo>
                  <a:pt x="8114" y="1982"/>
                </a:lnTo>
                <a:lnTo>
                  <a:pt x="8208" y="1793"/>
                </a:lnTo>
                <a:lnTo>
                  <a:pt x="8302" y="1982"/>
                </a:lnTo>
                <a:lnTo>
                  <a:pt x="8302" y="1888"/>
                </a:lnTo>
                <a:lnTo>
                  <a:pt x="8302" y="1793"/>
                </a:lnTo>
                <a:lnTo>
                  <a:pt x="8491" y="1793"/>
                </a:lnTo>
                <a:lnTo>
                  <a:pt x="8585" y="1888"/>
                </a:lnTo>
                <a:lnTo>
                  <a:pt x="8774" y="1793"/>
                </a:lnTo>
                <a:lnTo>
                  <a:pt x="8774" y="1982"/>
                </a:lnTo>
                <a:lnTo>
                  <a:pt x="8869" y="1888"/>
                </a:lnTo>
                <a:lnTo>
                  <a:pt x="9718" y="1888"/>
                </a:lnTo>
                <a:lnTo>
                  <a:pt x="9623" y="1793"/>
                </a:lnTo>
                <a:lnTo>
                  <a:pt x="9718" y="1605"/>
                </a:lnTo>
                <a:lnTo>
                  <a:pt x="9812" y="1699"/>
                </a:lnTo>
                <a:lnTo>
                  <a:pt x="9812" y="1793"/>
                </a:lnTo>
                <a:lnTo>
                  <a:pt x="9906" y="1888"/>
                </a:lnTo>
                <a:lnTo>
                  <a:pt x="10095" y="1982"/>
                </a:lnTo>
                <a:lnTo>
                  <a:pt x="10661" y="1793"/>
                </a:lnTo>
                <a:lnTo>
                  <a:pt x="11038" y="1510"/>
                </a:lnTo>
                <a:lnTo>
                  <a:pt x="11133" y="1699"/>
                </a:lnTo>
                <a:lnTo>
                  <a:pt x="11321" y="1699"/>
                </a:lnTo>
                <a:lnTo>
                  <a:pt x="11510" y="1605"/>
                </a:lnTo>
                <a:lnTo>
                  <a:pt x="11604" y="1416"/>
                </a:lnTo>
                <a:lnTo>
                  <a:pt x="11982" y="1605"/>
                </a:lnTo>
                <a:lnTo>
                  <a:pt x="12453" y="1699"/>
                </a:lnTo>
                <a:lnTo>
                  <a:pt x="12642" y="1510"/>
                </a:lnTo>
                <a:lnTo>
                  <a:pt x="12642" y="1699"/>
                </a:lnTo>
                <a:lnTo>
                  <a:pt x="12925" y="1510"/>
                </a:lnTo>
                <a:lnTo>
                  <a:pt x="13208" y="1510"/>
                </a:lnTo>
                <a:lnTo>
                  <a:pt x="14057" y="1699"/>
                </a:lnTo>
                <a:lnTo>
                  <a:pt x="14434" y="1793"/>
                </a:lnTo>
                <a:lnTo>
                  <a:pt x="14812" y="1793"/>
                </a:lnTo>
                <a:lnTo>
                  <a:pt x="15095" y="1699"/>
                </a:lnTo>
                <a:lnTo>
                  <a:pt x="15378" y="1510"/>
                </a:lnTo>
                <a:lnTo>
                  <a:pt x="15472" y="1416"/>
                </a:lnTo>
                <a:lnTo>
                  <a:pt x="15472" y="1510"/>
                </a:lnTo>
                <a:lnTo>
                  <a:pt x="15472" y="1699"/>
                </a:lnTo>
                <a:lnTo>
                  <a:pt x="16416" y="1510"/>
                </a:lnTo>
                <a:lnTo>
                  <a:pt x="16416" y="1605"/>
                </a:lnTo>
                <a:lnTo>
                  <a:pt x="16510" y="1605"/>
                </a:lnTo>
                <a:lnTo>
                  <a:pt x="16604" y="1510"/>
                </a:lnTo>
                <a:lnTo>
                  <a:pt x="17642" y="1510"/>
                </a:lnTo>
                <a:lnTo>
                  <a:pt x="17736" y="1605"/>
                </a:lnTo>
                <a:lnTo>
                  <a:pt x="17831" y="1605"/>
                </a:lnTo>
                <a:lnTo>
                  <a:pt x="18397" y="1510"/>
                </a:lnTo>
                <a:lnTo>
                  <a:pt x="19057" y="1322"/>
                </a:lnTo>
                <a:lnTo>
                  <a:pt x="18774" y="1605"/>
                </a:lnTo>
                <a:lnTo>
                  <a:pt x="19151" y="1322"/>
                </a:lnTo>
                <a:lnTo>
                  <a:pt x="19340" y="1322"/>
                </a:lnTo>
                <a:lnTo>
                  <a:pt x="19340" y="1510"/>
                </a:lnTo>
                <a:lnTo>
                  <a:pt x="19529" y="1416"/>
                </a:lnTo>
                <a:lnTo>
                  <a:pt x="19906" y="1416"/>
                </a:lnTo>
                <a:lnTo>
                  <a:pt x="20000" y="1322"/>
                </a:lnTo>
                <a:lnTo>
                  <a:pt x="20095" y="944"/>
                </a:lnTo>
                <a:lnTo>
                  <a:pt x="20095" y="1133"/>
                </a:lnTo>
                <a:lnTo>
                  <a:pt x="20189" y="1227"/>
                </a:lnTo>
                <a:lnTo>
                  <a:pt x="20189" y="1416"/>
                </a:lnTo>
                <a:lnTo>
                  <a:pt x="20283" y="1322"/>
                </a:lnTo>
                <a:lnTo>
                  <a:pt x="20378" y="1322"/>
                </a:lnTo>
                <a:lnTo>
                  <a:pt x="20378" y="1416"/>
                </a:lnTo>
                <a:lnTo>
                  <a:pt x="20661" y="1227"/>
                </a:lnTo>
                <a:lnTo>
                  <a:pt x="20944" y="1133"/>
                </a:lnTo>
                <a:lnTo>
                  <a:pt x="21038" y="1133"/>
                </a:lnTo>
                <a:lnTo>
                  <a:pt x="21132" y="1416"/>
                </a:lnTo>
                <a:lnTo>
                  <a:pt x="21604" y="1227"/>
                </a:lnTo>
                <a:lnTo>
                  <a:pt x="21510" y="1039"/>
                </a:lnTo>
                <a:lnTo>
                  <a:pt x="21510" y="944"/>
                </a:lnTo>
                <a:lnTo>
                  <a:pt x="21698" y="944"/>
                </a:lnTo>
                <a:lnTo>
                  <a:pt x="21604" y="1039"/>
                </a:lnTo>
                <a:lnTo>
                  <a:pt x="21982" y="1039"/>
                </a:lnTo>
                <a:lnTo>
                  <a:pt x="21887" y="1227"/>
                </a:lnTo>
                <a:lnTo>
                  <a:pt x="21887" y="1227"/>
                </a:lnTo>
                <a:lnTo>
                  <a:pt x="22170" y="1039"/>
                </a:lnTo>
                <a:lnTo>
                  <a:pt x="22265" y="1227"/>
                </a:lnTo>
                <a:lnTo>
                  <a:pt x="22265" y="1133"/>
                </a:lnTo>
                <a:lnTo>
                  <a:pt x="22265" y="1039"/>
                </a:lnTo>
                <a:lnTo>
                  <a:pt x="22548" y="1039"/>
                </a:lnTo>
                <a:lnTo>
                  <a:pt x="22642" y="1322"/>
                </a:lnTo>
                <a:lnTo>
                  <a:pt x="23019" y="1227"/>
                </a:lnTo>
                <a:lnTo>
                  <a:pt x="23208" y="1133"/>
                </a:lnTo>
                <a:lnTo>
                  <a:pt x="23302" y="1039"/>
                </a:lnTo>
                <a:lnTo>
                  <a:pt x="23397" y="1133"/>
                </a:lnTo>
                <a:lnTo>
                  <a:pt x="23397" y="1227"/>
                </a:lnTo>
                <a:lnTo>
                  <a:pt x="23680" y="1227"/>
                </a:lnTo>
                <a:lnTo>
                  <a:pt x="23868" y="1133"/>
                </a:lnTo>
                <a:lnTo>
                  <a:pt x="24057" y="1227"/>
                </a:lnTo>
                <a:lnTo>
                  <a:pt x="24246" y="1227"/>
                </a:lnTo>
                <a:lnTo>
                  <a:pt x="24246" y="1133"/>
                </a:lnTo>
                <a:lnTo>
                  <a:pt x="24529" y="1227"/>
                </a:lnTo>
                <a:lnTo>
                  <a:pt x="24906" y="1322"/>
                </a:lnTo>
                <a:lnTo>
                  <a:pt x="25179" y="1048"/>
                </a:lnTo>
                <a:lnTo>
                  <a:pt x="25095" y="1133"/>
                </a:lnTo>
                <a:lnTo>
                  <a:pt x="25189" y="1227"/>
                </a:lnTo>
                <a:lnTo>
                  <a:pt x="25189" y="1133"/>
                </a:lnTo>
                <a:lnTo>
                  <a:pt x="25283" y="1039"/>
                </a:lnTo>
                <a:lnTo>
                  <a:pt x="25378" y="944"/>
                </a:lnTo>
                <a:lnTo>
                  <a:pt x="25472" y="944"/>
                </a:lnTo>
                <a:lnTo>
                  <a:pt x="25472" y="1133"/>
                </a:lnTo>
                <a:lnTo>
                  <a:pt x="25566" y="1039"/>
                </a:lnTo>
                <a:lnTo>
                  <a:pt x="25661" y="1039"/>
                </a:lnTo>
                <a:lnTo>
                  <a:pt x="25566" y="1133"/>
                </a:lnTo>
                <a:lnTo>
                  <a:pt x="25661" y="1227"/>
                </a:lnTo>
                <a:lnTo>
                  <a:pt x="25849" y="1322"/>
                </a:lnTo>
                <a:lnTo>
                  <a:pt x="25944" y="1133"/>
                </a:lnTo>
                <a:lnTo>
                  <a:pt x="26132" y="1039"/>
                </a:lnTo>
                <a:lnTo>
                  <a:pt x="26132" y="1039"/>
                </a:lnTo>
                <a:lnTo>
                  <a:pt x="26038" y="1227"/>
                </a:lnTo>
                <a:lnTo>
                  <a:pt x="26132" y="1322"/>
                </a:lnTo>
                <a:lnTo>
                  <a:pt x="26321" y="1416"/>
                </a:lnTo>
                <a:lnTo>
                  <a:pt x="26415" y="1416"/>
                </a:lnTo>
                <a:lnTo>
                  <a:pt x="26887" y="1227"/>
                </a:lnTo>
                <a:lnTo>
                  <a:pt x="27264" y="944"/>
                </a:lnTo>
                <a:lnTo>
                  <a:pt x="27170" y="944"/>
                </a:lnTo>
                <a:lnTo>
                  <a:pt x="27264" y="850"/>
                </a:lnTo>
                <a:lnTo>
                  <a:pt x="26981" y="756"/>
                </a:lnTo>
                <a:lnTo>
                  <a:pt x="26887" y="944"/>
                </a:lnTo>
                <a:lnTo>
                  <a:pt x="26793" y="1133"/>
                </a:lnTo>
                <a:lnTo>
                  <a:pt x="26793" y="661"/>
                </a:lnTo>
                <a:lnTo>
                  <a:pt x="26604" y="944"/>
                </a:lnTo>
                <a:lnTo>
                  <a:pt x="26510" y="850"/>
                </a:lnTo>
                <a:lnTo>
                  <a:pt x="26415" y="756"/>
                </a:lnTo>
                <a:lnTo>
                  <a:pt x="26321" y="944"/>
                </a:lnTo>
                <a:lnTo>
                  <a:pt x="26227" y="661"/>
                </a:lnTo>
                <a:lnTo>
                  <a:pt x="26038" y="756"/>
                </a:lnTo>
                <a:lnTo>
                  <a:pt x="25849" y="661"/>
                </a:lnTo>
                <a:lnTo>
                  <a:pt x="25378" y="567"/>
                </a:lnTo>
                <a:lnTo>
                  <a:pt x="25283" y="661"/>
                </a:lnTo>
                <a:lnTo>
                  <a:pt x="25095" y="756"/>
                </a:lnTo>
                <a:lnTo>
                  <a:pt x="25189" y="473"/>
                </a:lnTo>
                <a:lnTo>
                  <a:pt x="25000" y="661"/>
                </a:lnTo>
                <a:lnTo>
                  <a:pt x="25000" y="661"/>
                </a:lnTo>
                <a:lnTo>
                  <a:pt x="25095" y="473"/>
                </a:lnTo>
                <a:lnTo>
                  <a:pt x="24906" y="567"/>
                </a:lnTo>
                <a:lnTo>
                  <a:pt x="24717" y="567"/>
                </a:lnTo>
                <a:lnTo>
                  <a:pt x="24717" y="756"/>
                </a:lnTo>
                <a:lnTo>
                  <a:pt x="24623" y="1039"/>
                </a:lnTo>
                <a:lnTo>
                  <a:pt x="24623" y="850"/>
                </a:lnTo>
                <a:lnTo>
                  <a:pt x="24717" y="661"/>
                </a:lnTo>
                <a:lnTo>
                  <a:pt x="24623" y="756"/>
                </a:lnTo>
                <a:lnTo>
                  <a:pt x="24623" y="661"/>
                </a:lnTo>
                <a:lnTo>
                  <a:pt x="24529" y="473"/>
                </a:lnTo>
                <a:lnTo>
                  <a:pt x="24529" y="661"/>
                </a:lnTo>
                <a:lnTo>
                  <a:pt x="24434" y="567"/>
                </a:lnTo>
                <a:lnTo>
                  <a:pt x="24340" y="378"/>
                </a:lnTo>
                <a:lnTo>
                  <a:pt x="24246" y="567"/>
                </a:lnTo>
                <a:lnTo>
                  <a:pt x="23963" y="567"/>
                </a:lnTo>
                <a:lnTo>
                  <a:pt x="23397" y="661"/>
                </a:lnTo>
                <a:lnTo>
                  <a:pt x="23114" y="661"/>
                </a:lnTo>
                <a:lnTo>
                  <a:pt x="22925" y="567"/>
                </a:lnTo>
                <a:lnTo>
                  <a:pt x="22925" y="473"/>
                </a:lnTo>
                <a:lnTo>
                  <a:pt x="23019" y="473"/>
                </a:lnTo>
                <a:lnTo>
                  <a:pt x="22642" y="378"/>
                </a:lnTo>
                <a:lnTo>
                  <a:pt x="22736" y="473"/>
                </a:lnTo>
                <a:lnTo>
                  <a:pt x="22548" y="473"/>
                </a:lnTo>
                <a:lnTo>
                  <a:pt x="22642" y="284"/>
                </a:lnTo>
                <a:lnTo>
                  <a:pt x="22548" y="190"/>
                </a:lnTo>
                <a:lnTo>
                  <a:pt x="22453" y="190"/>
                </a:lnTo>
                <a:lnTo>
                  <a:pt x="22359" y="284"/>
                </a:lnTo>
                <a:lnTo>
                  <a:pt x="22170" y="378"/>
                </a:lnTo>
                <a:lnTo>
                  <a:pt x="22076" y="284"/>
                </a:lnTo>
                <a:lnTo>
                  <a:pt x="22170" y="473"/>
                </a:lnTo>
                <a:lnTo>
                  <a:pt x="21887" y="190"/>
                </a:lnTo>
                <a:lnTo>
                  <a:pt x="21793" y="190"/>
                </a:lnTo>
                <a:lnTo>
                  <a:pt x="21698" y="378"/>
                </a:lnTo>
                <a:lnTo>
                  <a:pt x="21604" y="756"/>
                </a:lnTo>
                <a:lnTo>
                  <a:pt x="21415" y="661"/>
                </a:lnTo>
                <a:lnTo>
                  <a:pt x="21510" y="473"/>
                </a:lnTo>
                <a:lnTo>
                  <a:pt x="21604" y="284"/>
                </a:lnTo>
                <a:lnTo>
                  <a:pt x="21415" y="284"/>
                </a:lnTo>
                <a:lnTo>
                  <a:pt x="21415" y="190"/>
                </a:lnTo>
                <a:lnTo>
                  <a:pt x="21227" y="378"/>
                </a:lnTo>
                <a:lnTo>
                  <a:pt x="20944" y="567"/>
                </a:lnTo>
                <a:lnTo>
                  <a:pt x="20566" y="1"/>
                </a:lnTo>
                <a:lnTo>
                  <a:pt x="20472" y="95"/>
                </a:lnTo>
                <a:lnTo>
                  <a:pt x="20472" y="190"/>
                </a:lnTo>
                <a:lnTo>
                  <a:pt x="20472" y="378"/>
                </a:lnTo>
                <a:lnTo>
                  <a:pt x="20283" y="284"/>
                </a:lnTo>
                <a:lnTo>
                  <a:pt x="20283" y="190"/>
                </a:lnTo>
                <a:lnTo>
                  <a:pt x="20378" y="95"/>
                </a:lnTo>
                <a:lnTo>
                  <a:pt x="20283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12"/>
          <p:cNvSpPr/>
          <p:nvPr/>
        </p:nvSpPr>
        <p:spPr>
          <a:xfrm>
            <a:off x="6545225" y="2998088"/>
            <a:ext cx="2058017" cy="1015968"/>
          </a:xfrm>
          <a:custGeom>
            <a:avLst/>
            <a:gdLst/>
            <a:ahLst/>
            <a:cxnLst/>
            <a:rect l="l" t="t" r="r" b="b"/>
            <a:pathLst>
              <a:path w="65189" h="62358" extrusionOk="0">
                <a:moveTo>
                  <a:pt x="40283" y="1525"/>
                </a:moveTo>
                <a:lnTo>
                  <a:pt x="40000" y="1541"/>
                </a:lnTo>
                <a:lnTo>
                  <a:pt x="40000" y="1541"/>
                </a:lnTo>
                <a:lnTo>
                  <a:pt x="39811" y="1604"/>
                </a:lnTo>
                <a:lnTo>
                  <a:pt x="40283" y="1525"/>
                </a:lnTo>
                <a:close/>
                <a:moveTo>
                  <a:pt x="22547" y="1793"/>
                </a:moveTo>
                <a:lnTo>
                  <a:pt x="22359" y="1887"/>
                </a:lnTo>
                <a:lnTo>
                  <a:pt x="21981" y="2359"/>
                </a:lnTo>
                <a:lnTo>
                  <a:pt x="24057" y="1981"/>
                </a:lnTo>
                <a:lnTo>
                  <a:pt x="23208" y="2076"/>
                </a:lnTo>
                <a:lnTo>
                  <a:pt x="22925" y="1981"/>
                </a:lnTo>
                <a:lnTo>
                  <a:pt x="22642" y="1887"/>
                </a:lnTo>
                <a:lnTo>
                  <a:pt x="22642" y="1793"/>
                </a:lnTo>
                <a:close/>
                <a:moveTo>
                  <a:pt x="64528" y="13585"/>
                </a:moveTo>
                <a:lnTo>
                  <a:pt x="64528" y="13679"/>
                </a:lnTo>
                <a:lnTo>
                  <a:pt x="64551" y="13679"/>
                </a:lnTo>
                <a:lnTo>
                  <a:pt x="64528" y="13585"/>
                </a:lnTo>
                <a:close/>
                <a:moveTo>
                  <a:pt x="33868" y="58678"/>
                </a:moveTo>
                <a:lnTo>
                  <a:pt x="34057" y="58772"/>
                </a:lnTo>
                <a:lnTo>
                  <a:pt x="34057" y="58772"/>
                </a:lnTo>
                <a:lnTo>
                  <a:pt x="33962" y="58678"/>
                </a:lnTo>
                <a:close/>
                <a:moveTo>
                  <a:pt x="30849" y="58678"/>
                </a:moveTo>
                <a:lnTo>
                  <a:pt x="30943" y="58772"/>
                </a:lnTo>
                <a:lnTo>
                  <a:pt x="30283" y="58867"/>
                </a:lnTo>
                <a:lnTo>
                  <a:pt x="30472" y="58772"/>
                </a:lnTo>
                <a:lnTo>
                  <a:pt x="30849" y="58678"/>
                </a:lnTo>
                <a:close/>
                <a:moveTo>
                  <a:pt x="32264" y="59056"/>
                </a:moveTo>
                <a:lnTo>
                  <a:pt x="33113" y="59244"/>
                </a:lnTo>
                <a:lnTo>
                  <a:pt x="31698" y="59339"/>
                </a:lnTo>
                <a:lnTo>
                  <a:pt x="31415" y="59339"/>
                </a:lnTo>
                <a:lnTo>
                  <a:pt x="32264" y="59056"/>
                </a:lnTo>
                <a:close/>
                <a:moveTo>
                  <a:pt x="60849" y="0"/>
                </a:moveTo>
                <a:lnTo>
                  <a:pt x="58679" y="95"/>
                </a:lnTo>
                <a:lnTo>
                  <a:pt x="56792" y="189"/>
                </a:lnTo>
                <a:lnTo>
                  <a:pt x="58584" y="378"/>
                </a:lnTo>
                <a:lnTo>
                  <a:pt x="58301" y="189"/>
                </a:lnTo>
                <a:lnTo>
                  <a:pt x="59151" y="378"/>
                </a:lnTo>
                <a:lnTo>
                  <a:pt x="58679" y="472"/>
                </a:lnTo>
                <a:lnTo>
                  <a:pt x="58018" y="472"/>
                </a:lnTo>
                <a:lnTo>
                  <a:pt x="56792" y="283"/>
                </a:lnTo>
                <a:lnTo>
                  <a:pt x="55943" y="283"/>
                </a:lnTo>
                <a:lnTo>
                  <a:pt x="54528" y="378"/>
                </a:lnTo>
                <a:lnTo>
                  <a:pt x="50660" y="378"/>
                </a:lnTo>
                <a:lnTo>
                  <a:pt x="48585" y="472"/>
                </a:lnTo>
                <a:lnTo>
                  <a:pt x="46226" y="472"/>
                </a:lnTo>
                <a:lnTo>
                  <a:pt x="43868" y="283"/>
                </a:lnTo>
                <a:lnTo>
                  <a:pt x="44056" y="472"/>
                </a:lnTo>
                <a:lnTo>
                  <a:pt x="44339" y="472"/>
                </a:lnTo>
                <a:lnTo>
                  <a:pt x="43396" y="661"/>
                </a:lnTo>
                <a:lnTo>
                  <a:pt x="42170" y="849"/>
                </a:lnTo>
                <a:lnTo>
                  <a:pt x="40849" y="755"/>
                </a:lnTo>
                <a:lnTo>
                  <a:pt x="40377" y="661"/>
                </a:lnTo>
                <a:lnTo>
                  <a:pt x="39906" y="566"/>
                </a:lnTo>
                <a:lnTo>
                  <a:pt x="39717" y="566"/>
                </a:lnTo>
                <a:lnTo>
                  <a:pt x="38207" y="661"/>
                </a:lnTo>
                <a:lnTo>
                  <a:pt x="36509" y="944"/>
                </a:lnTo>
                <a:lnTo>
                  <a:pt x="34906" y="1132"/>
                </a:lnTo>
                <a:lnTo>
                  <a:pt x="33585" y="1132"/>
                </a:lnTo>
                <a:lnTo>
                  <a:pt x="33962" y="1038"/>
                </a:lnTo>
                <a:lnTo>
                  <a:pt x="33774" y="944"/>
                </a:lnTo>
                <a:lnTo>
                  <a:pt x="33396" y="944"/>
                </a:lnTo>
                <a:lnTo>
                  <a:pt x="32453" y="1038"/>
                </a:lnTo>
                <a:lnTo>
                  <a:pt x="30283" y="1321"/>
                </a:lnTo>
                <a:lnTo>
                  <a:pt x="30472" y="1415"/>
                </a:lnTo>
                <a:lnTo>
                  <a:pt x="30566" y="1510"/>
                </a:lnTo>
                <a:lnTo>
                  <a:pt x="29151" y="1604"/>
                </a:lnTo>
                <a:lnTo>
                  <a:pt x="29057" y="1698"/>
                </a:lnTo>
                <a:lnTo>
                  <a:pt x="29717" y="1698"/>
                </a:lnTo>
                <a:lnTo>
                  <a:pt x="28208" y="1793"/>
                </a:lnTo>
                <a:lnTo>
                  <a:pt x="27547" y="1793"/>
                </a:lnTo>
                <a:lnTo>
                  <a:pt x="27642" y="1698"/>
                </a:lnTo>
                <a:lnTo>
                  <a:pt x="28585" y="1510"/>
                </a:lnTo>
                <a:lnTo>
                  <a:pt x="27736" y="1604"/>
                </a:lnTo>
                <a:lnTo>
                  <a:pt x="26887" y="1698"/>
                </a:lnTo>
                <a:lnTo>
                  <a:pt x="26038" y="1698"/>
                </a:lnTo>
                <a:lnTo>
                  <a:pt x="25189" y="1793"/>
                </a:lnTo>
                <a:lnTo>
                  <a:pt x="25189" y="1793"/>
                </a:lnTo>
                <a:lnTo>
                  <a:pt x="25755" y="1698"/>
                </a:lnTo>
                <a:lnTo>
                  <a:pt x="24906" y="1793"/>
                </a:lnTo>
                <a:lnTo>
                  <a:pt x="24057" y="1981"/>
                </a:lnTo>
                <a:lnTo>
                  <a:pt x="25094" y="1887"/>
                </a:lnTo>
                <a:lnTo>
                  <a:pt x="26132" y="1981"/>
                </a:lnTo>
                <a:lnTo>
                  <a:pt x="24906" y="2264"/>
                </a:lnTo>
                <a:lnTo>
                  <a:pt x="23585" y="2359"/>
                </a:lnTo>
                <a:lnTo>
                  <a:pt x="23585" y="2453"/>
                </a:lnTo>
                <a:lnTo>
                  <a:pt x="23585" y="2547"/>
                </a:lnTo>
                <a:lnTo>
                  <a:pt x="25566" y="2359"/>
                </a:lnTo>
                <a:lnTo>
                  <a:pt x="27547" y="2264"/>
                </a:lnTo>
                <a:lnTo>
                  <a:pt x="29434" y="1981"/>
                </a:lnTo>
                <a:lnTo>
                  <a:pt x="30377" y="1793"/>
                </a:lnTo>
                <a:lnTo>
                  <a:pt x="31321" y="1604"/>
                </a:lnTo>
                <a:lnTo>
                  <a:pt x="30472" y="1887"/>
                </a:lnTo>
                <a:lnTo>
                  <a:pt x="30660" y="1981"/>
                </a:lnTo>
                <a:lnTo>
                  <a:pt x="31038" y="2076"/>
                </a:lnTo>
                <a:lnTo>
                  <a:pt x="31981" y="2170"/>
                </a:lnTo>
                <a:lnTo>
                  <a:pt x="33302" y="2170"/>
                </a:lnTo>
                <a:lnTo>
                  <a:pt x="34717" y="2076"/>
                </a:lnTo>
                <a:lnTo>
                  <a:pt x="37075" y="1887"/>
                </a:lnTo>
                <a:lnTo>
                  <a:pt x="37830" y="1793"/>
                </a:lnTo>
                <a:lnTo>
                  <a:pt x="37924" y="1698"/>
                </a:lnTo>
                <a:lnTo>
                  <a:pt x="38868" y="1604"/>
                </a:lnTo>
                <a:lnTo>
                  <a:pt x="38962" y="1510"/>
                </a:lnTo>
                <a:lnTo>
                  <a:pt x="38868" y="1510"/>
                </a:lnTo>
                <a:lnTo>
                  <a:pt x="38113" y="1415"/>
                </a:lnTo>
                <a:lnTo>
                  <a:pt x="40000" y="1510"/>
                </a:lnTo>
                <a:lnTo>
                  <a:pt x="38868" y="1604"/>
                </a:lnTo>
                <a:lnTo>
                  <a:pt x="40000" y="1541"/>
                </a:lnTo>
                <a:lnTo>
                  <a:pt x="40000" y="1541"/>
                </a:lnTo>
                <a:lnTo>
                  <a:pt x="40094" y="1510"/>
                </a:lnTo>
                <a:lnTo>
                  <a:pt x="40377" y="1510"/>
                </a:lnTo>
                <a:lnTo>
                  <a:pt x="40283" y="1525"/>
                </a:lnTo>
                <a:lnTo>
                  <a:pt x="40283" y="1525"/>
                </a:lnTo>
                <a:lnTo>
                  <a:pt x="40566" y="1510"/>
                </a:lnTo>
                <a:lnTo>
                  <a:pt x="41509" y="1604"/>
                </a:lnTo>
                <a:lnTo>
                  <a:pt x="44151" y="1415"/>
                </a:lnTo>
                <a:lnTo>
                  <a:pt x="45000" y="1321"/>
                </a:lnTo>
                <a:lnTo>
                  <a:pt x="44434" y="1321"/>
                </a:lnTo>
                <a:lnTo>
                  <a:pt x="45188" y="1132"/>
                </a:lnTo>
                <a:lnTo>
                  <a:pt x="45660" y="1227"/>
                </a:lnTo>
                <a:lnTo>
                  <a:pt x="45755" y="1227"/>
                </a:lnTo>
                <a:lnTo>
                  <a:pt x="45755" y="1321"/>
                </a:lnTo>
                <a:lnTo>
                  <a:pt x="45377" y="1321"/>
                </a:lnTo>
                <a:lnTo>
                  <a:pt x="46038" y="1415"/>
                </a:lnTo>
                <a:lnTo>
                  <a:pt x="46792" y="1321"/>
                </a:lnTo>
                <a:lnTo>
                  <a:pt x="46792" y="1227"/>
                </a:lnTo>
                <a:lnTo>
                  <a:pt x="46981" y="1321"/>
                </a:lnTo>
                <a:lnTo>
                  <a:pt x="47547" y="1321"/>
                </a:lnTo>
                <a:lnTo>
                  <a:pt x="47358" y="1510"/>
                </a:lnTo>
                <a:lnTo>
                  <a:pt x="46981" y="1510"/>
                </a:lnTo>
                <a:lnTo>
                  <a:pt x="46792" y="1415"/>
                </a:lnTo>
                <a:lnTo>
                  <a:pt x="43868" y="1698"/>
                </a:lnTo>
                <a:lnTo>
                  <a:pt x="45566" y="1698"/>
                </a:lnTo>
                <a:lnTo>
                  <a:pt x="47264" y="1604"/>
                </a:lnTo>
                <a:lnTo>
                  <a:pt x="50566" y="1321"/>
                </a:lnTo>
                <a:lnTo>
                  <a:pt x="52169" y="1227"/>
                </a:lnTo>
                <a:lnTo>
                  <a:pt x="55471" y="1227"/>
                </a:lnTo>
                <a:lnTo>
                  <a:pt x="57075" y="1415"/>
                </a:lnTo>
                <a:lnTo>
                  <a:pt x="56603" y="1321"/>
                </a:lnTo>
                <a:lnTo>
                  <a:pt x="56509" y="1227"/>
                </a:lnTo>
                <a:lnTo>
                  <a:pt x="57264" y="1132"/>
                </a:lnTo>
                <a:lnTo>
                  <a:pt x="58396" y="1227"/>
                </a:lnTo>
                <a:lnTo>
                  <a:pt x="58773" y="1227"/>
                </a:lnTo>
                <a:lnTo>
                  <a:pt x="58962" y="1321"/>
                </a:lnTo>
                <a:lnTo>
                  <a:pt x="59905" y="1321"/>
                </a:lnTo>
                <a:lnTo>
                  <a:pt x="61037" y="1510"/>
                </a:lnTo>
                <a:lnTo>
                  <a:pt x="61603" y="1698"/>
                </a:lnTo>
                <a:lnTo>
                  <a:pt x="62075" y="1887"/>
                </a:lnTo>
                <a:lnTo>
                  <a:pt x="62452" y="2076"/>
                </a:lnTo>
                <a:lnTo>
                  <a:pt x="62547" y="2359"/>
                </a:lnTo>
                <a:lnTo>
                  <a:pt x="62641" y="4528"/>
                </a:lnTo>
                <a:lnTo>
                  <a:pt x="62641" y="8113"/>
                </a:lnTo>
                <a:lnTo>
                  <a:pt x="62547" y="17547"/>
                </a:lnTo>
                <a:lnTo>
                  <a:pt x="62547" y="22547"/>
                </a:lnTo>
                <a:lnTo>
                  <a:pt x="62641" y="27075"/>
                </a:lnTo>
                <a:lnTo>
                  <a:pt x="62830" y="30849"/>
                </a:lnTo>
                <a:lnTo>
                  <a:pt x="62924" y="32169"/>
                </a:lnTo>
                <a:lnTo>
                  <a:pt x="63113" y="33207"/>
                </a:lnTo>
                <a:lnTo>
                  <a:pt x="63113" y="34528"/>
                </a:lnTo>
                <a:lnTo>
                  <a:pt x="63207" y="35943"/>
                </a:lnTo>
                <a:lnTo>
                  <a:pt x="63207" y="36886"/>
                </a:lnTo>
                <a:lnTo>
                  <a:pt x="63113" y="38396"/>
                </a:lnTo>
                <a:lnTo>
                  <a:pt x="62830" y="42358"/>
                </a:lnTo>
                <a:lnTo>
                  <a:pt x="62547" y="46509"/>
                </a:lnTo>
                <a:lnTo>
                  <a:pt x="62452" y="48207"/>
                </a:lnTo>
                <a:lnTo>
                  <a:pt x="62547" y="49527"/>
                </a:lnTo>
                <a:lnTo>
                  <a:pt x="62547" y="51131"/>
                </a:lnTo>
                <a:lnTo>
                  <a:pt x="62547" y="52735"/>
                </a:lnTo>
                <a:lnTo>
                  <a:pt x="62358" y="53584"/>
                </a:lnTo>
                <a:lnTo>
                  <a:pt x="62264" y="54339"/>
                </a:lnTo>
                <a:lnTo>
                  <a:pt x="61981" y="55093"/>
                </a:lnTo>
                <a:lnTo>
                  <a:pt x="61603" y="55754"/>
                </a:lnTo>
                <a:lnTo>
                  <a:pt x="61792" y="55754"/>
                </a:lnTo>
                <a:lnTo>
                  <a:pt x="61886" y="55565"/>
                </a:lnTo>
                <a:lnTo>
                  <a:pt x="62169" y="55376"/>
                </a:lnTo>
                <a:lnTo>
                  <a:pt x="62264" y="55565"/>
                </a:lnTo>
                <a:lnTo>
                  <a:pt x="62169" y="55754"/>
                </a:lnTo>
                <a:lnTo>
                  <a:pt x="61981" y="56225"/>
                </a:lnTo>
                <a:lnTo>
                  <a:pt x="61792" y="56037"/>
                </a:lnTo>
                <a:lnTo>
                  <a:pt x="61509" y="55754"/>
                </a:lnTo>
                <a:lnTo>
                  <a:pt x="61603" y="55942"/>
                </a:lnTo>
                <a:lnTo>
                  <a:pt x="61509" y="55942"/>
                </a:lnTo>
                <a:lnTo>
                  <a:pt x="61603" y="56037"/>
                </a:lnTo>
                <a:lnTo>
                  <a:pt x="60094" y="56320"/>
                </a:lnTo>
                <a:lnTo>
                  <a:pt x="58773" y="56414"/>
                </a:lnTo>
                <a:lnTo>
                  <a:pt x="57547" y="56508"/>
                </a:lnTo>
                <a:lnTo>
                  <a:pt x="56415" y="56508"/>
                </a:lnTo>
                <a:lnTo>
                  <a:pt x="56698" y="56320"/>
                </a:lnTo>
                <a:lnTo>
                  <a:pt x="56698" y="56320"/>
                </a:lnTo>
                <a:lnTo>
                  <a:pt x="56037" y="56508"/>
                </a:lnTo>
                <a:lnTo>
                  <a:pt x="54811" y="56886"/>
                </a:lnTo>
                <a:lnTo>
                  <a:pt x="53679" y="57074"/>
                </a:lnTo>
                <a:lnTo>
                  <a:pt x="53868" y="56791"/>
                </a:lnTo>
                <a:lnTo>
                  <a:pt x="54245" y="56697"/>
                </a:lnTo>
                <a:lnTo>
                  <a:pt x="53019" y="56886"/>
                </a:lnTo>
                <a:lnTo>
                  <a:pt x="51698" y="56980"/>
                </a:lnTo>
                <a:lnTo>
                  <a:pt x="50943" y="57074"/>
                </a:lnTo>
                <a:lnTo>
                  <a:pt x="51132" y="57169"/>
                </a:lnTo>
                <a:lnTo>
                  <a:pt x="48962" y="57452"/>
                </a:lnTo>
                <a:lnTo>
                  <a:pt x="48962" y="57357"/>
                </a:lnTo>
                <a:lnTo>
                  <a:pt x="48019" y="57452"/>
                </a:lnTo>
                <a:lnTo>
                  <a:pt x="47641" y="57452"/>
                </a:lnTo>
                <a:lnTo>
                  <a:pt x="46604" y="57546"/>
                </a:lnTo>
                <a:lnTo>
                  <a:pt x="44717" y="57546"/>
                </a:lnTo>
                <a:lnTo>
                  <a:pt x="44339" y="57452"/>
                </a:lnTo>
                <a:lnTo>
                  <a:pt x="45000" y="57263"/>
                </a:lnTo>
                <a:lnTo>
                  <a:pt x="40000" y="57829"/>
                </a:lnTo>
                <a:lnTo>
                  <a:pt x="38019" y="58206"/>
                </a:lnTo>
                <a:lnTo>
                  <a:pt x="37547" y="58018"/>
                </a:lnTo>
                <a:lnTo>
                  <a:pt x="37075" y="58018"/>
                </a:lnTo>
                <a:lnTo>
                  <a:pt x="36698" y="58112"/>
                </a:lnTo>
                <a:lnTo>
                  <a:pt x="36415" y="58301"/>
                </a:lnTo>
                <a:lnTo>
                  <a:pt x="36038" y="58301"/>
                </a:lnTo>
                <a:lnTo>
                  <a:pt x="36038" y="58395"/>
                </a:lnTo>
                <a:lnTo>
                  <a:pt x="36321" y="58395"/>
                </a:lnTo>
                <a:lnTo>
                  <a:pt x="36132" y="58678"/>
                </a:lnTo>
                <a:lnTo>
                  <a:pt x="37075" y="58678"/>
                </a:lnTo>
                <a:lnTo>
                  <a:pt x="37830" y="58584"/>
                </a:lnTo>
                <a:lnTo>
                  <a:pt x="38585" y="58489"/>
                </a:lnTo>
                <a:lnTo>
                  <a:pt x="39434" y="58489"/>
                </a:lnTo>
                <a:lnTo>
                  <a:pt x="38585" y="58867"/>
                </a:lnTo>
                <a:lnTo>
                  <a:pt x="37358" y="59244"/>
                </a:lnTo>
                <a:lnTo>
                  <a:pt x="36792" y="59339"/>
                </a:lnTo>
                <a:lnTo>
                  <a:pt x="36226" y="59339"/>
                </a:lnTo>
                <a:lnTo>
                  <a:pt x="35755" y="59244"/>
                </a:lnTo>
                <a:lnTo>
                  <a:pt x="35566" y="59056"/>
                </a:lnTo>
                <a:lnTo>
                  <a:pt x="35472" y="58867"/>
                </a:lnTo>
                <a:lnTo>
                  <a:pt x="36509" y="58772"/>
                </a:lnTo>
                <a:lnTo>
                  <a:pt x="35377" y="58678"/>
                </a:lnTo>
                <a:lnTo>
                  <a:pt x="34151" y="58772"/>
                </a:lnTo>
                <a:lnTo>
                  <a:pt x="34057" y="58772"/>
                </a:lnTo>
                <a:lnTo>
                  <a:pt x="33208" y="58961"/>
                </a:lnTo>
                <a:lnTo>
                  <a:pt x="32264" y="59056"/>
                </a:lnTo>
                <a:lnTo>
                  <a:pt x="32264" y="59056"/>
                </a:lnTo>
                <a:lnTo>
                  <a:pt x="33113" y="58867"/>
                </a:lnTo>
                <a:lnTo>
                  <a:pt x="31887" y="58489"/>
                </a:lnTo>
                <a:lnTo>
                  <a:pt x="31132" y="58395"/>
                </a:lnTo>
                <a:lnTo>
                  <a:pt x="31038" y="58301"/>
                </a:lnTo>
                <a:lnTo>
                  <a:pt x="31132" y="58301"/>
                </a:lnTo>
                <a:lnTo>
                  <a:pt x="31509" y="58206"/>
                </a:lnTo>
                <a:lnTo>
                  <a:pt x="30660" y="58206"/>
                </a:lnTo>
                <a:lnTo>
                  <a:pt x="30283" y="58301"/>
                </a:lnTo>
                <a:lnTo>
                  <a:pt x="29906" y="58489"/>
                </a:lnTo>
                <a:lnTo>
                  <a:pt x="29151" y="58678"/>
                </a:lnTo>
                <a:lnTo>
                  <a:pt x="29340" y="58584"/>
                </a:lnTo>
                <a:lnTo>
                  <a:pt x="29434" y="58395"/>
                </a:lnTo>
                <a:lnTo>
                  <a:pt x="29434" y="58395"/>
                </a:lnTo>
                <a:lnTo>
                  <a:pt x="28585" y="58489"/>
                </a:lnTo>
                <a:lnTo>
                  <a:pt x="28491" y="58584"/>
                </a:lnTo>
                <a:lnTo>
                  <a:pt x="28396" y="58678"/>
                </a:lnTo>
                <a:lnTo>
                  <a:pt x="27736" y="58867"/>
                </a:lnTo>
                <a:lnTo>
                  <a:pt x="25660" y="59150"/>
                </a:lnTo>
                <a:lnTo>
                  <a:pt x="22170" y="59622"/>
                </a:lnTo>
                <a:lnTo>
                  <a:pt x="22359" y="59527"/>
                </a:lnTo>
                <a:lnTo>
                  <a:pt x="22359" y="59433"/>
                </a:lnTo>
                <a:lnTo>
                  <a:pt x="22264" y="59433"/>
                </a:lnTo>
                <a:lnTo>
                  <a:pt x="22453" y="59244"/>
                </a:lnTo>
                <a:lnTo>
                  <a:pt x="22453" y="59056"/>
                </a:lnTo>
                <a:lnTo>
                  <a:pt x="21132" y="59339"/>
                </a:lnTo>
                <a:lnTo>
                  <a:pt x="19246" y="59716"/>
                </a:lnTo>
                <a:lnTo>
                  <a:pt x="18208" y="59810"/>
                </a:lnTo>
                <a:lnTo>
                  <a:pt x="17264" y="59905"/>
                </a:lnTo>
                <a:lnTo>
                  <a:pt x="16415" y="59905"/>
                </a:lnTo>
                <a:lnTo>
                  <a:pt x="15849" y="59810"/>
                </a:lnTo>
                <a:lnTo>
                  <a:pt x="14246" y="59810"/>
                </a:lnTo>
                <a:lnTo>
                  <a:pt x="11981" y="59999"/>
                </a:lnTo>
                <a:lnTo>
                  <a:pt x="11981" y="59999"/>
                </a:lnTo>
                <a:lnTo>
                  <a:pt x="12359" y="59905"/>
                </a:lnTo>
                <a:lnTo>
                  <a:pt x="12736" y="59716"/>
                </a:lnTo>
                <a:lnTo>
                  <a:pt x="11415" y="59905"/>
                </a:lnTo>
                <a:lnTo>
                  <a:pt x="10000" y="60093"/>
                </a:lnTo>
                <a:lnTo>
                  <a:pt x="7076" y="60188"/>
                </a:lnTo>
                <a:lnTo>
                  <a:pt x="4151" y="60376"/>
                </a:lnTo>
                <a:lnTo>
                  <a:pt x="2831" y="60471"/>
                </a:lnTo>
                <a:lnTo>
                  <a:pt x="1604" y="60659"/>
                </a:lnTo>
                <a:lnTo>
                  <a:pt x="1227" y="59244"/>
                </a:lnTo>
                <a:lnTo>
                  <a:pt x="1038" y="57735"/>
                </a:lnTo>
                <a:lnTo>
                  <a:pt x="850" y="56131"/>
                </a:lnTo>
                <a:lnTo>
                  <a:pt x="755" y="54433"/>
                </a:lnTo>
                <a:lnTo>
                  <a:pt x="755" y="52735"/>
                </a:lnTo>
                <a:lnTo>
                  <a:pt x="755" y="50942"/>
                </a:lnTo>
                <a:lnTo>
                  <a:pt x="1038" y="47263"/>
                </a:lnTo>
                <a:lnTo>
                  <a:pt x="1321" y="43678"/>
                </a:lnTo>
                <a:lnTo>
                  <a:pt x="1699" y="39999"/>
                </a:lnTo>
                <a:lnTo>
                  <a:pt x="2453" y="33301"/>
                </a:lnTo>
                <a:lnTo>
                  <a:pt x="2548" y="33962"/>
                </a:lnTo>
                <a:lnTo>
                  <a:pt x="2642" y="34622"/>
                </a:lnTo>
                <a:lnTo>
                  <a:pt x="2642" y="33018"/>
                </a:lnTo>
                <a:lnTo>
                  <a:pt x="2551" y="32287"/>
                </a:lnTo>
                <a:lnTo>
                  <a:pt x="2642" y="30000"/>
                </a:lnTo>
                <a:lnTo>
                  <a:pt x="2453" y="30377"/>
                </a:lnTo>
                <a:lnTo>
                  <a:pt x="2453" y="29245"/>
                </a:lnTo>
                <a:lnTo>
                  <a:pt x="2453" y="27830"/>
                </a:lnTo>
                <a:lnTo>
                  <a:pt x="2642" y="28301"/>
                </a:lnTo>
                <a:lnTo>
                  <a:pt x="2736" y="28018"/>
                </a:lnTo>
                <a:lnTo>
                  <a:pt x="2831" y="28018"/>
                </a:lnTo>
                <a:lnTo>
                  <a:pt x="2925" y="28207"/>
                </a:lnTo>
                <a:lnTo>
                  <a:pt x="3019" y="26415"/>
                </a:lnTo>
                <a:lnTo>
                  <a:pt x="3019" y="24811"/>
                </a:lnTo>
                <a:lnTo>
                  <a:pt x="3019" y="23113"/>
                </a:lnTo>
                <a:lnTo>
                  <a:pt x="3019" y="22170"/>
                </a:lnTo>
                <a:lnTo>
                  <a:pt x="3208" y="21320"/>
                </a:lnTo>
                <a:lnTo>
                  <a:pt x="3302" y="19528"/>
                </a:lnTo>
                <a:lnTo>
                  <a:pt x="3302" y="17641"/>
                </a:lnTo>
                <a:lnTo>
                  <a:pt x="3302" y="16887"/>
                </a:lnTo>
                <a:lnTo>
                  <a:pt x="3208" y="16321"/>
                </a:lnTo>
                <a:lnTo>
                  <a:pt x="3397" y="16415"/>
                </a:lnTo>
                <a:lnTo>
                  <a:pt x="3585" y="11981"/>
                </a:lnTo>
                <a:lnTo>
                  <a:pt x="3680" y="11415"/>
                </a:lnTo>
                <a:lnTo>
                  <a:pt x="3680" y="11698"/>
                </a:lnTo>
                <a:lnTo>
                  <a:pt x="3774" y="11132"/>
                </a:lnTo>
                <a:lnTo>
                  <a:pt x="3868" y="10660"/>
                </a:lnTo>
                <a:lnTo>
                  <a:pt x="3774" y="10094"/>
                </a:lnTo>
                <a:lnTo>
                  <a:pt x="3680" y="9623"/>
                </a:lnTo>
                <a:lnTo>
                  <a:pt x="3774" y="9434"/>
                </a:lnTo>
                <a:lnTo>
                  <a:pt x="3868" y="9245"/>
                </a:lnTo>
                <a:lnTo>
                  <a:pt x="4057" y="8491"/>
                </a:lnTo>
                <a:lnTo>
                  <a:pt x="4340" y="6321"/>
                </a:lnTo>
                <a:lnTo>
                  <a:pt x="4623" y="2264"/>
                </a:lnTo>
                <a:lnTo>
                  <a:pt x="3491" y="7170"/>
                </a:lnTo>
                <a:lnTo>
                  <a:pt x="2925" y="9906"/>
                </a:lnTo>
                <a:lnTo>
                  <a:pt x="2359" y="12736"/>
                </a:lnTo>
                <a:lnTo>
                  <a:pt x="1982" y="15377"/>
                </a:lnTo>
                <a:lnTo>
                  <a:pt x="1699" y="17830"/>
                </a:lnTo>
                <a:lnTo>
                  <a:pt x="1510" y="19905"/>
                </a:lnTo>
                <a:lnTo>
                  <a:pt x="1604" y="20754"/>
                </a:lnTo>
                <a:lnTo>
                  <a:pt x="1699" y="21509"/>
                </a:lnTo>
                <a:lnTo>
                  <a:pt x="1321" y="22453"/>
                </a:lnTo>
                <a:lnTo>
                  <a:pt x="1133" y="23585"/>
                </a:lnTo>
                <a:lnTo>
                  <a:pt x="1038" y="24905"/>
                </a:lnTo>
                <a:lnTo>
                  <a:pt x="1038" y="26226"/>
                </a:lnTo>
                <a:lnTo>
                  <a:pt x="1038" y="28962"/>
                </a:lnTo>
                <a:lnTo>
                  <a:pt x="1038" y="31415"/>
                </a:lnTo>
                <a:lnTo>
                  <a:pt x="661" y="40188"/>
                </a:lnTo>
                <a:lnTo>
                  <a:pt x="472" y="44999"/>
                </a:lnTo>
                <a:lnTo>
                  <a:pt x="378" y="49622"/>
                </a:lnTo>
                <a:lnTo>
                  <a:pt x="472" y="51603"/>
                </a:lnTo>
                <a:lnTo>
                  <a:pt x="378" y="53961"/>
                </a:lnTo>
                <a:lnTo>
                  <a:pt x="189" y="53301"/>
                </a:lnTo>
                <a:lnTo>
                  <a:pt x="95" y="52641"/>
                </a:lnTo>
                <a:lnTo>
                  <a:pt x="189" y="53867"/>
                </a:lnTo>
                <a:lnTo>
                  <a:pt x="189" y="55093"/>
                </a:lnTo>
                <a:lnTo>
                  <a:pt x="378" y="55188"/>
                </a:lnTo>
                <a:lnTo>
                  <a:pt x="284" y="56508"/>
                </a:lnTo>
                <a:lnTo>
                  <a:pt x="95" y="54905"/>
                </a:lnTo>
                <a:lnTo>
                  <a:pt x="1" y="58489"/>
                </a:lnTo>
                <a:lnTo>
                  <a:pt x="1" y="62357"/>
                </a:lnTo>
                <a:lnTo>
                  <a:pt x="6038" y="61886"/>
                </a:lnTo>
                <a:lnTo>
                  <a:pt x="8963" y="61697"/>
                </a:lnTo>
                <a:lnTo>
                  <a:pt x="11698" y="61603"/>
                </a:lnTo>
                <a:lnTo>
                  <a:pt x="11698" y="61414"/>
                </a:lnTo>
                <a:lnTo>
                  <a:pt x="11887" y="61225"/>
                </a:lnTo>
                <a:lnTo>
                  <a:pt x="12264" y="61225"/>
                </a:lnTo>
                <a:lnTo>
                  <a:pt x="12548" y="61320"/>
                </a:lnTo>
                <a:lnTo>
                  <a:pt x="12736" y="61414"/>
                </a:lnTo>
                <a:lnTo>
                  <a:pt x="12642" y="61320"/>
                </a:lnTo>
                <a:lnTo>
                  <a:pt x="13302" y="61508"/>
                </a:lnTo>
                <a:lnTo>
                  <a:pt x="13302" y="61508"/>
                </a:lnTo>
                <a:lnTo>
                  <a:pt x="12736" y="61414"/>
                </a:lnTo>
                <a:lnTo>
                  <a:pt x="13019" y="61508"/>
                </a:lnTo>
                <a:lnTo>
                  <a:pt x="12736" y="61603"/>
                </a:lnTo>
                <a:lnTo>
                  <a:pt x="12831" y="61697"/>
                </a:lnTo>
                <a:lnTo>
                  <a:pt x="14246" y="61508"/>
                </a:lnTo>
                <a:lnTo>
                  <a:pt x="13491" y="61508"/>
                </a:lnTo>
                <a:lnTo>
                  <a:pt x="14717" y="61225"/>
                </a:lnTo>
                <a:lnTo>
                  <a:pt x="16038" y="61131"/>
                </a:lnTo>
                <a:lnTo>
                  <a:pt x="18962" y="61131"/>
                </a:lnTo>
                <a:lnTo>
                  <a:pt x="19151" y="61225"/>
                </a:lnTo>
                <a:lnTo>
                  <a:pt x="19623" y="61320"/>
                </a:lnTo>
                <a:lnTo>
                  <a:pt x="21227" y="61320"/>
                </a:lnTo>
                <a:lnTo>
                  <a:pt x="23302" y="61225"/>
                </a:lnTo>
                <a:lnTo>
                  <a:pt x="24245" y="61131"/>
                </a:lnTo>
                <a:lnTo>
                  <a:pt x="25094" y="60942"/>
                </a:lnTo>
                <a:lnTo>
                  <a:pt x="28868" y="60848"/>
                </a:lnTo>
                <a:lnTo>
                  <a:pt x="32642" y="60659"/>
                </a:lnTo>
                <a:lnTo>
                  <a:pt x="36415" y="60376"/>
                </a:lnTo>
                <a:lnTo>
                  <a:pt x="40283" y="60093"/>
                </a:lnTo>
                <a:lnTo>
                  <a:pt x="47830" y="59339"/>
                </a:lnTo>
                <a:lnTo>
                  <a:pt x="55377" y="58678"/>
                </a:lnTo>
                <a:lnTo>
                  <a:pt x="61037" y="58678"/>
                </a:lnTo>
                <a:lnTo>
                  <a:pt x="62264" y="58584"/>
                </a:lnTo>
                <a:lnTo>
                  <a:pt x="63207" y="58395"/>
                </a:lnTo>
                <a:lnTo>
                  <a:pt x="63490" y="58206"/>
                </a:lnTo>
                <a:lnTo>
                  <a:pt x="63773" y="58018"/>
                </a:lnTo>
                <a:lnTo>
                  <a:pt x="63962" y="57735"/>
                </a:lnTo>
                <a:lnTo>
                  <a:pt x="64150" y="57357"/>
                </a:lnTo>
                <a:lnTo>
                  <a:pt x="64339" y="56225"/>
                </a:lnTo>
                <a:lnTo>
                  <a:pt x="64528" y="54716"/>
                </a:lnTo>
                <a:lnTo>
                  <a:pt x="64528" y="53018"/>
                </a:lnTo>
                <a:lnTo>
                  <a:pt x="64622" y="49810"/>
                </a:lnTo>
                <a:lnTo>
                  <a:pt x="64622" y="47546"/>
                </a:lnTo>
                <a:lnTo>
                  <a:pt x="64905" y="40848"/>
                </a:lnTo>
                <a:lnTo>
                  <a:pt x="64999" y="36320"/>
                </a:lnTo>
                <a:lnTo>
                  <a:pt x="65094" y="33301"/>
                </a:lnTo>
                <a:lnTo>
                  <a:pt x="65188" y="33396"/>
                </a:lnTo>
                <a:lnTo>
                  <a:pt x="65188" y="31603"/>
                </a:lnTo>
                <a:lnTo>
                  <a:pt x="65188" y="29811"/>
                </a:lnTo>
                <a:lnTo>
                  <a:pt x="65094" y="30660"/>
                </a:lnTo>
                <a:lnTo>
                  <a:pt x="64905" y="28301"/>
                </a:lnTo>
                <a:lnTo>
                  <a:pt x="64811" y="25849"/>
                </a:lnTo>
                <a:lnTo>
                  <a:pt x="64716" y="23302"/>
                </a:lnTo>
                <a:lnTo>
                  <a:pt x="64622" y="20849"/>
                </a:lnTo>
                <a:lnTo>
                  <a:pt x="64811" y="22075"/>
                </a:lnTo>
                <a:lnTo>
                  <a:pt x="64811" y="20754"/>
                </a:lnTo>
                <a:lnTo>
                  <a:pt x="64811" y="18962"/>
                </a:lnTo>
                <a:lnTo>
                  <a:pt x="64811" y="18868"/>
                </a:lnTo>
                <a:lnTo>
                  <a:pt x="64716" y="17358"/>
                </a:lnTo>
                <a:lnTo>
                  <a:pt x="64811" y="18113"/>
                </a:lnTo>
                <a:lnTo>
                  <a:pt x="64999" y="16981"/>
                </a:lnTo>
                <a:lnTo>
                  <a:pt x="64905" y="15755"/>
                </a:lnTo>
                <a:lnTo>
                  <a:pt x="64811" y="14528"/>
                </a:lnTo>
                <a:lnTo>
                  <a:pt x="64716" y="13396"/>
                </a:lnTo>
                <a:lnTo>
                  <a:pt x="64622" y="13679"/>
                </a:lnTo>
                <a:lnTo>
                  <a:pt x="64551" y="13679"/>
                </a:lnTo>
                <a:lnTo>
                  <a:pt x="64622" y="13962"/>
                </a:lnTo>
                <a:lnTo>
                  <a:pt x="64716" y="15000"/>
                </a:lnTo>
                <a:lnTo>
                  <a:pt x="64528" y="14623"/>
                </a:lnTo>
                <a:lnTo>
                  <a:pt x="64528" y="15094"/>
                </a:lnTo>
                <a:lnTo>
                  <a:pt x="64339" y="12736"/>
                </a:lnTo>
                <a:lnTo>
                  <a:pt x="64150" y="11698"/>
                </a:lnTo>
                <a:lnTo>
                  <a:pt x="64056" y="11604"/>
                </a:lnTo>
                <a:lnTo>
                  <a:pt x="64056" y="11226"/>
                </a:lnTo>
                <a:lnTo>
                  <a:pt x="64245" y="10566"/>
                </a:lnTo>
                <a:lnTo>
                  <a:pt x="64245" y="9811"/>
                </a:lnTo>
                <a:lnTo>
                  <a:pt x="64245" y="9560"/>
                </a:lnTo>
                <a:lnTo>
                  <a:pt x="64433" y="10189"/>
                </a:lnTo>
                <a:lnTo>
                  <a:pt x="64622" y="11604"/>
                </a:lnTo>
                <a:lnTo>
                  <a:pt x="64811" y="13019"/>
                </a:lnTo>
                <a:lnTo>
                  <a:pt x="64905" y="14151"/>
                </a:lnTo>
                <a:lnTo>
                  <a:pt x="64905" y="12830"/>
                </a:lnTo>
                <a:lnTo>
                  <a:pt x="64811" y="11698"/>
                </a:lnTo>
                <a:lnTo>
                  <a:pt x="64528" y="9340"/>
                </a:lnTo>
                <a:lnTo>
                  <a:pt x="64433" y="9528"/>
                </a:lnTo>
                <a:lnTo>
                  <a:pt x="64433" y="9340"/>
                </a:lnTo>
                <a:lnTo>
                  <a:pt x="64245" y="8585"/>
                </a:lnTo>
                <a:lnTo>
                  <a:pt x="64150" y="7264"/>
                </a:lnTo>
                <a:lnTo>
                  <a:pt x="64056" y="9434"/>
                </a:lnTo>
                <a:lnTo>
                  <a:pt x="63773" y="8868"/>
                </a:lnTo>
                <a:lnTo>
                  <a:pt x="63679" y="7925"/>
                </a:lnTo>
                <a:lnTo>
                  <a:pt x="63584" y="6792"/>
                </a:lnTo>
                <a:lnTo>
                  <a:pt x="63490" y="5566"/>
                </a:lnTo>
                <a:lnTo>
                  <a:pt x="63490" y="1227"/>
                </a:lnTo>
                <a:lnTo>
                  <a:pt x="63490" y="661"/>
                </a:lnTo>
                <a:lnTo>
                  <a:pt x="63396" y="566"/>
                </a:lnTo>
                <a:lnTo>
                  <a:pt x="63207" y="378"/>
                </a:lnTo>
                <a:lnTo>
                  <a:pt x="62641" y="189"/>
                </a:lnTo>
                <a:lnTo>
                  <a:pt x="61792" y="95"/>
                </a:lnTo>
                <a:lnTo>
                  <a:pt x="60849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12"/>
          <p:cNvSpPr/>
          <p:nvPr/>
        </p:nvSpPr>
        <p:spPr>
          <a:xfrm>
            <a:off x="4004612" y="720375"/>
            <a:ext cx="1134768" cy="1015951"/>
          </a:xfrm>
          <a:custGeom>
            <a:avLst/>
            <a:gdLst/>
            <a:ahLst/>
            <a:cxnLst/>
            <a:rect l="l" t="t" r="r" b="b"/>
            <a:pathLst>
              <a:path w="19200" h="19345" extrusionOk="0">
                <a:moveTo>
                  <a:pt x="15987" y="3382"/>
                </a:moveTo>
                <a:lnTo>
                  <a:pt x="16133" y="3528"/>
                </a:lnTo>
                <a:lnTo>
                  <a:pt x="15914" y="3577"/>
                </a:lnTo>
                <a:lnTo>
                  <a:pt x="15720" y="3601"/>
                </a:lnTo>
                <a:lnTo>
                  <a:pt x="15306" y="3626"/>
                </a:lnTo>
                <a:lnTo>
                  <a:pt x="15379" y="3601"/>
                </a:lnTo>
                <a:lnTo>
                  <a:pt x="15695" y="3504"/>
                </a:lnTo>
                <a:lnTo>
                  <a:pt x="15987" y="3382"/>
                </a:lnTo>
                <a:close/>
                <a:moveTo>
                  <a:pt x="10707" y="2628"/>
                </a:moveTo>
                <a:lnTo>
                  <a:pt x="10804" y="2652"/>
                </a:lnTo>
                <a:lnTo>
                  <a:pt x="10877" y="2677"/>
                </a:lnTo>
                <a:lnTo>
                  <a:pt x="10902" y="2701"/>
                </a:lnTo>
                <a:lnTo>
                  <a:pt x="10926" y="2750"/>
                </a:lnTo>
                <a:lnTo>
                  <a:pt x="10950" y="2798"/>
                </a:lnTo>
                <a:lnTo>
                  <a:pt x="10926" y="2847"/>
                </a:lnTo>
                <a:lnTo>
                  <a:pt x="10877" y="2969"/>
                </a:lnTo>
                <a:lnTo>
                  <a:pt x="10804" y="3090"/>
                </a:lnTo>
                <a:lnTo>
                  <a:pt x="10707" y="3188"/>
                </a:lnTo>
                <a:lnTo>
                  <a:pt x="10537" y="3358"/>
                </a:lnTo>
                <a:lnTo>
                  <a:pt x="10172" y="3650"/>
                </a:lnTo>
                <a:lnTo>
                  <a:pt x="9758" y="3893"/>
                </a:lnTo>
                <a:lnTo>
                  <a:pt x="9320" y="4112"/>
                </a:lnTo>
                <a:lnTo>
                  <a:pt x="8882" y="4258"/>
                </a:lnTo>
                <a:lnTo>
                  <a:pt x="8785" y="4283"/>
                </a:lnTo>
                <a:lnTo>
                  <a:pt x="8736" y="4258"/>
                </a:lnTo>
                <a:lnTo>
                  <a:pt x="8688" y="4210"/>
                </a:lnTo>
                <a:lnTo>
                  <a:pt x="8688" y="4161"/>
                </a:lnTo>
                <a:lnTo>
                  <a:pt x="8688" y="4015"/>
                </a:lnTo>
                <a:lnTo>
                  <a:pt x="8712" y="3869"/>
                </a:lnTo>
                <a:lnTo>
                  <a:pt x="8712" y="3577"/>
                </a:lnTo>
                <a:lnTo>
                  <a:pt x="8688" y="3285"/>
                </a:lnTo>
                <a:lnTo>
                  <a:pt x="8663" y="3236"/>
                </a:lnTo>
                <a:lnTo>
                  <a:pt x="8615" y="3212"/>
                </a:lnTo>
                <a:lnTo>
                  <a:pt x="8517" y="3163"/>
                </a:lnTo>
                <a:lnTo>
                  <a:pt x="8396" y="3139"/>
                </a:lnTo>
                <a:lnTo>
                  <a:pt x="8250" y="3090"/>
                </a:lnTo>
                <a:lnTo>
                  <a:pt x="8128" y="3017"/>
                </a:lnTo>
                <a:lnTo>
                  <a:pt x="8079" y="2944"/>
                </a:lnTo>
                <a:lnTo>
                  <a:pt x="8031" y="2896"/>
                </a:lnTo>
                <a:lnTo>
                  <a:pt x="8590" y="2774"/>
                </a:lnTo>
                <a:lnTo>
                  <a:pt x="8858" y="2725"/>
                </a:lnTo>
                <a:lnTo>
                  <a:pt x="9150" y="2677"/>
                </a:lnTo>
                <a:lnTo>
                  <a:pt x="9369" y="2652"/>
                </a:lnTo>
                <a:lnTo>
                  <a:pt x="10002" y="2652"/>
                </a:lnTo>
                <a:lnTo>
                  <a:pt x="10367" y="2628"/>
                </a:lnTo>
                <a:close/>
                <a:moveTo>
                  <a:pt x="10440" y="2360"/>
                </a:moveTo>
                <a:lnTo>
                  <a:pt x="10172" y="2385"/>
                </a:lnTo>
                <a:lnTo>
                  <a:pt x="9223" y="2385"/>
                </a:lnTo>
                <a:lnTo>
                  <a:pt x="8809" y="2433"/>
                </a:lnTo>
                <a:lnTo>
                  <a:pt x="8420" y="2482"/>
                </a:lnTo>
                <a:lnTo>
                  <a:pt x="8006" y="2579"/>
                </a:lnTo>
                <a:lnTo>
                  <a:pt x="7982" y="2579"/>
                </a:lnTo>
                <a:lnTo>
                  <a:pt x="7885" y="2604"/>
                </a:lnTo>
                <a:lnTo>
                  <a:pt x="7812" y="2652"/>
                </a:lnTo>
                <a:lnTo>
                  <a:pt x="7763" y="2701"/>
                </a:lnTo>
                <a:lnTo>
                  <a:pt x="7739" y="2774"/>
                </a:lnTo>
                <a:lnTo>
                  <a:pt x="7714" y="2847"/>
                </a:lnTo>
                <a:lnTo>
                  <a:pt x="7739" y="2944"/>
                </a:lnTo>
                <a:lnTo>
                  <a:pt x="7763" y="3017"/>
                </a:lnTo>
                <a:lnTo>
                  <a:pt x="7812" y="3115"/>
                </a:lnTo>
                <a:lnTo>
                  <a:pt x="7860" y="3188"/>
                </a:lnTo>
                <a:lnTo>
                  <a:pt x="8006" y="3334"/>
                </a:lnTo>
                <a:lnTo>
                  <a:pt x="8177" y="3431"/>
                </a:lnTo>
                <a:lnTo>
                  <a:pt x="8347" y="3480"/>
                </a:lnTo>
                <a:lnTo>
                  <a:pt x="8347" y="3845"/>
                </a:lnTo>
                <a:lnTo>
                  <a:pt x="8323" y="4015"/>
                </a:lnTo>
                <a:lnTo>
                  <a:pt x="8347" y="4210"/>
                </a:lnTo>
                <a:lnTo>
                  <a:pt x="8371" y="4356"/>
                </a:lnTo>
                <a:lnTo>
                  <a:pt x="8396" y="4429"/>
                </a:lnTo>
                <a:lnTo>
                  <a:pt x="8444" y="4502"/>
                </a:lnTo>
                <a:lnTo>
                  <a:pt x="8493" y="4550"/>
                </a:lnTo>
                <a:lnTo>
                  <a:pt x="8566" y="4575"/>
                </a:lnTo>
                <a:lnTo>
                  <a:pt x="8639" y="4599"/>
                </a:lnTo>
                <a:lnTo>
                  <a:pt x="8736" y="4623"/>
                </a:lnTo>
                <a:lnTo>
                  <a:pt x="8882" y="4623"/>
                </a:lnTo>
                <a:lnTo>
                  <a:pt x="9004" y="4599"/>
                </a:lnTo>
                <a:lnTo>
                  <a:pt x="9272" y="4502"/>
                </a:lnTo>
                <a:lnTo>
                  <a:pt x="9515" y="4380"/>
                </a:lnTo>
                <a:lnTo>
                  <a:pt x="9758" y="4234"/>
                </a:lnTo>
                <a:lnTo>
                  <a:pt x="10075" y="4064"/>
                </a:lnTo>
                <a:lnTo>
                  <a:pt x="10367" y="3869"/>
                </a:lnTo>
                <a:lnTo>
                  <a:pt x="10659" y="3650"/>
                </a:lnTo>
                <a:lnTo>
                  <a:pt x="10950" y="3431"/>
                </a:lnTo>
                <a:lnTo>
                  <a:pt x="11072" y="3261"/>
                </a:lnTo>
                <a:lnTo>
                  <a:pt x="11169" y="3090"/>
                </a:lnTo>
                <a:lnTo>
                  <a:pt x="11242" y="2920"/>
                </a:lnTo>
                <a:lnTo>
                  <a:pt x="11242" y="2774"/>
                </a:lnTo>
                <a:lnTo>
                  <a:pt x="11194" y="2628"/>
                </a:lnTo>
                <a:lnTo>
                  <a:pt x="11145" y="2579"/>
                </a:lnTo>
                <a:lnTo>
                  <a:pt x="11096" y="2506"/>
                </a:lnTo>
                <a:lnTo>
                  <a:pt x="10926" y="2433"/>
                </a:lnTo>
                <a:lnTo>
                  <a:pt x="10707" y="2385"/>
                </a:lnTo>
                <a:lnTo>
                  <a:pt x="10440" y="2360"/>
                </a:lnTo>
                <a:close/>
                <a:moveTo>
                  <a:pt x="11486" y="5037"/>
                </a:moveTo>
                <a:lnTo>
                  <a:pt x="11510" y="5061"/>
                </a:lnTo>
                <a:lnTo>
                  <a:pt x="11607" y="5134"/>
                </a:lnTo>
                <a:lnTo>
                  <a:pt x="11656" y="5232"/>
                </a:lnTo>
                <a:lnTo>
                  <a:pt x="11656" y="5329"/>
                </a:lnTo>
                <a:lnTo>
                  <a:pt x="11607" y="5426"/>
                </a:lnTo>
                <a:lnTo>
                  <a:pt x="11559" y="5499"/>
                </a:lnTo>
                <a:lnTo>
                  <a:pt x="11486" y="5548"/>
                </a:lnTo>
                <a:lnTo>
                  <a:pt x="11413" y="5572"/>
                </a:lnTo>
                <a:lnTo>
                  <a:pt x="11340" y="5572"/>
                </a:lnTo>
                <a:lnTo>
                  <a:pt x="11413" y="5280"/>
                </a:lnTo>
                <a:lnTo>
                  <a:pt x="11437" y="5159"/>
                </a:lnTo>
                <a:lnTo>
                  <a:pt x="11486" y="5037"/>
                </a:lnTo>
                <a:close/>
                <a:moveTo>
                  <a:pt x="11486" y="4672"/>
                </a:moveTo>
                <a:lnTo>
                  <a:pt x="11364" y="4721"/>
                </a:lnTo>
                <a:lnTo>
                  <a:pt x="11242" y="4818"/>
                </a:lnTo>
                <a:lnTo>
                  <a:pt x="11145" y="4940"/>
                </a:lnTo>
                <a:lnTo>
                  <a:pt x="11096" y="5086"/>
                </a:lnTo>
                <a:lnTo>
                  <a:pt x="11048" y="5256"/>
                </a:lnTo>
                <a:lnTo>
                  <a:pt x="11023" y="5426"/>
                </a:lnTo>
                <a:lnTo>
                  <a:pt x="10975" y="5499"/>
                </a:lnTo>
                <a:lnTo>
                  <a:pt x="10926" y="5572"/>
                </a:lnTo>
                <a:lnTo>
                  <a:pt x="10902" y="5645"/>
                </a:lnTo>
                <a:lnTo>
                  <a:pt x="10877" y="5742"/>
                </a:lnTo>
                <a:lnTo>
                  <a:pt x="10902" y="5815"/>
                </a:lnTo>
                <a:lnTo>
                  <a:pt x="10975" y="5864"/>
                </a:lnTo>
                <a:lnTo>
                  <a:pt x="11121" y="5937"/>
                </a:lnTo>
                <a:lnTo>
                  <a:pt x="11242" y="5961"/>
                </a:lnTo>
                <a:lnTo>
                  <a:pt x="11388" y="5961"/>
                </a:lnTo>
                <a:lnTo>
                  <a:pt x="11510" y="5937"/>
                </a:lnTo>
                <a:lnTo>
                  <a:pt x="11632" y="5913"/>
                </a:lnTo>
                <a:lnTo>
                  <a:pt x="11753" y="5840"/>
                </a:lnTo>
                <a:lnTo>
                  <a:pt x="11875" y="5742"/>
                </a:lnTo>
                <a:lnTo>
                  <a:pt x="11948" y="5621"/>
                </a:lnTo>
                <a:lnTo>
                  <a:pt x="12021" y="5499"/>
                </a:lnTo>
                <a:lnTo>
                  <a:pt x="12070" y="5378"/>
                </a:lnTo>
                <a:lnTo>
                  <a:pt x="12070" y="5256"/>
                </a:lnTo>
                <a:lnTo>
                  <a:pt x="12045" y="5110"/>
                </a:lnTo>
                <a:lnTo>
                  <a:pt x="11997" y="5013"/>
                </a:lnTo>
                <a:lnTo>
                  <a:pt x="11924" y="4891"/>
                </a:lnTo>
                <a:lnTo>
                  <a:pt x="11851" y="4794"/>
                </a:lnTo>
                <a:lnTo>
                  <a:pt x="11729" y="4721"/>
                </a:lnTo>
                <a:lnTo>
                  <a:pt x="11656" y="4696"/>
                </a:lnTo>
                <a:lnTo>
                  <a:pt x="11607" y="4696"/>
                </a:lnTo>
                <a:lnTo>
                  <a:pt x="11559" y="4672"/>
                </a:lnTo>
                <a:close/>
                <a:moveTo>
                  <a:pt x="14479" y="3991"/>
                </a:moveTo>
                <a:lnTo>
                  <a:pt x="15063" y="4064"/>
                </a:lnTo>
                <a:lnTo>
                  <a:pt x="15574" y="4064"/>
                </a:lnTo>
                <a:lnTo>
                  <a:pt x="15184" y="4234"/>
                </a:lnTo>
                <a:lnTo>
                  <a:pt x="14260" y="4599"/>
                </a:lnTo>
                <a:lnTo>
                  <a:pt x="13797" y="4818"/>
                </a:lnTo>
                <a:lnTo>
                  <a:pt x="13578" y="4940"/>
                </a:lnTo>
                <a:lnTo>
                  <a:pt x="13384" y="5061"/>
                </a:lnTo>
                <a:lnTo>
                  <a:pt x="13359" y="5086"/>
                </a:lnTo>
                <a:lnTo>
                  <a:pt x="13359" y="5134"/>
                </a:lnTo>
                <a:lnTo>
                  <a:pt x="13384" y="5159"/>
                </a:lnTo>
                <a:lnTo>
                  <a:pt x="13627" y="5159"/>
                </a:lnTo>
                <a:lnTo>
                  <a:pt x="13870" y="5110"/>
                </a:lnTo>
                <a:lnTo>
                  <a:pt x="14089" y="5061"/>
                </a:lnTo>
                <a:lnTo>
                  <a:pt x="14308" y="4988"/>
                </a:lnTo>
                <a:lnTo>
                  <a:pt x="14746" y="4818"/>
                </a:lnTo>
                <a:lnTo>
                  <a:pt x="15184" y="4648"/>
                </a:lnTo>
                <a:lnTo>
                  <a:pt x="16109" y="4283"/>
                </a:lnTo>
                <a:lnTo>
                  <a:pt x="16377" y="4185"/>
                </a:lnTo>
                <a:lnTo>
                  <a:pt x="16644" y="4088"/>
                </a:lnTo>
                <a:lnTo>
                  <a:pt x="17034" y="4623"/>
                </a:lnTo>
                <a:lnTo>
                  <a:pt x="16790" y="4696"/>
                </a:lnTo>
                <a:lnTo>
                  <a:pt x="16255" y="4842"/>
                </a:lnTo>
                <a:lnTo>
                  <a:pt x="15720" y="4964"/>
                </a:lnTo>
                <a:lnTo>
                  <a:pt x="15282" y="5061"/>
                </a:lnTo>
                <a:lnTo>
                  <a:pt x="15014" y="5110"/>
                </a:lnTo>
                <a:lnTo>
                  <a:pt x="14771" y="5207"/>
                </a:lnTo>
                <a:lnTo>
                  <a:pt x="14552" y="5305"/>
                </a:lnTo>
                <a:lnTo>
                  <a:pt x="14333" y="5426"/>
                </a:lnTo>
                <a:lnTo>
                  <a:pt x="14162" y="5572"/>
                </a:lnTo>
                <a:lnTo>
                  <a:pt x="14114" y="5669"/>
                </a:lnTo>
                <a:lnTo>
                  <a:pt x="14041" y="5767"/>
                </a:lnTo>
                <a:lnTo>
                  <a:pt x="14065" y="5815"/>
                </a:lnTo>
                <a:lnTo>
                  <a:pt x="14065" y="5840"/>
                </a:lnTo>
                <a:lnTo>
                  <a:pt x="14114" y="5840"/>
                </a:lnTo>
                <a:lnTo>
                  <a:pt x="14552" y="5694"/>
                </a:lnTo>
                <a:lnTo>
                  <a:pt x="15014" y="5572"/>
                </a:lnTo>
                <a:lnTo>
                  <a:pt x="15476" y="5426"/>
                </a:lnTo>
                <a:lnTo>
                  <a:pt x="15939" y="5329"/>
                </a:lnTo>
                <a:lnTo>
                  <a:pt x="16596" y="5232"/>
                </a:lnTo>
                <a:lnTo>
                  <a:pt x="16985" y="5134"/>
                </a:lnTo>
                <a:lnTo>
                  <a:pt x="17155" y="5086"/>
                </a:lnTo>
                <a:lnTo>
                  <a:pt x="17301" y="5013"/>
                </a:lnTo>
                <a:lnTo>
                  <a:pt x="17569" y="5451"/>
                </a:lnTo>
                <a:lnTo>
                  <a:pt x="14284" y="6740"/>
                </a:lnTo>
                <a:lnTo>
                  <a:pt x="14162" y="6667"/>
                </a:lnTo>
                <a:lnTo>
                  <a:pt x="13992" y="6594"/>
                </a:lnTo>
                <a:lnTo>
                  <a:pt x="13700" y="6399"/>
                </a:lnTo>
                <a:lnTo>
                  <a:pt x="13530" y="6302"/>
                </a:lnTo>
                <a:lnTo>
                  <a:pt x="13384" y="6253"/>
                </a:lnTo>
                <a:lnTo>
                  <a:pt x="13213" y="6253"/>
                </a:lnTo>
                <a:lnTo>
                  <a:pt x="13043" y="6278"/>
                </a:lnTo>
                <a:lnTo>
                  <a:pt x="12921" y="6351"/>
                </a:lnTo>
                <a:lnTo>
                  <a:pt x="12800" y="6424"/>
                </a:lnTo>
                <a:lnTo>
                  <a:pt x="12581" y="6594"/>
                </a:lnTo>
                <a:lnTo>
                  <a:pt x="12386" y="6789"/>
                </a:lnTo>
                <a:lnTo>
                  <a:pt x="12167" y="6983"/>
                </a:lnTo>
                <a:lnTo>
                  <a:pt x="11972" y="7081"/>
                </a:lnTo>
                <a:lnTo>
                  <a:pt x="11875" y="7129"/>
                </a:lnTo>
                <a:lnTo>
                  <a:pt x="11778" y="7154"/>
                </a:lnTo>
                <a:lnTo>
                  <a:pt x="11680" y="7154"/>
                </a:lnTo>
                <a:lnTo>
                  <a:pt x="11583" y="7129"/>
                </a:lnTo>
                <a:lnTo>
                  <a:pt x="11486" y="7105"/>
                </a:lnTo>
                <a:lnTo>
                  <a:pt x="11364" y="7056"/>
                </a:lnTo>
                <a:lnTo>
                  <a:pt x="11291" y="7008"/>
                </a:lnTo>
                <a:lnTo>
                  <a:pt x="11291" y="6935"/>
                </a:lnTo>
                <a:lnTo>
                  <a:pt x="11291" y="6886"/>
                </a:lnTo>
                <a:lnTo>
                  <a:pt x="11340" y="6837"/>
                </a:lnTo>
                <a:lnTo>
                  <a:pt x="11461" y="6740"/>
                </a:lnTo>
                <a:lnTo>
                  <a:pt x="11583" y="6691"/>
                </a:lnTo>
                <a:lnTo>
                  <a:pt x="11753" y="6618"/>
                </a:lnTo>
                <a:lnTo>
                  <a:pt x="11899" y="6545"/>
                </a:lnTo>
                <a:lnTo>
                  <a:pt x="12240" y="6424"/>
                </a:lnTo>
                <a:lnTo>
                  <a:pt x="12313" y="6375"/>
                </a:lnTo>
                <a:lnTo>
                  <a:pt x="12362" y="6326"/>
                </a:lnTo>
                <a:lnTo>
                  <a:pt x="12362" y="6278"/>
                </a:lnTo>
                <a:lnTo>
                  <a:pt x="12362" y="6205"/>
                </a:lnTo>
                <a:lnTo>
                  <a:pt x="12337" y="6059"/>
                </a:lnTo>
                <a:lnTo>
                  <a:pt x="12337" y="6010"/>
                </a:lnTo>
                <a:lnTo>
                  <a:pt x="12362" y="5937"/>
                </a:lnTo>
                <a:lnTo>
                  <a:pt x="12435" y="5840"/>
                </a:lnTo>
                <a:lnTo>
                  <a:pt x="12508" y="5742"/>
                </a:lnTo>
                <a:lnTo>
                  <a:pt x="12702" y="5597"/>
                </a:lnTo>
                <a:lnTo>
                  <a:pt x="12897" y="5426"/>
                </a:lnTo>
                <a:lnTo>
                  <a:pt x="12970" y="5329"/>
                </a:lnTo>
                <a:lnTo>
                  <a:pt x="13043" y="5207"/>
                </a:lnTo>
                <a:lnTo>
                  <a:pt x="13043" y="5134"/>
                </a:lnTo>
                <a:lnTo>
                  <a:pt x="13067" y="5061"/>
                </a:lnTo>
                <a:lnTo>
                  <a:pt x="13043" y="4915"/>
                </a:lnTo>
                <a:lnTo>
                  <a:pt x="13019" y="4769"/>
                </a:lnTo>
                <a:lnTo>
                  <a:pt x="13043" y="4623"/>
                </a:lnTo>
                <a:lnTo>
                  <a:pt x="13067" y="4526"/>
                </a:lnTo>
                <a:lnTo>
                  <a:pt x="13140" y="4429"/>
                </a:lnTo>
                <a:lnTo>
                  <a:pt x="13457" y="4380"/>
                </a:lnTo>
                <a:lnTo>
                  <a:pt x="13773" y="4283"/>
                </a:lnTo>
                <a:lnTo>
                  <a:pt x="14089" y="4161"/>
                </a:lnTo>
                <a:lnTo>
                  <a:pt x="14406" y="4039"/>
                </a:lnTo>
                <a:lnTo>
                  <a:pt x="14479" y="3991"/>
                </a:lnTo>
                <a:close/>
                <a:moveTo>
                  <a:pt x="17739" y="5767"/>
                </a:moveTo>
                <a:lnTo>
                  <a:pt x="18007" y="6326"/>
                </a:lnTo>
                <a:lnTo>
                  <a:pt x="17739" y="6399"/>
                </a:lnTo>
                <a:lnTo>
                  <a:pt x="17496" y="6497"/>
                </a:lnTo>
                <a:lnTo>
                  <a:pt x="17034" y="6691"/>
                </a:lnTo>
                <a:lnTo>
                  <a:pt x="16255" y="6983"/>
                </a:lnTo>
                <a:lnTo>
                  <a:pt x="15452" y="7251"/>
                </a:lnTo>
                <a:lnTo>
                  <a:pt x="15330" y="7154"/>
                </a:lnTo>
                <a:lnTo>
                  <a:pt x="15160" y="7056"/>
                </a:lnTo>
                <a:lnTo>
                  <a:pt x="14941" y="6959"/>
                </a:lnTo>
                <a:lnTo>
                  <a:pt x="14698" y="6862"/>
                </a:lnTo>
                <a:lnTo>
                  <a:pt x="15063" y="6789"/>
                </a:lnTo>
                <a:lnTo>
                  <a:pt x="15428" y="6691"/>
                </a:lnTo>
                <a:lnTo>
                  <a:pt x="16133" y="6448"/>
                </a:lnTo>
                <a:lnTo>
                  <a:pt x="16596" y="6253"/>
                </a:lnTo>
                <a:lnTo>
                  <a:pt x="17082" y="6059"/>
                </a:lnTo>
                <a:lnTo>
                  <a:pt x="17545" y="5864"/>
                </a:lnTo>
                <a:lnTo>
                  <a:pt x="17739" y="5767"/>
                </a:lnTo>
                <a:close/>
                <a:moveTo>
                  <a:pt x="13311" y="6618"/>
                </a:moveTo>
                <a:lnTo>
                  <a:pt x="13408" y="6643"/>
                </a:lnTo>
                <a:lnTo>
                  <a:pt x="13627" y="6716"/>
                </a:lnTo>
                <a:lnTo>
                  <a:pt x="13822" y="6813"/>
                </a:lnTo>
                <a:lnTo>
                  <a:pt x="14016" y="6935"/>
                </a:lnTo>
                <a:lnTo>
                  <a:pt x="14235" y="7032"/>
                </a:lnTo>
                <a:lnTo>
                  <a:pt x="14430" y="7105"/>
                </a:lnTo>
                <a:lnTo>
                  <a:pt x="14965" y="7275"/>
                </a:lnTo>
                <a:lnTo>
                  <a:pt x="15136" y="7373"/>
                </a:lnTo>
                <a:lnTo>
                  <a:pt x="15038" y="7397"/>
                </a:lnTo>
                <a:lnTo>
                  <a:pt x="15014" y="7421"/>
                </a:lnTo>
                <a:lnTo>
                  <a:pt x="15014" y="7446"/>
                </a:lnTo>
                <a:lnTo>
                  <a:pt x="15014" y="7470"/>
                </a:lnTo>
                <a:lnTo>
                  <a:pt x="15038" y="7494"/>
                </a:lnTo>
                <a:lnTo>
                  <a:pt x="15257" y="7543"/>
                </a:lnTo>
                <a:lnTo>
                  <a:pt x="15160" y="7616"/>
                </a:lnTo>
                <a:lnTo>
                  <a:pt x="15014" y="7665"/>
                </a:lnTo>
                <a:lnTo>
                  <a:pt x="14819" y="7713"/>
                </a:lnTo>
                <a:lnTo>
                  <a:pt x="14625" y="7689"/>
                </a:lnTo>
                <a:lnTo>
                  <a:pt x="14406" y="7665"/>
                </a:lnTo>
                <a:lnTo>
                  <a:pt x="14016" y="7567"/>
                </a:lnTo>
                <a:lnTo>
                  <a:pt x="13627" y="7446"/>
                </a:lnTo>
                <a:lnTo>
                  <a:pt x="13238" y="7324"/>
                </a:lnTo>
                <a:lnTo>
                  <a:pt x="12994" y="7251"/>
                </a:lnTo>
                <a:lnTo>
                  <a:pt x="12727" y="7202"/>
                </a:lnTo>
                <a:lnTo>
                  <a:pt x="12459" y="7178"/>
                </a:lnTo>
                <a:lnTo>
                  <a:pt x="12191" y="7178"/>
                </a:lnTo>
                <a:lnTo>
                  <a:pt x="12532" y="7032"/>
                </a:lnTo>
                <a:lnTo>
                  <a:pt x="12702" y="6910"/>
                </a:lnTo>
                <a:lnTo>
                  <a:pt x="12824" y="6789"/>
                </a:lnTo>
                <a:lnTo>
                  <a:pt x="12921" y="6716"/>
                </a:lnTo>
                <a:lnTo>
                  <a:pt x="13019" y="6667"/>
                </a:lnTo>
                <a:lnTo>
                  <a:pt x="13116" y="6643"/>
                </a:lnTo>
                <a:lnTo>
                  <a:pt x="13213" y="6618"/>
                </a:lnTo>
                <a:close/>
                <a:moveTo>
                  <a:pt x="18323" y="7227"/>
                </a:moveTo>
                <a:lnTo>
                  <a:pt x="18445" y="7665"/>
                </a:lnTo>
                <a:lnTo>
                  <a:pt x="18518" y="8103"/>
                </a:lnTo>
                <a:lnTo>
                  <a:pt x="18056" y="8224"/>
                </a:lnTo>
                <a:lnTo>
                  <a:pt x="17885" y="8127"/>
                </a:lnTo>
                <a:lnTo>
                  <a:pt x="17715" y="8005"/>
                </a:lnTo>
                <a:lnTo>
                  <a:pt x="17399" y="7762"/>
                </a:lnTo>
                <a:lnTo>
                  <a:pt x="17666" y="7665"/>
                </a:lnTo>
                <a:lnTo>
                  <a:pt x="17910" y="7543"/>
                </a:lnTo>
                <a:lnTo>
                  <a:pt x="18153" y="7397"/>
                </a:lnTo>
                <a:lnTo>
                  <a:pt x="18226" y="7324"/>
                </a:lnTo>
                <a:lnTo>
                  <a:pt x="18323" y="7227"/>
                </a:lnTo>
                <a:close/>
                <a:moveTo>
                  <a:pt x="17155" y="8030"/>
                </a:moveTo>
                <a:lnTo>
                  <a:pt x="17326" y="8103"/>
                </a:lnTo>
                <a:lnTo>
                  <a:pt x="17520" y="8273"/>
                </a:lnTo>
                <a:lnTo>
                  <a:pt x="17545" y="8297"/>
                </a:lnTo>
                <a:lnTo>
                  <a:pt x="17326" y="8200"/>
                </a:lnTo>
                <a:lnTo>
                  <a:pt x="17228" y="8151"/>
                </a:lnTo>
                <a:lnTo>
                  <a:pt x="17131" y="8078"/>
                </a:lnTo>
                <a:lnTo>
                  <a:pt x="17082" y="8054"/>
                </a:lnTo>
                <a:lnTo>
                  <a:pt x="17082" y="8030"/>
                </a:lnTo>
                <a:close/>
                <a:moveTo>
                  <a:pt x="16790" y="7981"/>
                </a:moveTo>
                <a:lnTo>
                  <a:pt x="16790" y="8054"/>
                </a:lnTo>
                <a:lnTo>
                  <a:pt x="16790" y="8151"/>
                </a:lnTo>
                <a:lnTo>
                  <a:pt x="16815" y="8224"/>
                </a:lnTo>
                <a:lnTo>
                  <a:pt x="16863" y="8273"/>
                </a:lnTo>
                <a:lnTo>
                  <a:pt x="16961" y="8395"/>
                </a:lnTo>
                <a:lnTo>
                  <a:pt x="17131" y="8468"/>
                </a:lnTo>
                <a:lnTo>
                  <a:pt x="17155" y="8492"/>
                </a:lnTo>
                <a:lnTo>
                  <a:pt x="16839" y="8589"/>
                </a:lnTo>
                <a:lnTo>
                  <a:pt x="16328" y="8711"/>
                </a:lnTo>
                <a:lnTo>
                  <a:pt x="16206" y="8468"/>
                </a:lnTo>
                <a:lnTo>
                  <a:pt x="16109" y="8224"/>
                </a:lnTo>
                <a:lnTo>
                  <a:pt x="16450" y="8103"/>
                </a:lnTo>
                <a:lnTo>
                  <a:pt x="16790" y="7981"/>
                </a:lnTo>
                <a:close/>
                <a:moveTo>
                  <a:pt x="15695" y="8322"/>
                </a:moveTo>
                <a:lnTo>
                  <a:pt x="15744" y="8370"/>
                </a:lnTo>
                <a:lnTo>
                  <a:pt x="15793" y="8443"/>
                </a:lnTo>
                <a:lnTo>
                  <a:pt x="15890" y="8614"/>
                </a:lnTo>
                <a:lnTo>
                  <a:pt x="15939" y="8784"/>
                </a:lnTo>
                <a:lnTo>
                  <a:pt x="15744" y="8833"/>
                </a:lnTo>
                <a:lnTo>
                  <a:pt x="15671" y="8662"/>
                </a:lnTo>
                <a:lnTo>
                  <a:pt x="15598" y="8468"/>
                </a:lnTo>
                <a:lnTo>
                  <a:pt x="15574" y="8395"/>
                </a:lnTo>
                <a:lnTo>
                  <a:pt x="15574" y="8346"/>
                </a:lnTo>
                <a:lnTo>
                  <a:pt x="15695" y="8322"/>
                </a:lnTo>
                <a:close/>
                <a:moveTo>
                  <a:pt x="17520" y="8784"/>
                </a:moveTo>
                <a:lnTo>
                  <a:pt x="17520" y="8906"/>
                </a:lnTo>
                <a:lnTo>
                  <a:pt x="17472" y="8979"/>
                </a:lnTo>
                <a:lnTo>
                  <a:pt x="17423" y="9052"/>
                </a:lnTo>
                <a:lnTo>
                  <a:pt x="17326" y="9100"/>
                </a:lnTo>
                <a:lnTo>
                  <a:pt x="17228" y="9125"/>
                </a:lnTo>
                <a:lnTo>
                  <a:pt x="17009" y="9149"/>
                </a:lnTo>
                <a:lnTo>
                  <a:pt x="16839" y="9125"/>
                </a:lnTo>
                <a:lnTo>
                  <a:pt x="16693" y="9076"/>
                </a:lnTo>
                <a:lnTo>
                  <a:pt x="16571" y="9027"/>
                </a:lnTo>
                <a:lnTo>
                  <a:pt x="16766" y="8979"/>
                </a:lnTo>
                <a:lnTo>
                  <a:pt x="17520" y="8784"/>
                </a:lnTo>
                <a:close/>
                <a:moveTo>
                  <a:pt x="18591" y="8614"/>
                </a:moveTo>
                <a:lnTo>
                  <a:pt x="18640" y="9027"/>
                </a:lnTo>
                <a:lnTo>
                  <a:pt x="18615" y="9027"/>
                </a:lnTo>
                <a:lnTo>
                  <a:pt x="18396" y="9052"/>
                </a:lnTo>
                <a:lnTo>
                  <a:pt x="18153" y="9076"/>
                </a:lnTo>
                <a:lnTo>
                  <a:pt x="17715" y="9198"/>
                </a:lnTo>
                <a:lnTo>
                  <a:pt x="17764" y="9100"/>
                </a:lnTo>
                <a:lnTo>
                  <a:pt x="17812" y="8979"/>
                </a:lnTo>
                <a:lnTo>
                  <a:pt x="17837" y="8857"/>
                </a:lnTo>
                <a:lnTo>
                  <a:pt x="17812" y="8711"/>
                </a:lnTo>
                <a:lnTo>
                  <a:pt x="18202" y="8614"/>
                </a:lnTo>
                <a:close/>
                <a:moveTo>
                  <a:pt x="16133" y="9125"/>
                </a:moveTo>
                <a:lnTo>
                  <a:pt x="16231" y="9222"/>
                </a:lnTo>
                <a:lnTo>
                  <a:pt x="16352" y="9319"/>
                </a:lnTo>
                <a:lnTo>
                  <a:pt x="16498" y="9392"/>
                </a:lnTo>
                <a:lnTo>
                  <a:pt x="16644" y="9465"/>
                </a:lnTo>
                <a:lnTo>
                  <a:pt x="16839" y="9490"/>
                </a:lnTo>
                <a:lnTo>
                  <a:pt x="16596" y="9587"/>
                </a:lnTo>
                <a:lnTo>
                  <a:pt x="16596" y="9611"/>
                </a:lnTo>
                <a:lnTo>
                  <a:pt x="16352" y="9490"/>
                </a:lnTo>
                <a:lnTo>
                  <a:pt x="16158" y="9344"/>
                </a:lnTo>
                <a:lnTo>
                  <a:pt x="15963" y="9149"/>
                </a:lnTo>
                <a:lnTo>
                  <a:pt x="16133" y="9125"/>
                </a:lnTo>
                <a:close/>
                <a:moveTo>
                  <a:pt x="18640" y="9368"/>
                </a:moveTo>
                <a:lnTo>
                  <a:pt x="18640" y="10001"/>
                </a:lnTo>
                <a:lnTo>
                  <a:pt x="18591" y="10025"/>
                </a:lnTo>
                <a:lnTo>
                  <a:pt x="18275" y="10122"/>
                </a:lnTo>
                <a:lnTo>
                  <a:pt x="17983" y="10244"/>
                </a:lnTo>
                <a:lnTo>
                  <a:pt x="17569" y="10366"/>
                </a:lnTo>
                <a:lnTo>
                  <a:pt x="17155" y="10463"/>
                </a:lnTo>
                <a:lnTo>
                  <a:pt x="17180" y="10317"/>
                </a:lnTo>
                <a:lnTo>
                  <a:pt x="17155" y="10147"/>
                </a:lnTo>
                <a:lnTo>
                  <a:pt x="17107" y="10001"/>
                </a:lnTo>
                <a:lnTo>
                  <a:pt x="17009" y="9903"/>
                </a:lnTo>
                <a:lnTo>
                  <a:pt x="18640" y="9368"/>
                </a:lnTo>
                <a:close/>
                <a:moveTo>
                  <a:pt x="18591" y="10487"/>
                </a:moveTo>
                <a:lnTo>
                  <a:pt x="18494" y="11169"/>
                </a:lnTo>
                <a:lnTo>
                  <a:pt x="18469" y="11169"/>
                </a:lnTo>
                <a:lnTo>
                  <a:pt x="18177" y="11217"/>
                </a:lnTo>
                <a:lnTo>
                  <a:pt x="17885" y="11315"/>
                </a:lnTo>
                <a:lnTo>
                  <a:pt x="17301" y="11534"/>
                </a:lnTo>
                <a:lnTo>
                  <a:pt x="16839" y="11680"/>
                </a:lnTo>
                <a:lnTo>
                  <a:pt x="16377" y="11826"/>
                </a:lnTo>
                <a:lnTo>
                  <a:pt x="16401" y="11728"/>
                </a:lnTo>
                <a:lnTo>
                  <a:pt x="16425" y="11607"/>
                </a:lnTo>
                <a:lnTo>
                  <a:pt x="16523" y="11412"/>
                </a:lnTo>
                <a:lnTo>
                  <a:pt x="16644" y="11217"/>
                </a:lnTo>
                <a:lnTo>
                  <a:pt x="16766" y="11071"/>
                </a:lnTo>
                <a:lnTo>
                  <a:pt x="16839" y="10974"/>
                </a:lnTo>
                <a:lnTo>
                  <a:pt x="16936" y="10950"/>
                </a:lnTo>
                <a:lnTo>
                  <a:pt x="17593" y="10804"/>
                </a:lnTo>
                <a:lnTo>
                  <a:pt x="18250" y="10609"/>
                </a:lnTo>
                <a:lnTo>
                  <a:pt x="18421" y="10560"/>
                </a:lnTo>
                <a:lnTo>
                  <a:pt x="18591" y="10487"/>
                </a:lnTo>
                <a:close/>
                <a:moveTo>
                  <a:pt x="18396" y="11607"/>
                </a:moveTo>
                <a:lnTo>
                  <a:pt x="18299" y="11972"/>
                </a:lnTo>
                <a:lnTo>
                  <a:pt x="18202" y="12361"/>
                </a:lnTo>
                <a:lnTo>
                  <a:pt x="18007" y="12337"/>
                </a:lnTo>
                <a:lnTo>
                  <a:pt x="17788" y="12337"/>
                </a:lnTo>
                <a:lnTo>
                  <a:pt x="17739" y="12239"/>
                </a:lnTo>
                <a:lnTo>
                  <a:pt x="17666" y="12166"/>
                </a:lnTo>
                <a:lnTo>
                  <a:pt x="17618" y="12142"/>
                </a:lnTo>
                <a:lnTo>
                  <a:pt x="17472" y="12142"/>
                </a:lnTo>
                <a:lnTo>
                  <a:pt x="17399" y="12191"/>
                </a:lnTo>
                <a:lnTo>
                  <a:pt x="17350" y="12215"/>
                </a:lnTo>
                <a:lnTo>
                  <a:pt x="17180" y="12337"/>
                </a:lnTo>
                <a:lnTo>
                  <a:pt x="17058" y="12458"/>
                </a:lnTo>
                <a:lnTo>
                  <a:pt x="16961" y="12580"/>
                </a:lnTo>
                <a:lnTo>
                  <a:pt x="16742" y="12653"/>
                </a:lnTo>
                <a:lnTo>
                  <a:pt x="16425" y="12799"/>
                </a:lnTo>
                <a:lnTo>
                  <a:pt x="16425" y="12702"/>
                </a:lnTo>
                <a:lnTo>
                  <a:pt x="16401" y="12239"/>
                </a:lnTo>
                <a:lnTo>
                  <a:pt x="16961" y="12069"/>
                </a:lnTo>
                <a:lnTo>
                  <a:pt x="17569" y="11850"/>
                </a:lnTo>
                <a:lnTo>
                  <a:pt x="18202" y="11655"/>
                </a:lnTo>
                <a:lnTo>
                  <a:pt x="18396" y="11607"/>
                </a:lnTo>
                <a:close/>
                <a:moveTo>
                  <a:pt x="18056" y="12799"/>
                </a:moveTo>
                <a:lnTo>
                  <a:pt x="17861" y="13261"/>
                </a:lnTo>
                <a:lnTo>
                  <a:pt x="17666" y="13286"/>
                </a:lnTo>
                <a:lnTo>
                  <a:pt x="17739" y="13067"/>
                </a:lnTo>
                <a:lnTo>
                  <a:pt x="17812" y="12823"/>
                </a:lnTo>
                <a:lnTo>
                  <a:pt x="18056" y="12799"/>
                </a:lnTo>
                <a:close/>
                <a:moveTo>
                  <a:pt x="17423" y="12921"/>
                </a:moveTo>
                <a:lnTo>
                  <a:pt x="17350" y="13115"/>
                </a:lnTo>
                <a:lnTo>
                  <a:pt x="17301" y="13213"/>
                </a:lnTo>
                <a:lnTo>
                  <a:pt x="17228" y="13310"/>
                </a:lnTo>
                <a:lnTo>
                  <a:pt x="17204" y="13334"/>
                </a:lnTo>
                <a:lnTo>
                  <a:pt x="17204" y="13310"/>
                </a:lnTo>
                <a:lnTo>
                  <a:pt x="17131" y="13237"/>
                </a:lnTo>
                <a:lnTo>
                  <a:pt x="17107" y="13164"/>
                </a:lnTo>
                <a:lnTo>
                  <a:pt x="17107" y="13091"/>
                </a:lnTo>
                <a:lnTo>
                  <a:pt x="17107" y="13018"/>
                </a:lnTo>
                <a:lnTo>
                  <a:pt x="17423" y="12921"/>
                </a:lnTo>
                <a:close/>
                <a:moveTo>
                  <a:pt x="16790" y="13140"/>
                </a:moveTo>
                <a:lnTo>
                  <a:pt x="16815" y="13237"/>
                </a:lnTo>
                <a:lnTo>
                  <a:pt x="16839" y="13359"/>
                </a:lnTo>
                <a:lnTo>
                  <a:pt x="16888" y="13456"/>
                </a:lnTo>
                <a:lnTo>
                  <a:pt x="16961" y="13553"/>
                </a:lnTo>
                <a:lnTo>
                  <a:pt x="16498" y="13772"/>
                </a:lnTo>
                <a:lnTo>
                  <a:pt x="16206" y="13918"/>
                </a:lnTo>
                <a:lnTo>
                  <a:pt x="15890" y="14040"/>
                </a:lnTo>
                <a:lnTo>
                  <a:pt x="15257" y="14210"/>
                </a:lnTo>
                <a:lnTo>
                  <a:pt x="15257" y="14210"/>
                </a:lnTo>
                <a:lnTo>
                  <a:pt x="15428" y="13967"/>
                </a:lnTo>
                <a:lnTo>
                  <a:pt x="15598" y="13748"/>
                </a:lnTo>
                <a:lnTo>
                  <a:pt x="15841" y="13553"/>
                </a:lnTo>
                <a:lnTo>
                  <a:pt x="16377" y="13286"/>
                </a:lnTo>
                <a:lnTo>
                  <a:pt x="16790" y="13140"/>
                </a:lnTo>
                <a:close/>
                <a:moveTo>
                  <a:pt x="18153" y="6740"/>
                </a:moveTo>
                <a:lnTo>
                  <a:pt x="18250" y="6983"/>
                </a:lnTo>
                <a:lnTo>
                  <a:pt x="18056" y="7008"/>
                </a:lnTo>
                <a:lnTo>
                  <a:pt x="17885" y="7056"/>
                </a:lnTo>
                <a:lnTo>
                  <a:pt x="17520" y="7227"/>
                </a:lnTo>
                <a:lnTo>
                  <a:pt x="17155" y="7397"/>
                </a:lnTo>
                <a:lnTo>
                  <a:pt x="16839" y="7543"/>
                </a:lnTo>
                <a:lnTo>
                  <a:pt x="16328" y="7713"/>
                </a:lnTo>
                <a:lnTo>
                  <a:pt x="16085" y="7811"/>
                </a:lnTo>
                <a:lnTo>
                  <a:pt x="15817" y="7908"/>
                </a:lnTo>
                <a:lnTo>
                  <a:pt x="15695" y="7859"/>
                </a:lnTo>
                <a:lnTo>
                  <a:pt x="15549" y="7835"/>
                </a:lnTo>
                <a:lnTo>
                  <a:pt x="15403" y="7859"/>
                </a:lnTo>
                <a:lnTo>
                  <a:pt x="15355" y="7908"/>
                </a:lnTo>
                <a:lnTo>
                  <a:pt x="15282" y="7932"/>
                </a:lnTo>
                <a:lnTo>
                  <a:pt x="15233" y="8030"/>
                </a:lnTo>
                <a:lnTo>
                  <a:pt x="15184" y="8151"/>
                </a:lnTo>
                <a:lnTo>
                  <a:pt x="15184" y="8273"/>
                </a:lnTo>
                <a:lnTo>
                  <a:pt x="15184" y="8395"/>
                </a:lnTo>
                <a:lnTo>
                  <a:pt x="15257" y="8638"/>
                </a:lnTo>
                <a:lnTo>
                  <a:pt x="15330" y="8857"/>
                </a:lnTo>
                <a:lnTo>
                  <a:pt x="15379" y="8930"/>
                </a:lnTo>
                <a:lnTo>
                  <a:pt x="15160" y="9003"/>
                </a:lnTo>
                <a:lnTo>
                  <a:pt x="14941" y="9100"/>
                </a:lnTo>
                <a:lnTo>
                  <a:pt x="14917" y="9125"/>
                </a:lnTo>
                <a:lnTo>
                  <a:pt x="14917" y="9149"/>
                </a:lnTo>
                <a:lnTo>
                  <a:pt x="14917" y="9173"/>
                </a:lnTo>
                <a:lnTo>
                  <a:pt x="14941" y="9198"/>
                </a:lnTo>
                <a:lnTo>
                  <a:pt x="15257" y="9222"/>
                </a:lnTo>
                <a:lnTo>
                  <a:pt x="15549" y="9222"/>
                </a:lnTo>
                <a:lnTo>
                  <a:pt x="15671" y="9368"/>
                </a:lnTo>
                <a:lnTo>
                  <a:pt x="15817" y="9514"/>
                </a:lnTo>
                <a:lnTo>
                  <a:pt x="15963" y="9660"/>
                </a:lnTo>
                <a:lnTo>
                  <a:pt x="16133" y="9782"/>
                </a:lnTo>
                <a:lnTo>
                  <a:pt x="15379" y="10074"/>
                </a:lnTo>
                <a:lnTo>
                  <a:pt x="15038" y="10244"/>
                </a:lnTo>
                <a:lnTo>
                  <a:pt x="14673" y="10439"/>
                </a:lnTo>
                <a:lnTo>
                  <a:pt x="14649" y="10487"/>
                </a:lnTo>
                <a:lnTo>
                  <a:pt x="14649" y="10536"/>
                </a:lnTo>
                <a:lnTo>
                  <a:pt x="14673" y="10585"/>
                </a:lnTo>
                <a:lnTo>
                  <a:pt x="14722" y="10585"/>
                </a:lnTo>
                <a:lnTo>
                  <a:pt x="14965" y="10560"/>
                </a:lnTo>
                <a:lnTo>
                  <a:pt x="15184" y="10536"/>
                </a:lnTo>
                <a:lnTo>
                  <a:pt x="15647" y="10390"/>
                </a:lnTo>
                <a:lnTo>
                  <a:pt x="16109" y="10244"/>
                </a:lnTo>
                <a:lnTo>
                  <a:pt x="16547" y="10074"/>
                </a:lnTo>
                <a:lnTo>
                  <a:pt x="16571" y="10049"/>
                </a:lnTo>
                <a:lnTo>
                  <a:pt x="16693" y="10171"/>
                </a:lnTo>
                <a:lnTo>
                  <a:pt x="16717" y="10220"/>
                </a:lnTo>
                <a:lnTo>
                  <a:pt x="16742" y="10293"/>
                </a:lnTo>
                <a:lnTo>
                  <a:pt x="16742" y="10366"/>
                </a:lnTo>
                <a:lnTo>
                  <a:pt x="16742" y="10439"/>
                </a:lnTo>
                <a:lnTo>
                  <a:pt x="16669" y="10585"/>
                </a:lnTo>
                <a:lnTo>
                  <a:pt x="16158" y="10706"/>
                </a:lnTo>
                <a:lnTo>
                  <a:pt x="15598" y="10804"/>
                </a:lnTo>
                <a:lnTo>
                  <a:pt x="15355" y="10877"/>
                </a:lnTo>
                <a:lnTo>
                  <a:pt x="15087" y="10974"/>
                </a:lnTo>
                <a:lnTo>
                  <a:pt x="14844" y="11096"/>
                </a:lnTo>
                <a:lnTo>
                  <a:pt x="14625" y="11217"/>
                </a:lnTo>
                <a:lnTo>
                  <a:pt x="14600" y="11266"/>
                </a:lnTo>
                <a:lnTo>
                  <a:pt x="14600" y="11315"/>
                </a:lnTo>
                <a:lnTo>
                  <a:pt x="14625" y="11363"/>
                </a:lnTo>
                <a:lnTo>
                  <a:pt x="14673" y="11363"/>
                </a:lnTo>
                <a:lnTo>
                  <a:pt x="15087" y="11339"/>
                </a:lnTo>
                <a:lnTo>
                  <a:pt x="15476" y="11266"/>
                </a:lnTo>
                <a:lnTo>
                  <a:pt x="16279" y="11096"/>
                </a:lnTo>
                <a:lnTo>
                  <a:pt x="16231" y="11193"/>
                </a:lnTo>
                <a:lnTo>
                  <a:pt x="16133" y="11388"/>
                </a:lnTo>
                <a:lnTo>
                  <a:pt x="16060" y="11558"/>
                </a:lnTo>
                <a:lnTo>
                  <a:pt x="16036" y="11728"/>
                </a:lnTo>
                <a:lnTo>
                  <a:pt x="16012" y="11923"/>
                </a:lnTo>
                <a:lnTo>
                  <a:pt x="15379" y="12069"/>
                </a:lnTo>
                <a:lnTo>
                  <a:pt x="15087" y="12142"/>
                </a:lnTo>
                <a:lnTo>
                  <a:pt x="14795" y="12264"/>
                </a:lnTo>
                <a:lnTo>
                  <a:pt x="14771" y="12288"/>
                </a:lnTo>
                <a:lnTo>
                  <a:pt x="14771" y="12312"/>
                </a:lnTo>
                <a:lnTo>
                  <a:pt x="14771" y="12337"/>
                </a:lnTo>
                <a:lnTo>
                  <a:pt x="14795" y="12361"/>
                </a:lnTo>
                <a:lnTo>
                  <a:pt x="14941" y="12410"/>
                </a:lnTo>
                <a:lnTo>
                  <a:pt x="15087" y="12434"/>
                </a:lnTo>
                <a:lnTo>
                  <a:pt x="15403" y="12434"/>
                </a:lnTo>
                <a:lnTo>
                  <a:pt x="15720" y="12410"/>
                </a:lnTo>
                <a:lnTo>
                  <a:pt x="16036" y="12337"/>
                </a:lnTo>
                <a:lnTo>
                  <a:pt x="16036" y="12556"/>
                </a:lnTo>
                <a:lnTo>
                  <a:pt x="16036" y="12702"/>
                </a:lnTo>
                <a:lnTo>
                  <a:pt x="16012" y="12823"/>
                </a:lnTo>
                <a:lnTo>
                  <a:pt x="15987" y="12945"/>
                </a:lnTo>
                <a:lnTo>
                  <a:pt x="15914" y="13018"/>
                </a:lnTo>
                <a:lnTo>
                  <a:pt x="15647" y="13164"/>
                </a:lnTo>
                <a:lnTo>
                  <a:pt x="15355" y="13261"/>
                </a:lnTo>
                <a:lnTo>
                  <a:pt x="15063" y="13383"/>
                </a:lnTo>
                <a:lnTo>
                  <a:pt x="14771" y="13505"/>
                </a:lnTo>
                <a:lnTo>
                  <a:pt x="14479" y="13651"/>
                </a:lnTo>
                <a:lnTo>
                  <a:pt x="14454" y="13699"/>
                </a:lnTo>
                <a:lnTo>
                  <a:pt x="14454" y="13723"/>
                </a:lnTo>
                <a:lnTo>
                  <a:pt x="14454" y="13772"/>
                </a:lnTo>
                <a:lnTo>
                  <a:pt x="14503" y="13796"/>
                </a:lnTo>
                <a:lnTo>
                  <a:pt x="14649" y="13821"/>
                </a:lnTo>
                <a:lnTo>
                  <a:pt x="14795" y="13845"/>
                </a:lnTo>
                <a:lnTo>
                  <a:pt x="14941" y="13821"/>
                </a:lnTo>
                <a:lnTo>
                  <a:pt x="15087" y="13821"/>
                </a:lnTo>
                <a:lnTo>
                  <a:pt x="14917" y="14040"/>
                </a:lnTo>
                <a:lnTo>
                  <a:pt x="14649" y="14332"/>
                </a:lnTo>
                <a:lnTo>
                  <a:pt x="14552" y="14405"/>
                </a:lnTo>
                <a:lnTo>
                  <a:pt x="14454" y="14429"/>
                </a:lnTo>
                <a:lnTo>
                  <a:pt x="14357" y="14429"/>
                </a:lnTo>
                <a:lnTo>
                  <a:pt x="14260" y="14380"/>
                </a:lnTo>
                <a:lnTo>
                  <a:pt x="14187" y="14332"/>
                </a:lnTo>
                <a:lnTo>
                  <a:pt x="14114" y="14259"/>
                </a:lnTo>
                <a:lnTo>
                  <a:pt x="13968" y="14088"/>
                </a:lnTo>
                <a:lnTo>
                  <a:pt x="13870" y="13967"/>
                </a:lnTo>
                <a:lnTo>
                  <a:pt x="13822" y="13821"/>
                </a:lnTo>
                <a:lnTo>
                  <a:pt x="13700" y="13553"/>
                </a:lnTo>
                <a:lnTo>
                  <a:pt x="13651" y="13261"/>
                </a:lnTo>
                <a:lnTo>
                  <a:pt x="13627" y="12969"/>
                </a:lnTo>
                <a:lnTo>
                  <a:pt x="13627" y="12653"/>
                </a:lnTo>
                <a:lnTo>
                  <a:pt x="13603" y="12361"/>
                </a:lnTo>
                <a:lnTo>
                  <a:pt x="13578" y="12215"/>
                </a:lnTo>
                <a:lnTo>
                  <a:pt x="13554" y="12069"/>
                </a:lnTo>
                <a:lnTo>
                  <a:pt x="13481" y="11947"/>
                </a:lnTo>
                <a:lnTo>
                  <a:pt x="13384" y="11801"/>
                </a:lnTo>
                <a:lnTo>
                  <a:pt x="13262" y="11631"/>
                </a:lnTo>
                <a:lnTo>
                  <a:pt x="13165" y="11461"/>
                </a:lnTo>
                <a:lnTo>
                  <a:pt x="13067" y="11266"/>
                </a:lnTo>
                <a:lnTo>
                  <a:pt x="13019" y="11047"/>
                </a:lnTo>
                <a:lnTo>
                  <a:pt x="12970" y="10901"/>
                </a:lnTo>
                <a:lnTo>
                  <a:pt x="12921" y="10755"/>
                </a:lnTo>
                <a:lnTo>
                  <a:pt x="12824" y="10633"/>
                </a:lnTo>
                <a:lnTo>
                  <a:pt x="12727" y="10512"/>
                </a:lnTo>
                <a:lnTo>
                  <a:pt x="12629" y="10439"/>
                </a:lnTo>
                <a:lnTo>
                  <a:pt x="12508" y="10390"/>
                </a:lnTo>
                <a:lnTo>
                  <a:pt x="12410" y="10341"/>
                </a:lnTo>
                <a:lnTo>
                  <a:pt x="12289" y="10317"/>
                </a:lnTo>
                <a:lnTo>
                  <a:pt x="11778" y="10317"/>
                </a:lnTo>
                <a:lnTo>
                  <a:pt x="11534" y="10293"/>
                </a:lnTo>
                <a:lnTo>
                  <a:pt x="11437" y="10268"/>
                </a:lnTo>
                <a:lnTo>
                  <a:pt x="11364" y="10220"/>
                </a:lnTo>
                <a:lnTo>
                  <a:pt x="11267" y="10171"/>
                </a:lnTo>
                <a:lnTo>
                  <a:pt x="11218" y="10122"/>
                </a:lnTo>
                <a:lnTo>
                  <a:pt x="11121" y="9976"/>
                </a:lnTo>
                <a:lnTo>
                  <a:pt x="11048" y="9806"/>
                </a:lnTo>
                <a:lnTo>
                  <a:pt x="11023" y="9611"/>
                </a:lnTo>
                <a:lnTo>
                  <a:pt x="11023" y="9417"/>
                </a:lnTo>
                <a:lnTo>
                  <a:pt x="11023" y="9198"/>
                </a:lnTo>
                <a:lnTo>
                  <a:pt x="11072" y="8906"/>
                </a:lnTo>
                <a:lnTo>
                  <a:pt x="11096" y="8589"/>
                </a:lnTo>
                <a:lnTo>
                  <a:pt x="11169" y="8297"/>
                </a:lnTo>
                <a:lnTo>
                  <a:pt x="11291" y="8030"/>
                </a:lnTo>
                <a:lnTo>
                  <a:pt x="11413" y="7859"/>
                </a:lnTo>
                <a:lnTo>
                  <a:pt x="11583" y="7713"/>
                </a:lnTo>
                <a:lnTo>
                  <a:pt x="11753" y="7616"/>
                </a:lnTo>
                <a:lnTo>
                  <a:pt x="11948" y="7567"/>
                </a:lnTo>
                <a:lnTo>
                  <a:pt x="12167" y="7519"/>
                </a:lnTo>
                <a:lnTo>
                  <a:pt x="12605" y="7519"/>
                </a:lnTo>
                <a:lnTo>
                  <a:pt x="12800" y="7543"/>
                </a:lnTo>
                <a:lnTo>
                  <a:pt x="13092" y="7592"/>
                </a:lnTo>
                <a:lnTo>
                  <a:pt x="13384" y="7689"/>
                </a:lnTo>
                <a:lnTo>
                  <a:pt x="13992" y="7859"/>
                </a:lnTo>
                <a:lnTo>
                  <a:pt x="14284" y="7932"/>
                </a:lnTo>
                <a:lnTo>
                  <a:pt x="14576" y="7957"/>
                </a:lnTo>
                <a:lnTo>
                  <a:pt x="15038" y="7957"/>
                </a:lnTo>
                <a:lnTo>
                  <a:pt x="15184" y="7908"/>
                </a:lnTo>
                <a:lnTo>
                  <a:pt x="15355" y="7835"/>
                </a:lnTo>
                <a:lnTo>
                  <a:pt x="15476" y="7762"/>
                </a:lnTo>
                <a:lnTo>
                  <a:pt x="15549" y="7665"/>
                </a:lnTo>
                <a:lnTo>
                  <a:pt x="15574" y="7543"/>
                </a:lnTo>
                <a:lnTo>
                  <a:pt x="15866" y="7519"/>
                </a:lnTo>
                <a:lnTo>
                  <a:pt x="16158" y="7446"/>
                </a:lnTo>
                <a:lnTo>
                  <a:pt x="16474" y="7348"/>
                </a:lnTo>
                <a:lnTo>
                  <a:pt x="16766" y="7227"/>
                </a:lnTo>
                <a:lnTo>
                  <a:pt x="17764" y="6837"/>
                </a:lnTo>
                <a:lnTo>
                  <a:pt x="18153" y="6740"/>
                </a:lnTo>
                <a:close/>
                <a:moveTo>
                  <a:pt x="6206" y="2725"/>
                </a:moveTo>
                <a:lnTo>
                  <a:pt x="6230" y="2774"/>
                </a:lnTo>
                <a:lnTo>
                  <a:pt x="6230" y="2847"/>
                </a:lnTo>
                <a:lnTo>
                  <a:pt x="6230" y="2944"/>
                </a:lnTo>
                <a:lnTo>
                  <a:pt x="6108" y="3236"/>
                </a:lnTo>
                <a:lnTo>
                  <a:pt x="6060" y="3382"/>
                </a:lnTo>
                <a:lnTo>
                  <a:pt x="6035" y="3528"/>
                </a:lnTo>
                <a:lnTo>
                  <a:pt x="6035" y="3601"/>
                </a:lnTo>
                <a:lnTo>
                  <a:pt x="6035" y="3699"/>
                </a:lnTo>
                <a:lnTo>
                  <a:pt x="6108" y="3845"/>
                </a:lnTo>
                <a:lnTo>
                  <a:pt x="6181" y="4015"/>
                </a:lnTo>
                <a:lnTo>
                  <a:pt x="6254" y="4161"/>
                </a:lnTo>
                <a:lnTo>
                  <a:pt x="6254" y="4210"/>
                </a:lnTo>
                <a:lnTo>
                  <a:pt x="6254" y="4234"/>
                </a:lnTo>
                <a:lnTo>
                  <a:pt x="6230" y="4234"/>
                </a:lnTo>
                <a:lnTo>
                  <a:pt x="6181" y="4258"/>
                </a:lnTo>
                <a:lnTo>
                  <a:pt x="6084" y="4234"/>
                </a:lnTo>
                <a:lnTo>
                  <a:pt x="5962" y="4185"/>
                </a:lnTo>
                <a:lnTo>
                  <a:pt x="5695" y="4064"/>
                </a:lnTo>
                <a:lnTo>
                  <a:pt x="5549" y="3966"/>
                </a:lnTo>
                <a:lnTo>
                  <a:pt x="5330" y="3820"/>
                </a:lnTo>
                <a:lnTo>
                  <a:pt x="5208" y="3772"/>
                </a:lnTo>
                <a:lnTo>
                  <a:pt x="5086" y="3747"/>
                </a:lnTo>
                <a:lnTo>
                  <a:pt x="4989" y="3747"/>
                </a:lnTo>
                <a:lnTo>
                  <a:pt x="4892" y="3772"/>
                </a:lnTo>
                <a:lnTo>
                  <a:pt x="4721" y="3845"/>
                </a:lnTo>
                <a:lnTo>
                  <a:pt x="4332" y="4039"/>
                </a:lnTo>
                <a:lnTo>
                  <a:pt x="3967" y="4210"/>
                </a:lnTo>
                <a:lnTo>
                  <a:pt x="3821" y="4258"/>
                </a:lnTo>
                <a:lnTo>
                  <a:pt x="3724" y="4331"/>
                </a:lnTo>
                <a:lnTo>
                  <a:pt x="3651" y="4429"/>
                </a:lnTo>
                <a:lnTo>
                  <a:pt x="3602" y="4526"/>
                </a:lnTo>
                <a:lnTo>
                  <a:pt x="3578" y="4623"/>
                </a:lnTo>
                <a:lnTo>
                  <a:pt x="3578" y="4721"/>
                </a:lnTo>
                <a:lnTo>
                  <a:pt x="3578" y="4818"/>
                </a:lnTo>
                <a:lnTo>
                  <a:pt x="3602" y="4915"/>
                </a:lnTo>
                <a:lnTo>
                  <a:pt x="3651" y="5013"/>
                </a:lnTo>
                <a:lnTo>
                  <a:pt x="3724" y="5086"/>
                </a:lnTo>
                <a:lnTo>
                  <a:pt x="3797" y="5159"/>
                </a:lnTo>
                <a:lnTo>
                  <a:pt x="3894" y="5232"/>
                </a:lnTo>
                <a:lnTo>
                  <a:pt x="3991" y="5256"/>
                </a:lnTo>
                <a:lnTo>
                  <a:pt x="4113" y="5280"/>
                </a:lnTo>
                <a:lnTo>
                  <a:pt x="4235" y="5280"/>
                </a:lnTo>
                <a:lnTo>
                  <a:pt x="4356" y="5256"/>
                </a:lnTo>
                <a:lnTo>
                  <a:pt x="4551" y="5183"/>
                </a:lnTo>
                <a:lnTo>
                  <a:pt x="4721" y="5086"/>
                </a:lnTo>
                <a:lnTo>
                  <a:pt x="5062" y="4891"/>
                </a:lnTo>
                <a:lnTo>
                  <a:pt x="5232" y="4842"/>
                </a:lnTo>
                <a:lnTo>
                  <a:pt x="5403" y="4818"/>
                </a:lnTo>
                <a:lnTo>
                  <a:pt x="5476" y="4842"/>
                </a:lnTo>
                <a:lnTo>
                  <a:pt x="5573" y="4867"/>
                </a:lnTo>
                <a:lnTo>
                  <a:pt x="5646" y="4915"/>
                </a:lnTo>
                <a:lnTo>
                  <a:pt x="5743" y="4988"/>
                </a:lnTo>
                <a:lnTo>
                  <a:pt x="5865" y="5134"/>
                </a:lnTo>
                <a:lnTo>
                  <a:pt x="5914" y="5256"/>
                </a:lnTo>
                <a:lnTo>
                  <a:pt x="5938" y="5353"/>
                </a:lnTo>
                <a:lnTo>
                  <a:pt x="5889" y="5451"/>
                </a:lnTo>
                <a:lnTo>
                  <a:pt x="5841" y="5524"/>
                </a:lnTo>
                <a:lnTo>
                  <a:pt x="5743" y="5597"/>
                </a:lnTo>
                <a:lnTo>
                  <a:pt x="5500" y="5718"/>
                </a:lnTo>
                <a:lnTo>
                  <a:pt x="5111" y="5888"/>
                </a:lnTo>
                <a:lnTo>
                  <a:pt x="4940" y="5986"/>
                </a:lnTo>
                <a:lnTo>
                  <a:pt x="4746" y="6107"/>
                </a:lnTo>
                <a:lnTo>
                  <a:pt x="4454" y="6351"/>
                </a:lnTo>
                <a:lnTo>
                  <a:pt x="4210" y="6618"/>
                </a:lnTo>
                <a:lnTo>
                  <a:pt x="3699" y="7178"/>
                </a:lnTo>
                <a:lnTo>
                  <a:pt x="3553" y="7324"/>
                </a:lnTo>
                <a:lnTo>
                  <a:pt x="3407" y="7421"/>
                </a:lnTo>
                <a:lnTo>
                  <a:pt x="3261" y="7519"/>
                </a:lnTo>
                <a:lnTo>
                  <a:pt x="3091" y="7592"/>
                </a:lnTo>
                <a:lnTo>
                  <a:pt x="2751" y="7738"/>
                </a:lnTo>
                <a:lnTo>
                  <a:pt x="2410" y="7859"/>
                </a:lnTo>
                <a:lnTo>
                  <a:pt x="2215" y="7957"/>
                </a:lnTo>
                <a:lnTo>
                  <a:pt x="1996" y="8054"/>
                </a:lnTo>
                <a:lnTo>
                  <a:pt x="1777" y="8200"/>
                </a:lnTo>
                <a:lnTo>
                  <a:pt x="1583" y="8370"/>
                </a:lnTo>
                <a:lnTo>
                  <a:pt x="1510" y="8468"/>
                </a:lnTo>
                <a:lnTo>
                  <a:pt x="1437" y="8565"/>
                </a:lnTo>
                <a:lnTo>
                  <a:pt x="1388" y="8687"/>
                </a:lnTo>
                <a:lnTo>
                  <a:pt x="1364" y="8784"/>
                </a:lnTo>
                <a:lnTo>
                  <a:pt x="1364" y="8881"/>
                </a:lnTo>
                <a:lnTo>
                  <a:pt x="1388" y="9003"/>
                </a:lnTo>
                <a:lnTo>
                  <a:pt x="1437" y="9100"/>
                </a:lnTo>
                <a:lnTo>
                  <a:pt x="1534" y="9222"/>
                </a:lnTo>
                <a:lnTo>
                  <a:pt x="1631" y="9295"/>
                </a:lnTo>
                <a:lnTo>
                  <a:pt x="1729" y="9319"/>
                </a:lnTo>
                <a:lnTo>
                  <a:pt x="1972" y="9392"/>
                </a:lnTo>
                <a:lnTo>
                  <a:pt x="2191" y="9441"/>
                </a:lnTo>
                <a:lnTo>
                  <a:pt x="2361" y="9538"/>
                </a:lnTo>
                <a:lnTo>
                  <a:pt x="2532" y="9660"/>
                </a:lnTo>
                <a:lnTo>
                  <a:pt x="2702" y="9830"/>
                </a:lnTo>
                <a:lnTo>
                  <a:pt x="2872" y="9976"/>
                </a:lnTo>
                <a:lnTo>
                  <a:pt x="3067" y="10074"/>
                </a:lnTo>
                <a:lnTo>
                  <a:pt x="3261" y="10147"/>
                </a:lnTo>
                <a:lnTo>
                  <a:pt x="3456" y="10195"/>
                </a:lnTo>
                <a:lnTo>
                  <a:pt x="3894" y="10293"/>
                </a:lnTo>
                <a:lnTo>
                  <a:pt x="4089" y="10317"/>
                </a:lnTo>
                <a:lnTo>
                  <a:pt x="4308" y="10390"/>
                </a:lnTo>
                <a:lnTo>
                  <a:pt x="4770" y="10536"/>
                </a:lnTo>
                <a:lnTo>
                  <a:pt x="5232" y="10755"/>
                </a:lnTo>
                <a:lnTo>
                  <a:pt x="6108" y="11217"/>
                </a:lnTo>
                <a:lnTo>
                  <a:pt x="6327" y="11339"/>
                </a:lnTo>
                <a:lnTo>
                  <a:pt x="6546" y="11485"/>
                </a:lnTo>
                <a:lnTo>
                  <a:pt x="6717" y="11680"/>
                </a:lnTo>
                <a:lnTo>
                  <a:pt x="6790" y="11777"/>
                </a:lnTo>
                <a:lnTo>
                  <a:pt x="6838" y="11899"/>
                </a:lnTo>
                <a:lnTo>
                  <a:pt x="6887" y="12045"/>
                </a:lnTo>
                <a:lnTo>
                  <a:pt x="6887" y="12191"/>
                </a:lnTo>
                <a:lnTo>
                  <a:pt x="6863" y="12337"/>
                </a:lnTo>
                <a:lnTo>
                  <a:pt x="6838" y="12483"/>
                </a:lnTo>
                <a:lnTo>
                  <a:pt x="6741" y="12750"/>
                </a:lnTo>
                <a:lnTo>
                  <a:pt x="6595" y="13018"/>
                </a:lnTo>
                <a:lnTo>
                  <a:pt x="6473" y="13237"/>
                </a:lnTo>
                <a:lnTo>
                  <a:pt x="6327" y="13456"/>
                </a:lnTo>
                <a:lnTo>
                  <a:pt x="6011" y="13869"/>
                </a:lnTo>
                <a:lnTo>
                  <a:pt x="5695" y="14283"/>
                </a:lnTo>
                <a:lnTo>
                  <a:pt x="5403" y="14697"/>
                </a:lnTo>
                <a:lnTo>
                  <a:pt x="5281" y="14891"/>
                </a:lnTo>
                <a:lnTo>
                  <a:pt x="5184" y="15110"/>
                </a:lnTo>
                <a:lnTo>
                  <a:pt x="5111" y="15329"/>
                </a:lnTo>
                <a:lnTo>
                  <a:pt x="5062" y="15548"/>
                </a:lnTo>
                <a:lnTo>
                  <a:pt x="5062" y="15840"/>
                </a:lnTo>
                <a:lnTo>
                  <a:pt x="5038" y="16011"/>
                </a:lnTo>
                <a:lnTo>
                  <a:pt x="5013" y="16157"/>
                </a:lnTo>
                <a:lnTo>
                  <a:pt x="4916" y="15889"/>
                </a:lnTo>
                <a:lnTo>
                  <a:pt x="4819" y="15621"/>
                </a:lnTo>
                <a:lnTo>
                  <a:pt x="4673" y="15062"/>
                </a:lnTo>
                <a:lnTo>
                  <a:pt x="4551" y="14478"/>
                </a:lnTo>
                <a:lnTo>
                  <a:pt x="4405" y="13918"/>
                </a:lnTo>
                <a:lnTo>
                  <a:pt x="4283" y="13578"/>
                </a:lnTo>
                <a:lnTo>
                  <a:pt x="4162" y="13237"/>
                </a:lnTo>
                <a:lnTo>
                  <a:pt x="3894" y="12580"/>
                </a:lnTo>
                <a:lnTo>
                  <a:pt x="3626" y="11923"/>
                </a:lnTo>
                <a:lnTo>
                  <a:pt x="3359" y="11242"/>
                </a:lnTo>
                <a:lnTo>
                  <a:pt x="3261" y="11023"/>
                </a:lnTo>
                <a:lnTo>
                  <a:pt x="3164" y="10804"/>
                </a:lnTo>
                <a:lnTo>
                  <a:pt x="3067" y="10609"/>
                </a:lnTo>
                <a:lnTo>
                  <a:pt x="2945" y="10414"/>
                </a:lnTo>
                <a:lnTo>
                  <a:pt x="2799" y="10244"/>
                </a:lnTo>
                <a:lnTo>
                  <a:pt x="2629" y="10074"/>
                </a:lnTo>
                <a:lnTo>
                  <a:pt x="2459" y="9903"/>
                </a:lnTo>
                <a:lnTo>
                  <a:pt x="2264" y="9757"/>
                </a:lnTo>
                <a:lnTo>
                  <a:pt x="2045" y="9611"/>
                </a:lnTo>
                <a:lnTo>
                  <a:pt x="1802" y="9465"/>
                </a:lnTo>
                <a:lnTo>
                  <a:pt x="1339" y="9222"/>
                </a:lnTo>
                <a:lnTo>
                  <a:pt x="1218" y="9125"/>
                </a:lnTo>
                <a:lnTo>
                  <a:pt x="1120" y="9052"/>
                </a:lnTo>
                <a:lnTo>
                  <a:pt x="974" y="8857"/>
                </a:lnTo>
                <a:lnTo>
                  <a:pt x="853" y="8662"/>
                </a:lnTo>
                <a:lnTo>
                  <a:pt x="731" y="8419"/>
                </a:lnTo>
                <a:lnTo>
                  <a:pt x="682" y="8346"/>
                </a:lnTo>
                <a:lnTo>
                  <a:pt x="804" y="7786"/>
                </a:lnTo>
                <a:lnTo>
                  <a:pt x="926" y="7227"/>
                </a:lnTo>
                <a:lnTo>
                  <a:pt x="1096" y="6691"/>
                </a:lnTo>
                <a:lnTo>
                  <a:pt x="1315" y="6156"/>
                </a:lnTo>
                <a:lnTo>
                  <a:pt x="1534" y="5621"/>
                </a:lnTo>
                <a:lnTo>
                  <a:pt x="1802" y="5134"/>
                </a:lnTo>
                <a:lnTo>
                  <a:pt x="2069" y="4648"/>
                </a:lnTo>
                <a:lnTo>
                  <a:pt x="2386" y="4185"/>
                </a:lnTo>
                <a:lnTo>
                  <a:pt x="2653" y="3820"/>
                </a:lnTo>
                <a:lnTo>
                  <a:pt x="2945" y="3480"/>
                </a:lnTo>
                <a:lnTo>
                  <a:pt x="3237" y="3626"/>
                </a:lnTo>
                <a:lnTo>
                  <a:pt x="3578" y="3723"/>
                </a:lnTo>
                <a:lnTo>
                  <a:pt x="3894" y="3772"/>
                </a:lnTo>
                <a:lnTo>
                  <a:pt x="4064" y="3772"/>
                </a:lnTo>
                <a:lnTo>
                  <a:pt x="4235" y="3747"/>
                </a:lnTo>
                <a:lnTo>
                  <a:pt x="4381" y="3723"/>
                </a:lnTo>
                <a:lnTo>
                  <a:pt x="4502" y="3674"/>
                </a:lnTo>
                <a:lnTo>
                  <a:pt x="4746" y="3553"/>
                </a:lnTo>
                <a:lnTo>
                  <a:pt x="4989" y="3382"/>
                </a:lnTo>
                <a:lnTo>
                  <a:pt x="5208" y="3212"/>
                </a:lnTo>
                <a:lnTo>
                  <a:pt x="5451" y="3042"/>
                </a:lnTo>
                <a:lnTo>
                  <a:pt x="5646" y="2920"/>
                </a:lnTo>
                <a:lnTo>
                  <a:pt x="5841" y="2823"/>
                </a:lnTo>
                <a:lnTo>
                  <a:pt x="6011" y="2750"/>
                </a:lnTo>
                <a:lnTo>
                  <a:pt x="6084" y="2725"/>
                </a:lnTo>
                <a:close/>
                <a:moveTo>
                  <a:pt x="12240" y="18079"/>
                </a:moveTo>
                <a:lnTo>
                  <a:pt x="12386" y="18128"/>
                </a:lnTo>
                <a:lnTo>
                  <a:pt x="12556" y="18152"/>
                </a:lnTo>
                <a:lnTo>
                  <a:pt x="12289" y="18225"/>
                </a:lnTo>
                <a:lnTo>
                  <a:pt x="12289" y="18152"/>
                </a:lnTo>
                <a:lnTo>
                  <a:pt x="12264" y="18103"/>
                </a:lnTo>
                <a:lnTo>
                  <a:pt x="12240" y="18079"/>
                </a:lnTo>
                <a:close/>
                <a:moveTo>
                  <a:pt x="10245" y="754"/>
                </a:moveTo>
                <a:lnTo>
                  <a:pt x="10804" y="779"/>
                </a:lnTo>
                <a:lnTo>
                  <a:pt x="11315" y="827"/>
                </a:lnTo>
                <a:lnTo>
                  <a:pt x="11534" y="852"/>
                </a:lnTo>
                <a:lnTo>
                  <a:pt x="11753" y="900"/>
                </a:lnTo>
                <a:lnTo>
                  <a:pt x="12216" y="1046"/>
                </a:lnTo>
                <a:lnTo>
                  <a:pt x="12678" y="1241"/>
                </a:lnTo>
                <a:lnTo>
                  <a:pt x="13116" y="1436"/>
                </a:lnTo>
                <a:lnTo>
                  <a:pt x="13578" y="1655"/>
                </a:lnTo>
                <a:lnTo>
                  <a:pt x="13043" y="1874"/>
                </a:lnTo>
                <a:lnTo>
                  <a:pt x="12824" y="1971"/>
                </a:lnTo>
                <a:lnTo>
                  <a:pt x="12629" y="2068"/>
                </a:lnTo>
                <a:lnTo>
                  <a:pt x="12435" y="2190"/>
                </a:lnTo>
                <a:lnTo>
                  <a:pt x="12264" y="2360"/>
                </a:lnTo>
                <a:lnTo>
                  <a:pt x="12240" y="2385"/>
                </a:lnTo>
                <a:lnTo>
                  <a:pt x="12264" y="2409"/>
                </a:lnTo>
                <a:lnTo>
                  <a:pt x="12289" y="2433"/>
                </a:lnTo>
                <a:lnTo>
                  <a:pt x="12532" y="2385"/>
                </a:lnTo>
                <a:lnTo>
                  <a:pt x="12751" y="2312"/>
                </a:lnTo>
                <a:lnTo>
                  <a:pt x="13213" y="2166"/>
                </a:lnTo>
                <a:lnTo>
                  <a:pt x="13603" y="2044"/>
                </a:lnTo>
                <a:lnTo>
                  <a:pt x="13822" y="1995"/>
                </a:lnTo>
                <a:lnTo>
                  <a:pt x="13992" y="1898"/>
                </a:lnTo>
                <a:lnTo>
                  <a:pt x="14162" y="1995"/>
                </a:lnTo>
                <a:lnTo>
                  <a:pt x="14114" y="2020"/>
                </a:lnTo>
                <a:lnTo>
                  <a:pt x="13724" y="2190"/>
                </a:lnTo>
                <a:lnTo>
                  <a:pt x="13311" y="2385"/>
                </a:lnTo>
                <a:lnTo>
                  <a:pt x="13140" y="2482"/>
                </a:lnTo>
                <a:lnTo>
                  <a:pt x="12946" y="2604"/>
                </a:lnTo>
                <a:lnTo>
                  <a:pt x="12775" y="2750"/>
                </a:lnTo>
                <a:lnTo>
                  <a:pt x="12654" y="2896"/>
                </a:lnTo>
                <a:lnTo>
                  <a:pt x="12629" y="2944"/>
                </a:lnTo>
                <a:lnTo>
                  <a:pt x="12654" y="2969"/>
                </a:lnTo>
                <a:lnTo>
                  <a:pt x="12678" y="2969"/>
                </a:lnTo>
                <a:lnTo>
                  <a:pt x="12824" y="2944"/>
                </a:lnTo>
                <a:lnTo>
                  <a:pt x="12994" y="2920"/>
                </a:lnTo>
                <a:lnTo>
                  <a:pt x="13286" y="2823"/>
                </a:lnTo>
                <a:lnTo>
                  <a:pt x="13846" y="2555"/>
                </a:lnTo>
                <a:lnTo>
                  <a:pt x="14211" y="2385"/>
                </a:lnTo>
                <a:lnTo>
                  <a:pt x="14576" y="2263"/>
                </a:lnTo>
                <a:lnTo>
                  <a:pt x="14698" y="2336"/>
                </a:lnTo>
                <a:lnTo>
                  <a:pt x="15014" y="2555"/>
                </a:lnTo>
                <a:lnTo>
                  <a:pt x="14503" y="2798"/>
                </a:lnTo>
                <a:lnTo>
                  <a:pt x="13749" y="3090"/>
                </a:lnTo>
                <a:lnTo>
                  <a:pt x="13359" y="3261"/>
                </a:lnTo>
                <a:lnTo>
                  <a:pt x="12994" y="3455"/>
                </a:lnTo>
                <a:lnTo>
                  <a:pt x="12970" y="3480"/>
                </a:lnTo>
                <a:lnTo>
                  <a:pt x="12970" y="3504"/>
                </a:lnTo>
                <a:lnTo>
                  <a:pt x="12994" y="3528"/>
                </a:lnTo>
                <a:lnTo>
                  <a:pt x="13019" y="3553"/>
                </a:lnTo>
                <a:lnTo>
                  <a:pt x="13213" y="3553"/>
                </a:lnTo>
                <a:lnTo>
                  <a:pt x="13432" y="3528"/>
                </a:lnTo>
                <a:lnTo>
                  <a:pt x="13822" y="3431"/>
                </a:lnTo>
                <a:lnTo>
                  <a:pt x="14235" y="3309"/>
                </a:lnTo>
                <a:lnTo>
                  <a:pt x="14625" y="3163"/>
                </a:lnTo>
                <a:lnTo>
                  <a:pt x="15014" y="3042"/>
                </a:lnTo>
                <a:lnTo>
                  <a:pt x="15452" y="2896"/>
                </a:lnTo>
                <a:lnTo>
                  <a:pt x="15647" y="3066"/>
                </a:lnTo>
                <a:lnTo>
                  <a:pt x="15428" y="3139"/>
                </a:lnTo>
                <a:lnTo>
                  <a:pt x="15209" y="3236"/>
                </a:lnTo>
                <a:lnTo>
                  <a:pt x="14795" y="3431"/>
                </a:lnTo>
                <a:lnTo>
                  <a:pt x="14430" y="3601"/>
                </a:lnTo>
                <a:lnTo>
                  <a:pt x="14138" y="3626"/>
                </a:lnTo>
                <a:lnTo>
                  <a:pt x="13870" y="3650"/>
                </a:lnTo>
                <a:lnTo>
                  <a:pt x="13578" y="3699"/>
                </a:lnTo>
                <a:lnTo>
                  <a:pt x="13311" y="3796"/>
                </a:lnTo>
                <a:lnTo>
                  <a:pt x="13189" y="3869"/>
                </a:lnTo>
                <a:lnTo>
                  <a:pt x="13067" y="3942"/>
                </a:lnTo>
                <a:lnTo>
                  <a:pt x="12970" y="4039"/>
                </a:lnTo>
                <a:lnTo>
                  <a:pt x="12873" y="4137"/>
                </a:lnTo>
                <a:lnTo>
                  <a:pt x="12800" y="4258"/>
                </a:lnTo>
                <a:lnTo>
                  <a:pt x="12727" y="4380"/>
                </a:lnTo>
                <a:lnTo>
                  <a:pt x="12654" y="4648"/>
                </a:lnTo>
                <a:lnTo>
                  <a:pt x="12629" y="4745"/>
                </a:lnTo>
                <a:lnTo>
                  <a:pt x="12629" y="4842"/>
                </a:lnTo>
                <a:lnTo>
                  <a:pt x="12629" y="5013"/>
                </a:lnTo>
                <a:lnTo>
                  <a:pt x="12629" y="5110"/>
                </a:lnTo>
                <a:lnTo>
                  <a:pt x="12605" y="5183"/>
                </a:lnTo>
                <a:lnTo>
                  <a:pt x="12556" y="5280"/>
                </a:lnTo>
                <a:lnTo>
                  <a:pt x="12459" y="5353"/>
                </a:lnTo>
                <a:lnTo>
                  <a:pt x="12240" y="5548"/>
                </a:lnTo>
                <a:lnTo>
                  <a:pt x="12045" y="5767"/>
                </a:lnTo>
                <a:lnTo>
                  <a:pt x="11997" y="5840"/>
                </a:lnTo>
                <a:lnTo>
                  <a:pt x="11972" y="5937"/>
                </a:lnTo>
                <a:lnTo>
                  <a:pt x="11972" y="6010"/>
                </a:lnTo>
                <a:lnTo>
                  <a:pt x="11997" y="6107"/>
                </a:lnTo>
                <a:lnTo>
                  <a:pt x="12045" y="6156"/>
                </a:lnTo>
                <a:lnTo>
                  <a:pt x="12070" y="6156"/>
                </a:lnTo>
                <a:lnTo>
                  <a:pt x="11948" y="6205"/>
                </a:lnTo>
                <a:lnTo>
                  <a:pt x="11534" y="6375"/>
                </a:lnTo>
                <a:lnTo>
                  <a:pt x="11364" y="6497"/>
                </a:lnTo>
                <a:lnTo>
                  <a:pt x="11169" y="6618"/>
                </a:lnTo>
                <a:lnTo>
                  <a:pt x="11048" y="6740"/>
                </a:lnTo>
                <a:lnTo>
                  <a:pt x="10999" y="6862"/>
                </a:lnTo>
                <a:lnTo>
                  <a:pt x="10999" y="6983"/>
                </a:lnTo>
                <a:lnTo>
                  <a:pt x="11048" y="7081"/>
                </a:lnTo>
                <a:lnTo>
                  <a:pt x="11121" y="7178"/>
                </a:lnTo>
                <a:lnTo>
                  <a:pt x="11218" y="7275"/>
                </a:lnTo>
                <a:lnTo>
                  <a:pt x="11364" y="7324"/>
                </a:lnTo>
                <a:lnTo>
                  <a:pt x="11486" y="7373"/>
                </a:lnTo>
                <a:lnTo>
                  <a:pt x="11340" y="7470"/>
                </a:lnTo>
                <a:lnTo>
                  <a:pt x="11194" y="7592"/>
                </a:lnTo>
                <a:lnTo>
                  <a:pt x="11072" y="7738"/>
                </a:lnTo>
                <a:lnTo>
                  <a:pt x="10950" y="7908"/>
                </a:lnTo>
                <a:lnTo>
                  <a:pt x="10853" y="8151"/>
                </a:lnTo>
                <a:lnTo>
                  <a:pt x="10804" y="8419"/>
                </a:lnTo>
                <a:lnTo>
                  <a:pt x="10731" y="8954"/>
                </a:lnTo>
                <a:lnTo>
                  <a:pt x="10683" y="9222"/>
                </a:lnTo>
                <a:lnTo>
                  <a:pt x="10659" y="9514"/>
                </a:lnTo>
                <a:lnTo>
                  <a:pt x="10683" y="9806"/>
                </a:lnTo>
                <a:lnTo>
                  <a:pt x="10707" y="9952"/>
                </a:lnTo>
                <a:lnTo>
                  <a:pt x="10780" y="10074"/>
                </a:lnTo>
                <a:lnTo>
                  <a:pt x="10926" y="10293"/>
                </a:lnTo>
                <a:lnTo>
                  <a:pt x="10999" y="10390"/>
                </a:lnTo>
                <a:lnTo>
                  <a:pt x="11096" y="10463"/>
                </a:lnTo>
                <a:lnTo>
                  <a:pt x="11194" y="10512"/>
                </a:lnTo>
                <a:lnTo>
                  <a:pt x="11315" y="10560"/>
                </a:lnTo>
                <a:lnTo>
                  <a:pt x="11583" y="10633"/>
                </a:lnTo>
                <a:lnTo>
                  <a:pt x="11875" y="10633"/>
                </a:lnTo>
                <a:lnTo>
                  <a:pt x="12191" y="10609"/>
                </a:lnTo>
                <a:lnTo>
                  <a:pt x="12337" y="10633"/>
                </a:lnTo>
                <a:lnTo>
                  <a:pt x="12459" y="10682"/>
                </a:lnTo>
                <a:lnTo>
                  <a:pt x="12556" y="10755"/>
                </a:lnTo>
                <a:lnTo>
                  <a:pt x="12629" y="10852"/>
                </a:lnTo>
                <a:lnTo>
                  <a:pt x="12702" y="10974"/>
                </a:lnTo>
                <a:lnTo>
                  <a:pt x="12751" y="11096"/>
                </a:lnTo>
                <a:lnTo>
                  <a:pt x="12800" y="11363"/>
                </a:lnTo>
                <a:lnTo>
                  <a:pt x="12848" y="11485"/>
                </a:lnTo>
                <a:lnTo>
                  <a:pt x="12897" y="11607"/>
                </a:lnTo>
                <a:lnTo>
                  <a:pt x="12946" y="11728"/>
                </a:lnTo>
                <a:lnTo>
                  <a:pt x="13043" y="11826"/>
                </a:lnTo>
                <a:lnTo>
                  <a:pt x="13165" y="12020"/>
                </a:lnTo>
                <a:lnTo>
                  <a:pt x="13262" y="12215"/>
                </a:lnTo>
                <a:lnTo>
                  <a:pt x="13311" y="12434"/>
                </a:lnTo>
                <a:lnTo>
                  <a:pt x="13311" y="12677"/>
                </a:lnTo>
                <a:lnTo>
                  <a:pt x="13311" y="13091"/>
                </a:lnTo>
                <a:lnTo>
                  <a:pt x="13359" y="13505"/>
                </a:lnTo>
                <a:lnTo>
                  <a:pt x="13408" y="13699"/>
                </a:lnTo>
                <a:lnTo>
                  <a:pt x="13457" y="13894"/>
                </a:lnTo>
                <a:lnTo>
                  <a:pt x="13554" y="14088"/>
                </a:lnTo>
                <a:lnTo>
                  <a:pt x="13651" y="14283"/>
                </a:lnTo>
                <a:lnTo>
                  <a:pt x="13822" y="14526"/>
                </a:lnTo>
                <a:lnTo>
                  <a:pt x="13919" y="14624"/>
                </a:lnTo>
                <a:lnTo>
                  <a:pt x="14016" y="14721"/>
                </a:lnTo>
                <a:lnTo>
                  <a:pt x="14138" y="14794"/>
                </a:lnTo>
                <a:lnTo>
                  <a:pt x="14260" y="14843"/>
                </a:lnTo>
                <a:lnTo>
                  <a:pt x="14406" y="14867"/>
                </a:lnTo>
                <a:lnTo>
                  <a:pt x="14576" y="14843"/>
                </a:lnTo>
                <a:lnTo>
                  <a:pt x="14698" y="14794"/>
                </a:lnTo>
                <a:lnTo>
                  <a:pt x="14819" y="14745"/>
                </a:lnTo>
                <a:lnTo>
                  <a:pt x="14917" y="14648"/>
                </a:lnTo>
                <a:lnTo>
                  <a:pt x="15014" y="14551"/>
                </a:lnTo>
                <a:lnTo>
                  <a:pt x="15355" y="14502"/>
                </a:lnTo>
                <a:lnTo>
                  <a:pt x="15695" y="14429"/>
                </a:lnTo>
                <a:lnTo>
                  <a:pt x="16377" y="14234"/>
                </a:lnTo>
                <a:lnTo>
                  <a:pt x="16717" y="14113"/>
                </a:lnTo>
                <a:lnTo>
                  <a:pt x="17034" y="13967"/>
                </a:lnTo>
                <a:lnTo>
                  <a:pt x="17350" y="13821"/>
                </a:lnTo>
                <a:lnTo>
                  <a:pt x="17691" y="13699"/>
                </a:lnTo>
                <a:lnTo>
                  <a:pt x="17472" y="14113"/>
                </a:lnTo>
                <a:lnTo>
                  <a:pt x="17228" y="14526"/>
                </a:lnTo>
                <a:lnTo>
                  <a:pt x="17107" y="14526"/>
                </a:lnTo>
                <a:lnTo>
                  <a:pt x="16961" y="14551"/>
                </a:lnTo>
                <a:lnTo>
                  <a:pt x="16669" y="14599"/>
                </a:lnTo>
                <a:lnTo>
                  <a:pt x="16231" y="14721"/>
                </a:lnTo>
                <a:lnTo>
                  <a:pt x="15233" y="15013"/>
                </a:lnTo>
                <a:lnTo>
                  <a:pt x="14284" y="15329"/>
                </a:lnTo>
                <a:lnTo>
                  <a:pt x="14260" y="15354"/>
                </a:lnTo>
                <a:lnTo>
                  <a:pt x="14235" y="15378"/>
                </a:lnTo>
                <a:lnTo>
                  <a:pt x="14235" y="15402"/>
                </a:lnTo>
                <a:lnTo>
                  <a:pt x="14284" y="15427"/>
                </a:lnTo>
                <a:lnTo>
                  <a:pt x="14454" y="15451"/>
                </a:lnTo>
                <a:lnTo>
                  <a:pt x="14673" y="15475"/>
                </a:lnTo>
                <a:lnTo>
                  <a:pt x="14868" y="15451"/>
                </a:lnTo>
                <a:lnTo>
                  <a:pt x="15063" y="15427"/>
                </a:lnTo>
                <a:lnTo>
                  <a:pt x="15452" y="15329"/>
                </a:lnTo>
                <a:lnTo>
                  <a:pt x="15841" y="15232"/>
                </a:lnTo>
                <a:lnTo>
                  <a:pt x="16304" y="15110"/>
                </a:lnTo>
                <a:lnTo>
                  <a:pt x="16766" y="14989"/>
                </a:lnTo>
                <a:lnTo>
                  <a:pt x="16936" y="14989"/>
                </a:lnTo>
                <a:lnTo>
                  <a:pt x="16815" y="15159"/>
                </a:lnTo>
                <a:lnTo>
                  <a:pt x="16571" y="15500"/>
                </a:lnTo>
                <a:lnTo>
                  <a:pt x="16231" y="15524"/>
                </a:lnTo>
                <a:lnTo>
                  <a:pt x="15890" y="15573"/>
                </a:lnTo>
                <a:lnTo>
                  <a:pt x="15233" y="15767"/>
                </a:lnTo>
                <a:lnTo>
                  <a:pt x="14381" y="16011"/>
                </a:lnTo>
                <a:lnTo>
                  <a:pt x="13968" y="16132"/>
                </a:lnTo>
                <a:lnTo>
                  <a:pt x="13530" y="16230"/>
                </a:lnTo>
                <a:lnTo>
                  <a:pt x="13505" y="16278"/>
                </a:lnTo>
                <a:lnTo>
                  <a:pt x="13481" y="16303"/>
                </a:lnTo>
                <a:lnTo>
                  <a:pt x="13505" y="16351"/>
                </a:lnTo>
                <a:lnTo>
                  <a:pt x="13554" y="16376"/>
                </a:lnTo>
                <a:lnTo>
                  <a:pt x="13919" y="16351"/>
                </a:lnTo>
                <a:lnTo>
                  <a:pt x="14284" y="16327"/>
                </a:lnTo>
                <a:lnTo>
                  <a:pt x="14625" y="16303"/>
                </a:lnTo>
                <a:lnTo>
                  <a:pt x="14990" y="16230"/>
                </a:lnTo>
                <a:lnTo>
                  <a:pt x="15549" y="16132"/>
                </a:lnTo>
                <a:lnTo>
                  <a:pt x="16133" y="16011"/>
                </a:lnTo>
                <a:lnTo>
                  <a:pt x="15866" y="16278"/>
                </a:lnTo>
                <a:lnTo>
                  <a:pt x="15574" y="16327"/>
                </a:lnTo>
                <a:lnTo>
                  <a:pt x="15282" y="16376"/>
                </a:lnTo>
                <a:lnTo>
                  <a:pt x="14698" y="16473"/>
                </a:lnTo>
                <a:lnTo>
                  <a:pt x="14308" y="16522"/>
                </a:lnTo>
                <a:lnTo>
                  <a:pt x="13943" y="16570"/>
                </a:lnTo>
                <a:lnTo>
                  <a:pt x="13578" y="16668"/>
                </a:lnTo>
                <a:lnTo>
                  <a:pt x="13408" y="16716"/>
                </a:lnTo>
                <a:lnTo>
                  <a:pt x="13238" y="16814"/>
                </a:lnTo>
                <a:lnTo>
                  <a:pt x="13213" y="16814"/>
                </a:lnTo>
                <a:lnTo>
                  <a:pt x="13213" y="16838"/>
                </a:lnTo>
                <a:lnTo>
                  <a:pt x="13238" y="16862"/>
                </a:lnTo>
                <a:lnTo>
                  <a:pt x="13262" y="16887"/>
                </a:lnTo>
                <a:lnTo>
                  <a:pt x="13457" y="16911"/>
                </a:lnTo>
                <a:lnTo>
                  <a:pt x="14065" y="16911"/>
                </a:lnTo>
                <a:lnTo>
                  <a:pt x="14479" y="16887"/>
                </a:lnTo>
                <a:lnTo>
                  <a:pt x="14868" y="16838"/>
                </a:lnTo>
                <a:lnTo>
                  <a:pt x="15282" y="16789"/>
                </a:lnTo>
                <a:lnTo>
                  <a:pt x="15014" y="17008"/>
                </a:lnTo>
                <a:lnTo>
                  <a:pt x="14722" y="17203"/>
                </a:lnTo>
                <a:lnTo>
                  <a:pt x="14552" y="17179"/>
                </a:lnTo>
                <a:lnTo>
                  <a:pt x="14357" y="17154"/>
                </a:lnTo>
                <a:lnTo>
                  <a:pt x="13968" y="17179"/>
                </a:lnTo>
                <a:lnTo>
                  <a:pt x="13603" y="17203"/>
                </a:lnTo>
                <a:lnTo>
                  <a:pt x="13238" y="17227"/>
                </a:lnTo>
                <a:lnTo>
                  <a:pt x="12532" y="17300"/>
                </a:lnTo>
                <a:lnTo>
                  <a:pt x="12483" y="17325"/>
                </a:lnTo>
                <a:lnTo>
                  <a:pt x="12459" y="17373"/>
                </a:lnTo>
                <a:lnTo>
                  <a:pt x="12483" y="17422"/>
                </a:lnTo>
                <a:lnTo>
                  <a:pt x="12532" y="17446"/>
                </a:lnTo>
                <a:lnTo>
                  <a:pt x="13165" y="17519"/>
                </a:lnTo>
                <a:lnTo>
                  <a:pt x="13481" y="17544"/>
                </a:lnTo>
                <a:lnTo>
                  <a:pt x="13797" y="17568"/>
                </a:lnTo>
                <a:lnTo>
                  <a:pt x="14089" y="17592"/>
                </a:lnTo>
                <a:lnTo>
                  <a:pt x="13846" y="17714"/>
                </a:lnTo>
                <a:lnTo>
                  <a:pt x="13530" y="17836"/>
                </a:lnTo>
                <a:lnTo>
                  <a:pt x="13505" y="17811"/>
                </a:lnTo>
                <a:lnTo>
                  <a:pt x="13432" y="17787"/>
                </a:lnTo>
                <a:lnTo>
                  <a:pt x="13335" y="17763"/>
                </a:lnTo>
                <a:lnTo>
                  <a:pt x="13140" y="17763"/>
                </a:lnTo>
                <a:lnTo>
                  <a:pt x="12946" y="17787"/>
                </a:lnTo>
                <a:lnTo>
                  <a:pt x="12751" y="17787"/>
                </a:lnTo>
                <a:lnTo>
                  <a:pt x="12337" y="17763"/>
                </a:lnTo>
                <a:lnTo>
                  <a:pt x="11948" y="17763"/>
                </a:lnTo>
                <a:lnTo>
                  <a:pt x="11899" y="17787"/>
                </a:lnTo>
                <a:lnTo>
                  <a:pt x="11899" y="17836"/>
                </a:lnTo>
                <a:lnTo>
                  <a:pt x="12021" y="17957"/>
                </a:lnTo>
                <a:lnTo>
                  <a:pt x="12167" y="18030"/>
                </a:lnTo>
                <a:lnTo>
                  <a:pt x="11948" y="17982"/>
                </a:lnTo>
                <a:lnTo>
                  <a:pt x="11656" y="17957"/>
                </a:lnTo>
                <a:lnTo>
                  <a:pt x="11534" y="17957"/>
                </a:lnTo>
                <a:lnTo>
                  <a:pt x="11413" y="17982"/>
                </a:lnTo>
                <a:lnTo>
                  <a:pt x="11340" y="18030"/>
                </a:lnTo>
                <a:lnTo>
                  <a:pt x="11340" y="18055"/>
                </a:lnTo>
                <a:lnTo>
                  <a:pt x="11315" y="18103"/>
                </a:lnTo>
                <a:lnTo>
                  <a:pt x="11340" y="18176"/>
                </a:lnTo>
                <a:lnTo>
                  <a:pt x="11388" y="18225"/>
                </a:lnTo>
                <a:lnTo>
                  <a:pt x="11559" y="18298"/>
                </a:lnTo>
                <a:lnTo>
                  <a:pt x="11753" y="18371"/>
                </a:lnTo>
                <a:lnTo>
                  <a:pt x="11510" y="18420"/>
                </a:lnTo>
                <a:lnTo>
                  <a:pt x="11437" y="18347"/>
                </a:lnTo>
                <a:lnTo>
                  <a:pt x="11291" y="18298"/>
                </a:lnTo>
                <a:lnTo>
                  <a:pt x="11121" y="18274"/>
                </a:lnTo>
                <a:lnTo>
                  <a:pt x="10926" y="18298"/>
                </a:lnTo>
                <a:lnTo>
                  <a:pt x="10756" y="18347"/>
                </a:lnTo>
                <a:lnTo>
                  <a:pt x="10731" y="18371"/>
                </a:lnTo>
                <a:lnTo>
                  <a:pt x="10731" y="18395"/>
                </a:lnTo>
                <a:lnTo>
                  <a:pt x="10731" y="18420"/>
                </a:lnTo>
                <a:lnTo>
                  <a:pt x="10756" y="18444"/>
                </a:lnTo>
                <a:lnTo>
                  <a:pt x="11023" y="18541"/>
                </a:lnTo>
                <a:lnTo>
                  <a:pt x="10926" y="18566"/>
                </a:lnTo>
                <a:lnTo>
                  <a:pt x="10877" y="18541"/>
                </a:lnTo>
                <a:lnTo>
                  <a:pt x="10488" y="18541"/>
                </a:lnTo>
                <a:lnTo>
                  <a:pt x="9515" y="18566"/>
                </a:lnTo>
                <a:lnTo>
                  <a:pt x="8396" y="18566"/>
                </a:lnTo>
                <a:lnTo>
                  <a:pt x="7885" y="18517"/>
                </a:lnTo>
                <a:lnTo>
                  <a:pt x="7666" y="18493"/>
                </a:lnTo>
                <a:lnTo>
                  <a:pt x="7471" y="18444"/>
                </a:lnTo>
                <a:lnTo>
                  <a:pt x="7082" y="18322"/>
                </a:lnTo>
                <a:lnTo>
                  <a:pt x="6692" y="18176"/>
                </a:lnTo>
                <a:lnTo>
                  <a:pt x="6303" y="18006"/>
                </a:lnTo>
                <a:lnTo>
                  <a:pt x="5938" y="17836"/>
                </a:lnTo>
                <a:lnTo>
                  <a:pt x="5208" y="17446"/>
                </a:lnTo>
                <a:lnTo>
                  <a:pt x="4527" y="17008"/>
                </a:lnTo>
                <a:lnTo>
                  <a:pt x="4162" y="16765"/>
                </a:lnTo>
                <a:lnTo>
                  <a:pt x="3797" y="16473"/>
                </a:lnTo>
                <a:lnTo>
                  <a:pt x="3456" y="16181"/>
                </a:lnTo>
                <a:lnTo>
                  <a:pt x="3140" y="15865"/>
                </a:lnTo>
                <a:lnTo>
                  <a:pt x="2823" y="15548"/>
                </a:lnTo>
                <a:lnTo>
                  <a:pt x="2532" y="15208"/>
                </a:lnTo>
                <a:lnTo>
                  <a:pt x="2264" y="14843"/>
                </a:lnTo>
                <a:lnTo>
                  <a:pt x="1996" y="14478"/>
                </a:lnTo>
                <a:lnTo>
                  <a:pt x="1753" y="14113"/>
                </a:lnTo>
                <a:lnTo>
                  <a:pt x="1534" y="13699"/>
                </a:lnTo>
                <a:lnTo>
                  <a:pt x="1339" y="13310"/>
                </a:lnTo>
                <a:lnTo>
                  <a:pt x="1169" y="12896"/>
                </a:lnTo>
                <a:lnTo>
                  <a:pt x="999" y="12483"/>
                </a:lnTo>
                <a:lnTo>
                  <a:pt x="877" y="12045"/>
                </a:lnTo>
                <a:lnTo>
                  <a:pt x="755" y="11607"/>
                </a:lnTo>
                <a:lnTo>
                  <a:pt x="682" y="11169"/>
                </a:lnTo>
                <a:lnTo>
                  <a:pt x="609" y="10658"/>
                </a:lnTo>
                <a:lnTo>
                  <a:pt x="561" y="10147"/>
                </a:lnTo>
                <a:lnTo>
                  <a:pt x="561" y="9611"/>
                </a:lnTo>
                <a:lnTo>
                  <a:pt x="585" y="9100"/>
                </a:lnTo>
                <a:lnTo>
                  <a:pt x="780" y="9319"/>
                </a:lnTo>
                <a:lnTo>
                  <a:pt x="974" y="9514"/>
                </a:lnTo>
                <a:lnTo>
                  <a:pt x="1218" y="9684"/>
                </a:lnTo>
                <a:lnTo>
                  <a:pt x="1510" y="9855"/>
                </a:lnTo>
                <a:lnTo>
                  <a:pt x="1777" y="10001"/>
                </a:lnTo>
                <a:lnTo>
                  <a:pt x="2021" y="10171"/>
                </a:lnTo>
                <a:lnTo>
                  <a:pt x="2215" y="10341"/>
                </a:lnTo>
                <a:lnTo>
                  <a:pt x="2410" y="10536"/>
                </a:lnTo>
                <a:lnTo>
                  <a:pt x="2580" y="10731"/>
                </a:lnTo>
                <a:lnTo>
                  <a:pt x="2702" y="10974"/>
                </a:lnTo>
                <a:lnTo>
                  <a:pt x="2848" y="11217"/>
                </a:lnTo>
                <a:lnTo>
                  <a:pt x="2945" y="11509"/>
                </a:lnTo>
                <a:lnTo>
                  <a:pt x="3213" y="12191"/>
                </a:lnTo>
                <a:lnTo>
                  <a:pt x="3480" y="12848"/>
                </a:lnTo>
                <a:lnTo>
                  <a:pt x="3772" y="13529"/>
                </a:lnTo>
                <a:lnTo>
                  <a:pt x="3894" y="13869"/>
                </a:lnTo>
                <a:lnTo>
                  <a:pt x="3991" y="14210"/>
                </a:lnTo>
                <a:lnTo>
                  <a:pt x="4162" y="14843"/>
                </a:lnTo>
                <a:lnTo>
                  <a:pt x="4308" y="15475"/>
                </a:lnTo>
                <a:lnTo>
                  <a:pt x="4405" y="15792"/>
                </a:lnTo>
                <a:lnTo>
                  <a:pt x="4502" y="16108"/>
                </a:lnTo>
                <a:lnTo>
                  <a:pt x="4648" y="16400"/>
                </a:lnTo>
                <a:lnTo>
                  <a:pt x="4819" y="16692"/>
                </a:lnTo>
                <a:lnTo>
                  <a:pt x="4867" y="16765"/>
                </a:lnTo>
                <a:lnTo>
                  <a:pt x="4940" y="16789"/>
                </a:lnTo>
                <a:lnTo>
                  <a:pt x="5038" y="16789"/>
                </a:lnTo>
                <a:lnTo>
                  <a:pt x="5111" y="16765"/>
                </a:lnTo>
                <a:lnTo>
                  <a:pt x="5232" y="16692"/>
                </a:lnTo>
                <a:lnTo>
                  <a:pt x="5305" y="16570"/>
                </a:lnTo>
                <a:lnTo>
                  <a:pt x="5378" y="16473"/>
                </a:lnTo>
                <a:lnTo>
                  <a:pt x="5403" y="16351"/>
                </a:lnTo>
                <a:lnTo>
                  <a:pt x="5451" y="16084"/>
                </a:lnTo>
                <a:lnTo>
                  <a:pt x="5476" y="15816"/>
                </a:lnTo>
                <a:lnTo>
                  <a:pt x="5524" y="15573"/>
                </a:lnTo>
                <a:lnTo>
                  <a:pt x="5573" y="15329"/>
                </a:lnTo>
                <a:lnTo>
                  <a:pt x="5670" y="15110"/>
                </a:lnTo>
                <a:lnTo>
                  <a:pt x="5792" y="14891"/>
                </a:lnTo>
                <a:lnTo>
                  <a:pt x="6035" y="14478"/>
                </a:lnTo>
                <a:lnTo>
                  <a:pt x="6327" y="14064"/>
                </a:lnTo>
                <a:lnTo>
                  <a:pt x="6522" y="13796"/>
                </a:lnTo>
                <a:lnTo>
                  <a:pt x="6741" y="13480"/>
                </a:lnTo>
                <a:lnTo>
                  <a:pt x="6936" y="13164"/>
                </a:lnTo>
                <a:lnTo>
                  <a:pt x="7106" y="12799"/>
                </a:lnTo>
                <a:lnTo>
                  <a:pt x="7155" y="12629"/>
                </a:lnTo>
                <a:lnTo>
                  <a:pt x="7203" y="12458"/>
                </a:lnTo>
                <a:lnTo>
                  <a:pt x="7228" y="12264"/>
                </a:lnTo>
                <a:lnTo>
                  <a:pt x="7228" y="12093"/>
                </a:lnTo>
                <a:lnTo>
                  <a:pt x="7203" y="11923"/>
                </a:lnTo>
                <a:lnTo>
                  <a:pt x="7155" y="11753"/>
                </a:lnTo>
                <a:lnTo>
                  <a:pt x="7082" y="11607"/>
                </a:lnTo>
                <a:lnTo>
                  <a:pt x="6960" y="11436"/>
                </a:lnTo>
                <a:lnTo>
                  <a:pt x="6863" y="11315"/>
                </a:lnTo>
                <a:lnTo>
                  <a:pt x="6717" y="11217"/>
                </a:lnTo>
                <a:lnTo>
                  <a:pt x="6449" y="11023"/>
                </a:lnTo>
                <a:lnTo>
                  <a:pt x="6157" y="10852"/>
                </a:lnTo>
                <a:lnTo>
                  <a:pt x="5865" y="10706"/>
                </a:lnTo>
                <a:lnTo>
                  <a:pt x="5062" y="10341"/>
                </a:lnTo>
                <a:lnTo>
                  <a:pt x="4648" y="10147"/>
                </a:lnTo>
                <a:lnTo>
                  <a:pt x="4235" y="10001"/>
                </a:lnTo>
                <a:lnTo>
                  <a:pt x="3991" y="9952"/>
                </a:lnTo>
                <a:lnTo>
                  <a:pt x="3724" y="9928"/>
                </a:lnTo>
                <a:lnTo>
                  <a:pt x="3456" y="9879"/>
                </a:lnTo>
                <a:lnTo>
                  <a:pt x="3334" y="9830"/>
                </a:lnTo>
                <a:lnTo>
                  <a:pt x="3213" y="9782"/>
                </a:lnTo>
                <a:lnTo>
                  <a:pt x="3042" y="9684"/>
                </a:lnTo>
                <a:lnTo>
                  <a:pt x="2872" y="9538"/>
                </a:lnTo>
                <a:lnTo>
                  <a:pt x="2726" y="9392"/>
                </a:lnTo>
                <a:lnTo>
                  <a:pt x="2580" y="9271"/>
                </a:lnTo>
                <a:lnTo>
                  <a:pt x="2459" y="9173"/>
                </a:lnTo>
                <a:lnTo>
                  <a:pt x="2337" y="9125"/>
                </a:lnTo>
                <a:lnTo>
                  <a:pt x="2069" y="9052"/>
                </a:lnTo>
                <a:lnTo>
                  <a:pt x="1923" y="9027"/>
                </a:lnTo>
                <a:lnTo>
                  <a:pt x="1826" y="8954"/>
                </a:lnTo>
                <a:lnTo>
                  <a:pt x="1777" y="8906"/>
                </a:lnTo>
                <a:lnTo>
                  <a:pt x="1753" y="8808"/>
                </a:lnTo>
                <a:lnTo>
                  <a:pt x="1753" y="8735"/>
                </a:lnTo>
                <a:lnTo>
                  <a:pt x="1777" y="8638"/>
                </a:lnTo>
                <a:lnTo>
                  <a:pt x="1850" y="8541"/>
                </a:lnTo>
                <a:lnTo>
                  <a:pt x="1948" y="8443"/>
                </a:lnTo>
                <a:lnTo>
                  <a:pt x="2069" y="8346"/>
                </a:lnTo>
                <a:lnTo>
                  <a:pt x="2191" y="8273"/>
                </a:lnTo>
                <a:lnTo>
                  <a:pt x="2483" y="8127"/>
                </a:lnTo>
                <a:lnTo>
                  <a:pt x="3091" y="7908"/>
                </a:lnTo>
                <a:lnTo>
                  <a:pt x="3261" y="7835"/>
                </a:lnTo>
                <a:lnTo>
                  <a:pt x="3407" y="7738"/>
                </a:lnTo>
                <a:lnTo>
                  <a:pt x="3675" y="7543"/>
                </a:lnTo>
                <a:lnTo>
                  <a:pt x="3918" y="7300"/>
                </a:lnTo>
                <a:lnTo>
                  <a:pt x="4137" y="7032"/>
                </a:lnTo>
                <a:lnTo>
                  <a:pt x="4429" y="6716"/>
                </a:lnTo>
                <a:lnTo>
                  <a:pt x="4721" y="6448"/>
                </a:lnTo>
                <a:lnTo>
                  <a:pt x="5038" y="6229"/>
                </a:lnTo>
                <a:lnTo>
                  <a:pt x="5208" y="6107"/>
                </a:lnTo>
                <a:lnTo>
                  <a:pt x="5403" y="6010"/>
                </a:lnTo>
                <a:lnTo>
                  <a:pt x="5646" y="5913"/>
                </a:lnTo>
                <a:lnTo>
                  <a:pt x="5889" y="5791"/>
                </a:lnTo>
                <a:lnTo>
                  <a:pt x="5987" y="5718"/>
                </a:lnTo>
                <a:lnTo>
                  <a:pt x="6084" y="5645"/>
                </a:lnTo>
                <a:lnTo>
                  <a:pt x="6157" y="5548"/>
                </a:lnTo>
                <a:lnTo>
                  <a:pt x="6206" y="5426"/>
                </a:lnTo>
                <a:lnTo>
                  <a:pt x="6206" y="5305"/>
                </a:lnTo>
                <a:lnTo>
                  <a:pt x="6181" y="5207"/>
                </a:lnTo>
                <a:lnTo>
                  <a:pt x="6108" y="5086"/>
                </a:lnTo>
                <a:lnTo>
                  <a:pt x="6035" y="5013"/>
                </a:lnTo>
                <a:lnTo>
                  <a:pt x="5841" y="4842"/>
                </a:lnTo>
                <a:lnTo>
                  <a:pt x="5670" y="4721"/>
                </a:lnTo>
                <a:lnTo>
                  <a:pt x="5573" y="4648"/>
                </a:lnTo>
                <a:lnTo>
                  <a:pt x="5330" y="4648"/>
                </a:lnTo>
                <a:lnTo>
                  <a:pt x="5232" y="4672"/>
                </a:lnTo>
                <a:lnTo>
                  <a:pt x="4989" y="4794"/>
                </a:lnTo>
                <a:lnTo>
                  <a:pt x="4794" y="4891"/>
                </a:lnTo>
                <a:lnTo>
                  <a:pt x="4429" y="5013"/>
                </a:lnTo>
                <a:lnTo>
                  <a:pt x="4235" y="5013"/>
                </a:lnTo>
                <a:lnTo>
                  <a:pt x="4113" y="4964"/>
                </a:lnTo>
                <a:lnTo>
                  <a:pt x="3991" y="4915"/>
                </a:lnTo>
                <a:lnTo>
                  <a:pt x="3894" y="4842"/>
                </a:lnTo>
                <a:lnTo>
                  <a:pt x="3870" y="4794"/>
                </a:lnTo>
                <a:lnTo>
                  <a:pt x="3845" y="4745"/>
                </a:lnTo>
                <a:lnTo>
                  <a:pt x="3845" y="4696"/>
                </a:lnTo>
                <a:lnTo>
                  <a:pt x="3870" y="4648"/>
                </a:lnTo>
                <a:lnTo>
                  <a:pt x="3918" y="4599"/>
                </a:lnTo>
                <a:lnTo>
                  <a:pt x="3991" y="4550"/>
                </a:lnTo>
                <a:lnTo>
                  <a:pt x="4113" y="4477"/>
                </a:lnTo>
                <a:lnTo>
                  <a:pt x="4259" y="4429"/>
                </a:lnTo>
                <a:lnTo>
                  <a:pt x="4575" y="4331"/>
                </a:lnTo>
                <a:lnTo>
                  <a:pt x="4770" y="4210"/>
                </a:lnTo>
                <a:lnTo>
                  <a:pt x="4940" y="4112"/>
                </a:lnTo>
                <a:lnTo>
                  <a:pt x="5013" y="4088"/>
                </a:lnTo>
                <a:lnTo>
                  <a:pt x="5111" y="4088"/>
                </a:lnTo>
                <a:lnTo>
                  <a:pt x="5208" y="4112"/>
                </a:lnTo>
                <a:lnTo>
                  <a:pt x="5354" y="4185"/>
                </a:lnTo>
                <a:lnTo>
                  <a:pt x="5646" y="4356"/>
                </a:lnTo>
                <a:lnTo>
                  <a:pt x="5768" y="4453"/>
                </a:lnTo>
                <a:lnTo>
                  <a:pt x="5914" y="4526"/>
                </a:lnTo>
                <a:lnTo>
                  <a:pt x="6060" y="4550"/>
                </a:lnTo>
                <a:lnTo>
                  <a:pt x="6206" y="4550"/>
                </a:lnTo>
                <a:lnTo>
                  <a:pt x="6327" y="4526"/>
                </a:lnTo>
                <a:lnTo>
                  <a:pt x="6425" y="4453"/>
                </a:lnTo>
                <a:lnTo>
                  <a:pt x="6498" y="4356"/>
                </a:lnTo>
                <a:lnTo>
                  <a:pt x="6546" y="4234"/>
                </a:lnTo>
                <a:lnTo>
                  <a:pt x="6571" y="4112"/>
                </a:lnTo>
                <a:lnTo>
                  <a:pt x="6546" y="3966"/>
                </a:lnTo>
                <a:lnTo>
                  <a:pt x="6473" y="3772"/>
                </a:lnTo>
                <a:lnTo>
                  <a:pt x="6400" y="3553"/>
                </a:lnTo>
                <a:lnTo>
                  <a:pt x="6376" y="3504"/>
                </a:lnTo>
                <a:lnTo>
                  <a:pt x="6400" y="3431"/>
                </a:lnTo>
                <a:lnTo>
                  <a:pt x="6449" y="3236"/>
                </a:lnTo>
                <a:lnTo>
                  <a:pt x="6546" y="3066"/>
                </a:lnTo>
                <a:lnTo>
                  <a:pt x="6595" y="2920"/>
                </a:lnTo>
                <a:lnTo>
                  <a:pt x="6619" y="2774"/>
                </a:lnTo>
                <a:lnTo>
                  <a:pt x="6595" y="2628"/>
                </a:lnTo>
                <a:lnTo>
                  <a:pt x="6522" y="2506"/>
                </a:lnTo>
                <a:lnTo>
                  <a:pt x="6400" y="2409"/>
                </a:lnTo>
                <a:lnTo>
                  <a:pt x="6327" y="2360"/>
                </a:lnTo>
                <a:lnTo>
                  <a:pt x="6254" y="2336"/>
                </a:lnTo>
                <a:lnTo>
                  <a:pt x="6157" y="2312"/>
                </a:lnTo>
                <a:lnTo>
                  <a:pt x="6084" y="2312"/>
                </a:lnTo>
                <a:lnTo>
                  <a:pt x="5914" y="2360"/>
                </a:lnTo>
                <a:lnTo>
                  <a:pt x="5719" y="2433"/>
                </a:lnTo>
                <a:lnTo>
                  <a:pt x="5549" y="2531"/>
                </a:lnTo>
                <a:lnTo>
                  <a:pt x="5378" y="2652"/>
                </a:lnTo>
                <a:lnTo>
                  <a:pt x="5135" y="2847"/>
                </a:lnTo>
                <a:lnTo>
                  <a:pt x="4770" y="3115"/>
                </a:lnTo>
                <a:lnTo>
                  <a:pt x="4600" y="3236"/>
                </a:lnTo>
                <a:lnTo>
                  <a:pt x="4405" y="3358"/>
                </a:lnTo>
                <a:lnTo>
                  <a:pt x="4283" y="3407"/>
                </a:lnTo>
                <a:lnTo>
                  <a:pt x="4113" y="3431"/>
                </a:lnTo>
                <a:lnTo>
                  <a:pt x="3967" y="3455"/>
                </a:lnTo>
                <a:lnTo>
                  <a:pt x="3797" y="3431"/>
                </a:lnTo>
                <a:lnTo>
                  <a:pt x="3456" y="3358"/>
                </a:lnTo>
                <a:lnTo>
                  <a:pt x="3140" y="3261"/>
                </a:lnTo>
                <a:lnTo>
                  <a:pt x="3383" y="3017"/>
                </a:lnTo>
                <a:lnTo>
                  <a:pt x="3651" y="2774"/>
                </a:lnTo>
                <a:lnTo>
                  <a:pt x="3918" y="2555"/>
                </a:lnTo>
                <a:lnTo>
                  <a:pt x="4186" y="2336"/>
                </a:lnTo>
                <a:lnTo>
                  <a:pt x="4478" y="2141"/>
                </a:lnTo>
                <a:lnTo>
                  <a:pt x="4770" y="1947"/>
                </a:lnTo>
                <a:lnTo>
                  <a:pt x="5062" y="1776"/>
                </a:lnTo>
                <a:lnTo>
                  <a:pt x="5378" y="1630"/>
                </a:lnTo>
                <a:lnTo>
                  <a:pt x="5719" y="1484"/>
                </a:lnTo>
                <a:lnTo>
                  <a:pt x="6084" y="1363"/>
                </a:lnTo>
                <a:lnTo>
                  <a:pt x="6814" y="1144"/>
                </a:lnTo>
                <a:lnTo>
                  <a:pt x="7544" y="949"/>
                </a:lnTo>
                <a:lnTo>
                  <a:pt x="8298" y="779"/>
                </a:lnTo>
                <a:lnTo>
                  <a:pt x="8323" y="803"/>
                </a:lnTo>
                <a:lnTo>
                  <a:pt x="8736" y="803"/>
                </a:lnTo>
                <a:lnTo>
                  <a:pt x="9685" y="779"/>
                </a:lnTo>
                <a:lnTo>
                  <a:pt x="10245" y="754"/>
                </a:lnTo>
                <a:close/>
                <a:moveTo>
                  <a:pt x="9588" y="0"/>
                </a:moveTo>
                <a:lnTo>
                  <a:pt x="9174" y="24"/>
                </a:lnTo>
                <a:lnTo>
                  <a:pt x="8761" y="122"/>
                </a:lnTo>
                <a:lnTo>
                  <a:pt x="7958" y="292"/>
                </a:lnTo>
                <a:lnTo>
                  <a:pt x="6984" y="511"/>
                </a:lnTo>
                <a:lnTo>
                  <a:pt x="6498" y="657"/>
                </a:lnTo>
                <a:lnTo>
                  <a:pt x="6035" y="779"/>
                </a:lnTo>
                <a:lnTo>
                  <a:pt x="5573" y="949"/>
                </a:lnTo>
                <a:lnTo>
                  <a:pt x="5135" y="1119"/>
                </a:lnTo>
                <a:lnTo>
                  <a:pt x="4721" y="1314"/>
                </a:lnTo>
                <a:lnTo>
                  <a:pt x="4332" y="1557"/>
                </a:lnTo>
                <a:lnTo>
                  <a:pt x="3943" y="1801"/>
                </a:lnTo>
                <a:lnTo>
                  <a:pt x="3578" y="2093"/>
                </a:lnTo>
                <a:lnTo>
                  <a:pt x="3213" y="2385"/>
                </a:lnTo>
                <a:lnTo>
                  <a:pt x="2872" y="2725"/>
                </a:lnTo>
                <a:lnTo>
                  <a:pt x="2580" y="3042"/>
                </a:lnTo>
                <a:lnTo>
                  <a:pt x="2288" y="3358"/>
                </a:lnTo>
                <a:lnTo>
                  <a:pt x="2021" y="3699"/>
                </a:lnTo>
                <a:lnTo>
                  <a:pt x="1777" y="4064"/>
                </a:lnTo>
                <a:lnTo>
                  <a:pt x="1534" y="4429"/>
                </a:lnTo>
                <a:lnTo>
                  <a:pt x="1315" y="4794"/>
                </a:lnTo>
                <a:lnTo>
                  <a:pt x="1120" y="5159"/>
                </a:lnTo>
                <a:lnTo>
                  <a:pt x="926" y="5548"/>
                </a:lnTo>
                <a:lnTo>
                  <a:pt x="780" y="5961"/>
                </a:lnTo>
                <a:lnTo>
                  <a:pt x="609" y="6351"/>
                </a:lnTo>
                <a:lnTo>
                  <a:pt x="488" y="6764"/>
                </a:lnTo>
                <a:lnTo>
                  <a:pt x="366" y="7178"/>
                </a:lnTo>
                <a:lnTo>
                  <a:pt x="269" y="7616"/>
                </a:lnTo>
                <a:lnTo>
                  <a:pt x="196" y="8030"/>
                </a:lnTo>
                <a:lnTo>
                  <a:pt x="123" y="8468"/>
                </a:lnTo>
                <a:lnTo>
                  <a:pt x="74" y="8906"/>
                </a:lnTo>
                <a:lnTo>
                  <a:pt x="25" y="9344"/>
                </a:lnTo>
                <a:lnTo>
                  <a:pt x="1" y="9782"/>
                </a:lnTo>
                <a:lnTo>
                  <a:pt x="25" y="10220"/>
                </a:lnTo>
                <a:lnTo>
                  <a:pt x="50" y="10633"/>
                </a:lnTo>
                <a:lnTo>
                  <a:pt x="98" y="11071"/>
                </a:lnTo>
                <a:lnTo>
                  <a:pt x="171" y="11485"/>
                </a:lnTo>
                <a:lnTo>
                  <a:pt x="244" y="11899"/>
                </a:lnTo>
                <a:lnTo>
                  <a:pt x="366" y="12288"/>
                </a:lnTo>
                <a:lnTo>
                  <a:pt x="488" y="12677"/>
                </a:lnTo>
                <a:lnTo>
                  <a:pt x="634" y="13067"/>
                </a:lnTo>
                <a:lnTo>
                  <a:pt x="804" y="13456"/>
                </a:lnTo>
                <a:lnTo>
                  <a:pt x="974" y="13821"/>
                </a:lnTo>
                <a:lnTo>
                  <a:pt x="1169" y="14186"/>
                </a:lnTo>
                <a:lnTo>
                  <a:pt x="1388" y="14526"/>
                </a:lnTo>
                <a:lnTo>
                  <a:pt x="1607" y="14891"/>
                </a:lnTo>
                <a:lnTo>
                  <a:pt x="1850" y="15208"/>
                </a:lnTo>
                <a:lnTo>
                  <a:pt x="2118" y="15548"/>
                </a:lnTo>
                <a:lnTo>
                  <a:pt x="2386" y="15840"/>
                </a:lnTo>
                <a:lnTo>
                  <a:pt x="2653" y="16157"/>
                </a:lnTo>
                <a:lnTo>
                  <a:pt x="2945" y="16449"/>
                </a:lnTo>
                <a:lnTo>
                  <a:pt x="3261" y="16741"/>
                </a:lnTo>
                <a:lnTo>
                  <a:pt x="3578" y="17008"/>
                </a:lnTo>
                <a:lnTo>
                  <a:pt x="3918" y="17252"/>
                </a:lnTo>
                <a:lnTo>
                  <a:pt x="4259" y="17495"/>
                </a:lnTo>
                <a:lnTo>
                  <a:pt x="4600" y="17738"/>
                </a:lnTo>
                <a:lnTo>
                  <a:pt x="4965" y="17957"/>
                </a:lnTo>
                <a:lnTo>
                  <a:pt x="5330" y="18176"/>
                </a:lnTo>
                <a:lnTo>
                  <a:pt x="5719" y="18371"/>
                </a:lnTo>
                <a:lnTo>
                  <a:pt x="6108" y="18541"/>
                </a:lnTo>
                <a:lnTo>
                  <a:pt x="6498" y="18712"/>
                </a:lnTo>
                <a:lnTo>
                  <a:pt x="6911" y="18858"/>
                </a:lnTo>
                <a:lnTo>
                  <a:pt x="7301" y="19004"/>
                </a:lnTo>
                <a:lnTo>
                  <a:pt x="7860" y="19150"/>
                </a:lnTo>
                <a:lnTo>
                  <a:pt x="8420" y="19271"/>
                </a:lnTo>
                <a:lnTo>
                  <a:pt x="8712" y="19320"/>
                </a:lnTo>
                <a:lnTo>
                  <a:pt x="8980" y="19344"/>
                </a:lnTo>
                <a:lnTo>
                  <a:pt x="9272" y="19344"/>
                </a:lnTo>
                <a:lnTo>
                  <a:pt x="9564" y="19320"/>
                </a:lnTo>
                <a:lnTo>
                  <a:pt x="9637" y="19344"/>
                </a:lnTo>
                <a:lnTo>
                  <a:pt x="10050" y="19296"/>
                </a:lnTo>
                <a:lnTo>
                  <a:pt x="10440" y="19223"/>
                </a:lnTo>
                <a:lnTo>
                  <a:pt x="11267" y="19028"/>
                </a:lnTo>
                <a:lnTo>
                  <a:pt x="12240" y="18809"/>
                </a:lnTo>
                <a:lnTo>
                  <a:pt x="12702" y="18687"/>
                </a:lnTo>
                <a:lnTo>
                  <a:pt x="13189" y="18566"/>
                </a:lnTo>
                <a:lnTo>
                  <a:pt x="13627" y="18395"/>
                </a:lnTo>
                <a:lnTo>
                  <a:pt x="14065" y="18225"/>
                </a:lnTo>
                <a:lnTo>
                  <a:pt x="14479" y="18006"/>
                </a:lnTo>
                <a:lnTo>
                  <a:pt x="14868" y="17787"/>
                </a:lnTo>
                <a:lnTo>
                  <a:pt x="15257" y="17519"/>
                </a:lnTo>
                <a:lnTo>
                  <a:pt x="15622" y="17252"/>
                </a:lnTo>
                <a:lnTo>
                  <a:pt x="15987" y="16960"/>
                </a:lnTo>
                <a:lnTo>
                  <a:pt x="16328" y="16619"/>
                </a:lnTo>
                <a:lnTo>
                  <a:pt x="16425" y="16522"/>
                </a:lnTo>
                <a:lnTo>
                  <a:pt x="16450" y="16522"/>
                </a:lnTo>
                <a:lnTo>
                  <a:pt x="16474" y="16473"/>
                </a:lnTo>
                <a:lnTo>
                  <a:pt x="16498" y="16449"/>
                </a:lnTo>
                <a:lnTo>
                  <a:pt x="16985" y="15913"/>
                </a:lnTo>
                <a:lnTo>
                  <a:pt x="17399" y="15354"/>
                </a:lnTo>
                <a:lnTo>
                  <a:pt x="17788" y="14745"/>
                </a:lnTo>
                <a:lnTo>
                  <a:pt x="18104" y="14137"/>
                </a:lnTo>
                <a:lnTo>
                  <a:pt x="18396" y="13505"/>
                </a:lnTo>
                <a:lnTo>
                  <a:pt x="18640" y="12823"/>
                </a:lnTo>
                <a:lnTo>
                  <a:pt x="18834" y="12166"/>
                </a:lnTo>
                <a:lnTo>
                  <a:pt x="19004" y="11461"/>
                </a:lnTo>
                <a:lnTo>
                  <a:pt x="19029" y="11412"/>
                </a:lnTo>
                <a:lnTo>
                  <a:pt x="19053" y="11339"/>
                </a:lnTo>
                <a:lnTo>
                  <a:pt x="19053" y="11290"/>
                </a:lnTo>
                <a:lnTo>
                  <a:pt x="19029" y="11217"/>
                </a:lnTo>
                <a:lnTo>
                  <a:pt x="19150" y="10439"/>
                </a:lnTo>
                <a:lnTo>
                  <a:pt x="19199" y="9903"/>
                </a:lnTo>
                <a:lnTo>
                  <a:pt x="19199" y="9344"/>
                </a:lnTo>
                <a:lnTo>
                  <a:pt x="19175" y="8833"/>
                </a:lnTo>
                <a:lnTo>
                  <a:pt x="19126" y="8297"/>
                </a:lnTo>
                <a:lnTo>
                  <a:pt x="19150" y="8224"/>
                </a:lnTo>
                <a:lnTo>
                  <a:pt x="19150" y="8151"/>
                </a:lnTo>
                <a:lnTo>
                  <a:pt x="19126" y="8078"/>
                </a:lnTo>
                <a:lnTo>
                  <a:pt x="19077" y="8005"/>
                </a:lnTo>
                <a:lnTo>
                  <a:pt x="19004" y="7616"/>
                </a:lnTo>
                <a:lnTo>
                  <a:pt x="18907" y="7227"/>
                </a:lnTo>
                <a:lnTo>
                  <a:pt x="18785" y="6862"/>
                </a:lnTo>
                <a:lnTo>
                  <a:pt x="18664" y="6472"/>
                </a:lnTo>
                <a:lnTo>
                  <a:pt x="18518" y="6107"/>
                </a:lnTo>
                <a:lnTo>
                  <a:pt x="18348" y="5767"/>
                </a:lnTo>
                <a:lnTo>
                  <a:pt x="18177" y="5402"/>
                </a:lnTo>
                <a:lnTo>
                  <a:pt x="17983" y="5061"/>
                </a:lnTo>
                <a:lnTo>
                  <a:pt x="17764" y="4721"/>
                </a:lnTo>
                <a:lnTo>
                  <a:pt x="17545" y="4404"/>
                </a:lnTo>
                <a:lnTo>
                  <a:pt x="17326" y="4088"/>
                </a:lnTo>
                <a:lnTo>
                  <a:pt x="17082" y="3772"/>
                </a:lnTo>
                <a:lnTo>
                  <a:pt x="16815" y="3480"/>
                </a:lnTo>
                <a:lnTo>
                  <a:pt x="16547" y="3188"/>
                </a:lnTo>
                <a:lnTo>
                  <a:pt x="16255" y="2896"/>
                </a:lnTo>
                <a:lnTo>
                  <a:pt x="15963" y="2628"/>
                </a:lnTo>
                <a:lnTo>
                  <a:pt x="16036" y="2579"/>
                </a:lnTo>
                <a:lnTo>
                  <a:pt x="16060" y="2555"/>
                </a:lnTo>
                <a:lnTo>
                  <a:pt x="16085" y="2506"/>
                </a:lnTo>
                <a:lnTo>
                  <a:pt x="16060" y="2433"/>
                </a:lnTo>
                <a:lnTo>
                  <a:pt x="16012" y="2360"/>
                </a:lnTo>
                <a:lnTo>
                  <a:pt x="15939" y="2336"/>
                </a:lnTo>
                <a:lnTo>
                  <a:pt x="15793" y="2336"/>
                </a:lnTo>
                <a:lnTo>
                  <a:pt x="15647" y="2360"/>
                </a:lnTo>
                <a:lnTo>
                  <a:pt x="15209" y="2020"/>
                </a:lnTo>
                <a:lnTo>
                  <a:pt x="15257" y="1947"/>
                </a:lnTo>
                <a:lnTo>
                  <a:pt x="15282" y="1898"/>
                </a:lnTo>
                <a:lnTo>
                  <a:pt x="15282" y="1849"/>
                </a:lnTo>
                <a:lnTo>
                  <a:pt x="15257" y="1825"/>
                </a:lnTo>
                <a:lnTo>
                  <a:pt x="15160" y="1776"/>
                </a:lnTo>
                <a:lnTo>
                  <a:pt x="15063" y="1752"/>
                </a:lnTo>
                <a:lnTo>
                  <a:pt x="14844" y="1752"/>
                </a:lnTo>
                <a:lnTo>
                  <a:pt x="14162" y="1338"/>
                </a:lnTo>
                <a:lnTo>
                  <a:pt x="13432" y="949"/>
                </a:lnTo>
                <a:lnTo>
                  <a:pt x="13067" y="779"/>
                </a:lnTo>
                <a:lnTo>
                  <a:pt x="12678" y="608"/>
                </a:lnTo>
                <a:lnTo>
                  <a:pt x="12289" y="462"/>
                </a:lnTo>
                <a:lnTo>
                  <a:pt x="11899" y="341"/>
                </a:lnTo>
                <a:lnTo>
                  <a:pt x="11364" y="170"/>
                </a:lnTo>
                <a:lnTo>
                  <a:pt x="10780" y="73"/>
                </a:lnTo>
                <a:lnTo>
                  <a:pt x="10513" y="24"/>
                </a:lnTo>
                <a:lnTo>
                  <a:pt x="10221" y="0"/>
                </a:lnTo>
                <a:lnTo>
                  <a:pt x="9929" y="0"/>
                </a:lnTo>
                <a:lnTo>
                  <a:pt x="9637" y="24"/>
                </a:lnTo>
                <a:lnTo>
                  <a:pt x="9588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</a:t>
            </a:fld>
            <a:endParaRPr/>
          </a:p>
        </p:txBody>
      </p:sp>
      <p:pic>
        <p:nvPicPr>
          <p:cNvPr id="66" name="Google Shape;6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5688" y="307663"/>
            <a:ext cx="7012632" cy="45281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4"/>
          <p:cNvSpPr txBox="1">
            <a:spLocks noGrp="1"/>
          </p:cNvSpPr>
          <p:nvPr>
            <p:ph type="title"/>
          </p:nvPr>
        </p:nvSpPr>
        <p:spPr>
          <a:xfrm>
            <a:off x="-6025" y="9679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Štruktúra listov</a:t>
            </a:r>
            <a:endParaRPr/>
          </a:p>
        </p:txBody>
      </p:sp>
      <p:sp>
        <p:nvSpPr>
          <p:cNvPr id="72" name="Google Shape;72;p14"/>
          <p:cNvSpPr/>
          <p:nvPr/>
        </p:nvSpPr>
        <p:spPr>
          <a:xfrm>
            <a:off x="4141750" y="281249"/>
            <a:ext cx="788694" cy="805193"/>
          </a:xfrm>
          <a:custGeom>
            <a:avLst/>
            <a:gdLst/>
            <a:ahLst/>
            <a:cxnLst/>
            <a:rect l="l" t="t" r="r" b="b"/>
            <a:pathLst>
              <a:path w="67641" h="69056" extrusionOk="0">
                <a:moveTo>
                  <a:pt x="49622" y="2736"/>
                </a:moveTo>
                <a:lnTo>
                  <a:pt x="49622" y="2736"/>
                </a:lnTo>
                <a:lnTo>
                  <a:pt x="49622" y="2736"/>
                </a:lnTo>
                <a:close/>
                <a:moveTo>
                  <a:pt x="59622" y="55565"/>
                </a:moveTo>
                <a:lnTo>
                  <a:pt x="59622" y="55565"/>
                </a:lnTo>
                <a:lnTo>
                  <a:pt x="59622" y="55565"/>
                </a:lnTo>
                <a:close/>
                <a:moveTo>
                  <a:pt x="35471" y="0"/>
                </a:moveTo>
                <a:lnTo>
                  <a:pt x="34433" y="95"/>
                </a:lnTo>
                <a:lnTo>
                  <a:pt x="33584" y="189"/>
                </a:lnTo>
                <a:lnTo>
                  <a:pt x="32735" y="378"/>
                </a:lnTo>
                <a:lnTo>
                  <a:pt x="32169" y="566"/>
                </a:lnTo>
                <a:lnTo>
                  <a:pt x="31509" y="472"/>
                </a:lnTo>
                <a:lnTo>
                  <a:pt x="30754" y="472"/>
                </a:lnTo>
                <a:lnTo>
                  <a:pt x="29339" y="566"/>
                </a:lnTo>
                <a:lnTo>
                  <a:pt x="27830" y="849"/>
                </a:lnTo>
                <a:lnTo>
                  <a:pt x="26320" y="1321"/>
                </a:lnTo>
                <a:lnTo>
                  <a:pt x="24811" y="1981"/>
                </a:lnTo>
                <a:lnTo>
                  <a:pt x="23207" y="2736"/>
                </a:lnTo>
                <a:lnTo>
                  <a:pt x="21698" y="3585"/>
                </a:lnTo>
                <a:lnTo>
                  <a:pt x="20188" y="4623"/>
                </a:lnTo>
                <a:lnTo>
                  <a:pt x="18679" y="5661"/>
                </a:lnTo>
                <a:lnTo>
                  <a:pt x="17170" y="6793"/>
                </a:lnTo>
                <a:lnTo>
                  <a:pt x="15754" y="8019"/>
                </a:lnTo>
                <a:lnTo>
                  <a:pt x="14434" y="9151"/>
                </a:lnTo>
                <a:lnTo>
                  <a:pt x="11981" y="11510"/>
                </a:lnTo>
                <a:lnTo>
                  <a:pt x="10000" y="13774"/>
                </a:lnTo>
                <a:lnTo>
                  <a:pt x="7736" y="16981"/>
                </a:lnTo>
                <a:lnTo>
                  <a:pt x="8019" y="16321"/>
                </a:lnTo>
                <a:lnTo>
                  <a:pt x="8302" y="15660"/>
                </a:lnTo>
                <a:lnTo>
                  <a:pt x="7736" y="16604"/>
                </a:lnTo>
                <a:lnTo>
                  <a:pt x="7075" y="17642"/>
                </a:lnTo>
                <a:lnTo>
                  <a:pt x="7170" y="17830"/>
                </a:lnTo>
                <a:lnTo>
                  <a:pt x="6509" y="18868"/>
                </a:lnTo>
                <a:lnTo>
                  <a:pt x="7075" y="17359"/>
                </a:lnTo>
                <a:lnTo>
                  <a:pt x="6132" y="19057"/>
                </a:lnTo>
                <a:lnTo>
                  <a:pt x="5189" y="20849"/>
                </a:lnTo>
                <a:lnTo>
                  <a:pt x="4434" y="22736"/>
                </a:lnTo>
                <a:lnTo>
                  <a:pt x="3679" y="24622"/>
                </a:lnTo>
                <a:lnTo>
                  <a:pt x="2453" y="28490"/>
                </a:lnTo>
                <a:lnTo>
                  <a:pt x="1321" y="32169"/>
                </a:lnTo>
                <a:lnTo>
                  <a:pt x="1509" y="32264"/>
                </a:lnTo>
                <a:lnTo>
                  <a:pt x="1604" y="32453"/>
                </a:lnTo>
                <a:lnTo>
                  <a:pt x="1604" y="32641"/>
                </a:lnTo>
                <a:lnTo>
                  <a:pt x="1509" y="32924"/>
                </a:lnTo>
                <a:lnTo>
                  <a:pt x="1226" y="33396"/>
                </a:lnTo>
                <a:lnTo>
                  <a:pt x="1038" y="33585"/>
                </a:lnTo>
                <a:lnTo>
                  <a:pt x="1038" y="33773"/>
                </a:lnTo>
                <a:lnTo>
                  <a:pt x="1038" y="35000"/>
                </a:lnTo>
                <a:lnTo>
                  <a:pt x="849" y="36132"/>
                </a:lnTo>
                <a:lnTo>
                  <a:pt x="660" y="37358"/>
                </a:lnTo>
                <a:lnTo>
                  <a:pt x="472" y="38867"/>
                </a:lnTo>
                <a:lnTo>
                  <a:pt x="283" y="38301"/>
                </a:lnTo>
                <a:lnTo>
                  <a:pt x="94" y="39811"/>
                </a:lnTo>
                <a:lnTo>
                  <a:pt x="0" y="41509"/>
                </a:lnTo>
                <a:lnTo>
                  <a:pt x="94" y="43301"/>
                </a:lnTo>
                <a:lnTo>
                  <a:pt x="283" y="44056"/>
                </a:lnTo>
                <a:lnTo>
                  <a:pt x="472" y="44622"/>
                </a:lnTo>
                <a:lnTo>
                  <a:pt x="566" y="45660"/>
                </a:lnTo>
                <a:lnTo>
                  <a:pt x="755" y="46792"/>
                </a:lnTo>
                <a:lnTo>
                  <a:pt x="1226" y="48962"/>
                </a:lnTo>
                <a:lnTo>
                  <a:pt x="1981" y="51037"/>
                </a:lnTo>
                <a:lnTo>
                  <a:pt x="2924" y="53112"/>
                </a:lnTo>
                <a:lnTo>
                  <a:pt x="4057" y="55094"/>
                </a:lnTo>
                <a:lnTo>
                  <a:pt x="5283" y="56980"/>
                </a:lnTo>
                <a:lnTo>
                  <a:pt x="6698" y="58678"/>
                </a:lnTo>
                <a:lnTo>
                  <a:pt x="8113" y="60282"/>
                </a:lnTo>
                <a:lnTo>
                  <a:pt x="9056" y="61131"/>
                </a:lnTo>
                <a:lnTo>
                  <a:pt x="10000" y="61980"/>
                </a:lnTo>
                <a:lnTo>
                  <a:pt x="11038" y="62829"/>
                </a:lnTo>
                <a:lnTo>
                  <a:pt x="12075" y="63584"/>
                </a:lnTo>
                <a:lnTo>
                  <a:pt x="14339" y="64905"/>
                </a:lnTo>
                <a:lnTo>
                  <a:pt x="16604" y="66131"/>
                </a:lnTo>
                <a:lnTo>
                  <a:pt x="19056" y="67169"/>
                </a:lnTo>
                <a:lnTo>
                  <a:pt x="21509" y="67923"/>
                </a:lnTo>
                <a:lnTo>
                  <a:pt x="24056" y="68584"/>
                </a:lnTo>
                <a:lnTo>
                  <a:pt x="26603" y="69055"/>
                </a:lnTo>
                <a:lnTo>
                  <a:pt x="27830" y="69055"/>
                </a:lnTo>
                <a:lnTo>
                  <a:pt x="30188" y="68867"/>
                </a:lnTo>
                <a:lnTo>
                  <a:pt x="33113" y="68678"/>
                </a:lnTo>
                <a:lnTo>
                  <a:pt x="36509" y="68301"/>
                </a:lnTo>
                <a:lnTo>
                  <a:pt x="39811" y="67923"/>
                </a:lnTo>
                <a:lnTo>
                  <a:pt x="42735" y="67452"/>
                </a:lnTo>
                <a:lnTo>
                  <a:pt x="44905" y="66980"/>
                </a:lnTo>
                <a:lnTo>
                  <a:pt x="45565" y="66791"/>
                </a:lnTo>
                <a:lnTo>
                  <a:pt x="45943" y="66508"/>
                </a:lnTo>
                <a:lnTo>
                  <a:pt x="47358" y="65942"/>
                </a:lnTo>
                <a:lnTo>
                  <a:pt x="48018" y="65565"/>
                </a:lnTo>
                <a:lnTo>
                  <a:pt x="48678" y="65188"/>
                </a:lnTo>
                <a:lnTo>
                  <a:pt x="47924" y="65471"/>
                </a:lnTo>
                <a:lnTo>
                  <a:pt x="51509" y="62924"/>
                </a:lnTo>
                <a:lnTo>
                  <a:pt x="53301" y="61508"/>
                </a:lnTo>
                <a:lnTo>
                  <a:pt x="55093" y="59905"/>
                </a:lnTo>
                <a:lnTo>
                  <a:pt x="55093" y="59905"/>
                </a:lnTo>
                <a:lnTo>
                  <a:pt x="54810" y="60376"/>
                </a:lnTo>
                <a:lnTo>
                  <a:pt x="54339" y="60754"/>
                </a:lnTo>
                <a:lnTo>
                  <a:pt x="55376" y="59999"/>
                </a:lnTo>
                <a:lnTo>
                  <a:pt x="56320" y="59056"/>
                </a:lnTo>
                <a:lnTo>
                  <a:pt x="57075" y="58395"/>
                </a:lnTo>
                <a:lnTo>
                  <a:pt x="57169" y="58207"/>
                </a:lnTo>
                <a:lnTo>
                  <a:pt x="57075" y="58207"/>
                </a:lnTo>
                <a:lnTo>
                  <a:pt x="57924" y="57546"/>
                </a:lnTo>
                <a:lnTo>
                  <a:pt x="58678" y="56697"/>
                </a:lnTo>
                <a:lnTo>
                  <a:pt x="59339" y="55754"/>
                </a:lnTo>
                <a:lnTo>
                  <a:pt x="59905" y="54905"/>
                </a:lnTo>
                <a:lnTo>
                  <a:pt x="59716" y="54999"/>
                </a:lnTo>
                <a:lnTo>
                  <a:pt x="59622" y="54999"/>
                </a:lnTo>
                <a:lnTo>
                  <a:pt x="59810" y="54622"/>
                </a:lnTo>
                <a:lnTo>
                  <a:pt x="59150" y="55565"/>
                </a:lnTo>
                <a:lnTo>
                  <a:pt x="59527" y="55094"/>
                </a:lnTo>
                <a:lnTo>
                  <a:pt x="59433" y="55377"/>
                </a:lnTo>
                <a:lnTo>
                  <a:pt x="58867" y="56037"/>
                </a:lnTo>
                <a:lnTo>
                  <a:pt x="59056" y="55660"/>
                </a:lnTo>
                <a:lnTo>
                  <a:pt x="59056" y="55660"/>
                </a:lnTo>
                <a:lnTo>
                  <a:pt x="58678" y="56037"/>
                </a:lnTo>
                <a:lnTo>
                  <a:pt x="59810" y="54339"/>
                </a:lnTo>
                <a:lnTo>
                  <a:pt x="60282" y="53490"/>
                </a:lnTo>
                <a:lnTo>
                  <a:pt x="60282" y="53301"/>
                </a:lnTo>
                <a:lnTo>
                  <a:pt x="60188" y="53395"/>
                </a:lnTo>
                <a:lnTo>
                  <a:pt x="60188" y="53395"/>
                </a:lnTo>
                <a:lnTo>
                  <a:pt x="60565" y="52924"/>
                </a:lnTo>
                <a:lnTo>
                  <a:pt x="61037" y="52452"/>
                </a:lnTo>
                <a:lnTo>
                  <a:pt x="61886" y="51509"/>
                </a:lnTo>
                <a:lnTo>
                  <a:pt x="61508" y="52452"/>
                </a:lnTo>
                <a:lnTo>
                  <a:pt x="60848" y="53584"/>
                </a:lnTo>
                <a:lnTo>
                  <a:pt x="59622" y="55565"/>
                </a:lnTo>
                <a:lnTo>
                  <a:pt x="60376" y="54528"/>
                </a:lnTo>
                <a:lnTo>
                  <a:pt x="60942" y="53678"/>
                </a:lnTo>
                <a:lnTo>
                  <a:pt x="61980" y="51792"/>
                </a:lnTo>
                <a:lnTo>
                  <a:pt x="61886" y="51886"/>
                </a:lnTo>
                <a:lnTo>
                  <a:pt x="61886" y="51697"/>
                </a:lnTo>
                <a:lnTo>
                  <a:pt x="62169" y="51037"/>
                </a:lnTo>
                <a:lnTo>
                  <a:pt x="62735" y="49999"/>
                </a:lnTo>
                <a:lnTo>
                  <a:pt x="61508" y="51603"/>
                </a:lnTo>
                <a:lnTo>
                  <a:pt x="61603" y="51037"/>
                </a:lnTo>
                <a:lnTo>
                  <a:pt x="61697" y="50377"/>
                </a:lnTo>
                <a:lnTo>
                  <a:pt x="62169" y="48962"/>
                </a:lnTo>
                <a:lnTo>
                  <a:pt x="62829" y="47358"/>
                </a:lnTo>
                <a:lnTo>
                  <a:pt x="63678" y="45565"/>
                </a:lnTo>
                <a:lnTo>
                  <a:pt x="65376" y="42169"/>
                </a:lnTo>
                <a:lnTo>
                  <a:pt x="66131" y="40660"/>
                </a:lnTo>
                <a:lnTo>
                  <a:pt x="66697" y="39339"/>
                </a:lnTo>
                <a:lnTo>
                  <a:pt x="66603" y="39528"/>
                </a:lnTo>
                <a:lnTo>
                  <a:pt x="66697" y="39056"/>
                </a:lnTo>
                <a:lnTo>
                  <a:pt x="66791" y="38962"/>
                </a:lnTo>
                <a:lnTo>
                  <a:pt x="66791" y="39056"/>
                </a:lnTo>
                <a:lnTo>
                  <a:pt x="66886" y="38584"/>
                </a:lnTo>
                <a:lnTo>
                  <a:pt x="66791" y="38867"/>
                </a:lnTo>
                <a:lnTo>
                  <a:pt x="66980" y="38207"/>
                </a:lnTo>
                <a:lnTo>
                  <a:pt x="67169" y="37264"/>
                </a:lnTo>
                <a:lnTo>
                  <a:pt x="67263" y="36415"/>
                </a:lnTo>
                <a:lnTo>
                  <a:pt x="67357" y="36509"/>
                </a:lnTo>
                <a:lnTo>
                  <a:pt x="67452" y="36509"/>
                </a:lnTo>
                <a:lnTo>
                  <a:pt x="67546" y="35943"/>
                </a:lnTo>
                <a:lnTo>
                  <a:pt x="67546" y="34811"/>
                </a:lnTo>
                <a:lnTo>
                  <a:pt x="67640" y="31037"/>
                </a:lnTo>
                <a:lnTo>
                  <a:pt x="67640" y="28490"/>
                </a:lnTo>
                <a:lnTo>
                  <a:pt x="67546" y="27736"/>
                </a:lnTo>
                <a:lnTo>
                  <a:pt x="67546" y="27547"/>
                </a:lnTo>
                <a:lnTo>
                  <a:pt x="67452" y="27547"/>
                </a:lnTo>
                <a:lnTo>
                  <a:pt x="67074" y="26792"/>
                </a:lnTo>
                <a:lnTo>
                  <a:pt x="66791" y="25660"/>
                </a:lnTo>
                <a:lnTo>
                  <a:pt x="66508" y="24528"/>
                </a:lnTo>
                <a:lnTo>
                  <a:pt x="66414" y="23585"/>
                </a:lnTo>
                <a:lnTo>
                  <a:pt x="66320" y="23679"/>
                </a:lnTo>
                <a:lnTo>
                  <a:pt x="66320" y="23490"/>
                </a:lnTo>
                <a:lnTo>
                  <a:pt x="65942" y="22924"/>
                </a:lnTo>
                <a:lnTo>
                  <a:pt x="65565" y="22358"/>
                </a:lnTo>
                <a:lnTo>
                  <a:pt x="64527" y="21132"/>
                </a:lnTo>
                <a:lnTo>
                  <a:pt x="63584" y="19906"/>
                </a:lnTo>
                <a:lnTo>
                  <a:pt x="63207" y="19340"/>
                </a:lnTo>
                <a:lnTo>
                  <a:pt x="63018" y="18774"/>
                </a:lnTo>
                <a:lnTo>
                  <a:pt x="63112" y="18962"/>
                </a:lnTo>
                <a:lnTo>
                  <a:pt x="63301" y="19057"/>
                </a:lnTo>
                <a:lnTo>
                  <a:pt x="63301" y="19057"/>
                </a:lnTo>
                <a:lnTo>
                  <a:pt x="63207" y="18868"/>
                </a:lnTo>
                <a:lnTo>
                  <a:pt x="62923" y="18491"/>
                </a:lnTo>
                <a:lnTo>
                  <a:pt x="61980" y="17453"/>
                </a:lnTo>
                <a:lnTo>
                  <a:pt x="61037" y="16509"/>
                </a:lnTo>
                <a:lnTo>
                  <a:pt x="61037" y="16698"/>
                </a:lnTo>
                <a:lnTo>
                  <a:pt x="61037" y="16887"/>
                </a:lnTo>
                <a:lnTo>
                  <a:pt x="60093" y="15943"/>
                </a:lnTo>
                <a:lnTo>
                  <a:pt x="60376" y="16321"/>
                </a:lnTo>
                <a:lnTo>
                  <a:pt x="59527" y="15377"/>
                </a:lnTo>
                <a:lnTo>
                  <a:pt x="59056" y="14906"/>
                </a:lnTo>
                <a:lnTo>
                  <a:pt x="59244" y="14906"/>
                </a:lnTo>
                <a:lnTo>
                  <a:pt x="59905" y="15472"/>
                </a:lnTo>
                <a:lnTo>
                  <a:pt x="59905" y="15472"/>
                </a:lnTo>
                <a:lnTo>
                  <a:pt x="57641" y="13396"/>
                </a:lnTo>
                <a:lnTo>
                  <a:pt x="58112" y="13868"/>
                </a:lnTo>
                <a:lnTo>
                  <a:pt x="56886" y="13019"/>
                </a:lnTo>
                <a:lnTo>
                  <a:pt x="55754" y="12453"/>
                </a:lnTo>
                <a:lnTo>
                  <a:pt x="56603" y="13113"/>
                </a:lnTo>
                <a:lnTo>
                  <a:pt x="57452" y="13774"/>
                </a:lnTo>
                <a:lnTo>
                  <a:pt x="58961" y="15283"/>
                </a:lnTo>
                <a:lnTo>
                  <a:pt x="60376" y="16604"/>
                </a:lnTo>
                <a:lnTo>
                  <a:pt x="61225" y="17264"/>
                </a:lnTo>
                <a:lnTo>
                  <a:pt x="62074" y="17925"/>
                </a:lnTo>
                <a:lnTo>
                  <a:pt x="62074" y="17925"/>
                </a:lnTo>
                <a:lnTo>
                  <a:pt x="61414" y="17547"/>
                </a:lnTo>
                <a:lnTo>
                  <a:pt x="60659" y="16981"/>
                </a:lnTo>
                <a:lnTo>
                  <a:pt x="60754" y="17264"/>
                </a:lnTo>
                <a:lnTo>
                  <a:pt x="60942" y="17642"/>
                </a:lnTo>
                <a:lnTo>
                  <a:pt x="61980" y="19151"/>
                </a:lnTo>
                <a:lnTo>
                  <a:pt x="63301" y="20943"/>
                </a:lnTo>
                <a:lnTo>
                  <a:pt x="63207" y="20943"/>
                </a:lnTo>
                <a:lnTo>
                  <a:pt x="63395" y="21038"/>
                </a:lnTo>
                <a:lnTo>
                  <a:pt x="63490" y="21321"/>
                </a:lnTo>
                <a:lnTo>
                  <a:pt x="63678" y="21604"/>
                </a:lnTo>
                <a:lnTo>
                  <a:pt x="63773" y="21698"/>
                </a:lnTo>
                <a:lnTo>
                  <a:pt x="63584" y="21321"/>
                </a:lnTo>
                <a:lnTo>
                  <a:pt x="63584" y="21321"/>
                </a:lnTo>
                <a:lnTo>
                  <a:pt x="64244" y="22170"/>
                </a:lnTo>
                <a:lnTo>
                  <a:pt x="64716" y="22641"/>
                </a:lnTo>
                <a:lnTo>
                  <a:pt x="64905" y="22830"/>
                </a:lnTo>
                <a:lnTo>
                  <a:pt x="64999" y="22830"/>
                </a:lnTo>
                <a:lnTo>
                  <a:pt x="64999" y="22641"/>
                </a:lnTo>
                <a:lnTo>
                  <a:pt x="64905" y="22358"/>
                </a:lnTo>
                <a:lnTo>
                  <a:pt x="65282" y="23207"/>
                </a:lnTo>
                <a:lnTo>
                  <a:pt x="65565" y="24056"/>
                </a:lnTo>
                <a:lnTo>
                  <a:pt x="66225" y="25943"/>
                </a:lnTo>
                <a:lnTo>
                  <a:pt x="66697" y="27830"/>
                </a:lnTo>
                <a:lnTo>
                  <a:pt x="66886" y="28490"/>
                </a:lnTo>
                <a:lnTo>
                  <a:pt x="66980" y="28868"/>
                </a:lnTo>
                <a:lnTo>
                  <a:pt x="66886" y="28962"/>
                </a:lnTo>
                <a:lnTo>
                  <a:pt x="66697" y="28679"/>
                </a:lnTo>
                <a:lnTo>
                  <a:pt x="66697" y="29245"/>
                </a:lnTo>
                <a:lnTo>
                  <a:pt x="66791" y="29905"/>
                </a:lnTo>
                <a:lnTo>
                  <a:pt x="66886" y="29905"/>
                </a:lnTo>
                <a:lnTo>
                  <a:pt x="66886" y="30094"/>
                </a:lnTo>
                <a:lnTo>
                  <a:pt x="66886" y="30566"/>
                </a:lnTo>
                <a:lnTo>
                  <a:pt x="66697" y="30377"/>
                </a:lnTo>
                <a:lnTo>
                  <a:pt x="66603" y="30188"/>
                </a:lnTo>
                <a:lnTo>
                  <a:pt x="66603" y="30094"/>
                </a:lnTo>
                <a:lnTo>
                  <a:pt x="66697" y="29905"/>
                </a:lnTo>
                <a:lnTo>
                  <a:pt x="66508" y="28679"/>
                </a:lnTo>
                <a:lnTo>
                  <a:pt x="66225" y="27358"/>
                </a:lnTo>
                <a:lnTo>
                  <a:pt x="66603" y="30283"/>
                </a:lnTo>
                <a:lnTo>
                  <a:pt x="66697" y="31792"/>
                </a:lnTo>
                <a:lnTo>
                  <a:pt x="66697" y="33302"/>
                </a:lnTo>
                <a:lnTo>
                  <a:pt x="66603" y="34717"/>
                </a:lnTo>
                <a:lnTo>
                  <a:pt x="66414" y="36226"/>
                </a:lnTo>
                <a:lnTo>
                  <a:pt x="66131" y="37547"/>
                </a:lnTo>
                <a:lnTo>
                  <a:pt x="65659" y="38962"/>
                </a:lnTo>
                <a:lnTo>
                  <a:pt x="65848" y="38584"/>
                </a:lnTo>
                <a:lnTo>
                  <a:pt x="65942" y="38584"/>
                </a:lnTo>
                <a:lnTo>
                  <a:pt x="65848" y="39245"/>
                </a:lnTo>
                <a:lnTo>
                  <a:pt x="65565" y="40188"/>
                </a:lnTo>
                <a:lnTo>
                  <a:pt x="65471" y="40471"/>
                </a:lnTo>
                <a:lnTo>
                  <a:pt x="65282" y="40660"/>
                </a:lnTo>
                <a:lnTo>
                  <a:pt x="65282" y="40566"/>
                </a:lnTo>
                <a:lnTo>
                  <a:pt x="65093" y="41132"/>
                </a:lnTo>
                <a:lnTo>
                  <a:pt x="64433" y="43018"/>
                </a:lnTo>
                <a:lnTo>
                  <a:pt x="63678" y="45282"/>
                </a:lnTo>
                <a:lnTo>
                  <a:pt x="62735" y="47264"/>
                </a:lnTo>
                <a:lnTo>
                  <a:pt x="61697" y="49056"/>
                </a:lnTo>
                <a:lnTo>
                  <a:pt x="60659" y="50943"/>
                </a:lnTo>
                <a:lnTo>
                  <a:pt x="59433" y="52735"/>
                </a:lnTo>
                <a:lnTo>
                  <a:pt x="58207" y="54433"/>
                </a:lnTo>
                <a:lnTo>
                  <a:pt x="56886" y="56037"/>
                </a:lnTo>
                <a:lnTo>
                  <a:pt x="55376" y="57641"/>
                </a:lnTo>
                <a:lnTo>
                  <a:pt x="53867" y="59150"/>
                </a:lnTo>
                <a:lnTo>
                  <a:pt x="52169" y="60376"/>
                </a:lnTo>
                <a:lnTo>
                  <a:pt x="48961" y="62452"/>
                </a:lnTo>
                <a:lnTo>
                  <a:pt x="44528" y="65282"/>
                </a:lnTo>
                <a:lnTo>
                  <a:pt x="44622" y="65188"/>
                </a:lnTo>
                <a:lnTo>
                  <a:pt x="44716" y="65093"/>
                </a:lnTo>
                <a:lnTo>
                  <a:pt x="45094" y="64810"/>
                </a:lnTo>
                <a:lnTo>
                  <a:pt x="45660" y="64527"/>
                </a:lnTo>
                <a:lnTo>
                  <a:pt x="43867" y="65376"/>
                </a:lnTo>
                <a:lnTo>
                  <a:pt x="43113" y="65754"/>
                </a:lnTo>
                <a:lnTo>
                  <a:pt x="42924" y="65754"/>
                </a:lnTo>
                <a:lnTo>
                  <a:pt x="43113" y="65659"/>
                </a:lnTo>
                <a:lnTo>
                  <a:pt x="41603" y="66037"/>
                </a:lnTo>
                <a:lnTo>
                  <a:pt x="39999" y="66320"/>
                </a:lnTo>
                <a:lnTo>
                  <a:pt x="38396" y="66508"/>
                </a:lnTo>
                <a:lnTo>
                  <a:pt x="36792" y="66697"/>
                </a:lnTo>
                <a:lnTo>
                  <a:pt x="33584" y="66980"/>
                </a:lnTo>
                <a:lnTo>
                  <a:pt x="32169" y="67169"/>
                </a:lnTo>
                <a:lnTo>
                  <a:pt x="30754" y="67357"/>
                </a:lnTo>
                <a:lnTo>
                  <a:pt x="30094" y="67357"/>
                </a:lnTo>
                <a:lnTo>
                  <a:pt x="29339" y="67263"/>
                </a:lnTo>
                <a:lnTo>
                  <a:pt x="27830" y="66886"/>
                </a:lnTo>
                <a:lnTo>
                  <a:pt x="26415" y="66508"/>
                </a:lnTo>
                <a:lnTo>
                  <a:pt x="25754" y="66414"/>
                </a:lnTo>
                <a:lnTo>
                  <a:pt x="25094" y="66414"/>
                </a:lnTo>
                <a:lnTo>
                  <a:pt x="25566" y="66980"/>
                </a:lnTo>
                <a:lnTo>
                  <a:pt x="25471" y="67074"/>
                </a:lnTo>
                <a:lnTo>
                  <a:pt x="25188" y="66980"/>
                </a:lnTo>
                <a:lnTo>
                  <a:pt x="24339" y="66791"/>
                </a:lnTo>
                <a:lnTo>
                  <a:pt x="23773" y="66508"/>
                </a:lnTo>
                <a:lnTo>
                  <a:pt x="24245" y="66414"/>
                </a:lnTo>
                <a:lnTo>
                  <a:pt x="24717" y="66603"/>
                </a:lnTo>
                <a:lnTo>
                  <a:pt x="24811" y="66414"/>
                </a:lnTo>
                <a:lnTo>
                  <a:pt x="24811" y="66320"/>
                </a:lnTo>
                <a:lnTo>
                  <a:pt x="24717" y="66225"/>
                </a:lnTo>
                <a:lnTo>
                  <a:pt x="24528" y="66131"/>
                </a:lnTo>
                <a:lnTo>
                  <a:pt x="24151" y="66225"/>
                </a:lnTo>
                <a:lnTo>
                  <a:pt x="23679" y="66320"/>
                </a:lnTo>
                <a:lnTo>
                  <a:pt x="23018" y="66414"/>
                </a:lnTo>
                <a:lnTo>
                  <a:pt x="23490" y="66225"/>
                </a:lnTo>
                <a:lnTo>
                  <a:pt x="22075" y="65942"/>
                </a:lnTo>
                <a:lnTo>
                  <a:pt x="20943" y="65659"/>
                </a:lnTo>
                <a:lnTo>
                  <a:pt x="20000" y="65282"/>
                </a:lnTo>
                <a:lnTo>
                  <a:pt x="19056" y="64810"/>
                </a:lnTo>
                <a:lnTo>
                  <a:pt x="19056" y="64810"/>
                </a:lnTo>
                <a:lnTo>
                  <a:pt x="19717" y="64999"/>
                </a:lnTo>
                <a:lnTo>
                  <a:pt x="19151" y="64716"/>
                </a:lnTo>
                <a:lnTo>
                  <a:pt x="18962" y="64810"/>
                </a:lnTo>
                <a:lnTo>
                  <a:pt x="19151" y="64905"/>
                </a:lnTo>
                <a:lnTo>
                  <a:pt x="18490" y="64905"/>
                </a:lnTo>
                <a:lnTo>
                  <a:pt x="17830" y="64716"/>
                </a:lnTo>
                <a:lnTo>
                  <a:pt x="17264" y="64527"/>
                </a:lnTo>
                <a:lnTo>
                  <a:pt x="16698" y="64150"/>
                </a:lnTo>
                <a:lnTo>
                  <a:pt x="16981" y="64056"/>
                </a:lnTo>
                <a:lnTo>
                  <a:pt x="17264" y="64150"/>
                </a:lnTo>
                <a:lnTo>
                  <a:pt x="17264" y="64150"/>
                </a:lnTo>
                <a:lnTo>
                  <a:pt x="15188" y="63207"/>
                </a:lnTo>
                <a:lnTo>
                  <a:pt x="14622" y="62829"/>
                </a:lnTo>
                <a:lnTo>
                  <a:pt x="14717" y="62924"/>
                </a:lnTo>
                <a:lnTo>
                  <a:pt x="13773" y="62546"/>
                </a:lnTo>
                <a:lnTo>
                  <a:pt x="12924" y="62075"/>
                </a:lnTo>
                <a:lnTo>
                  <a:pt x="12358" y="61697"/>
                </a:lnTo>
                <a:lnTo>
                  <a:pt x="12264" y="61508"/>
                </a:lnTo>
                <a:lnTo>
                  <a:pt x="12170" y="61320"/>
                </a:lnTo>
                <a:lnTo>
                  <a:pt x="11698" y="60942"/>
                </a:lnTo>
                <a:lnTo>
                  <a:pt x="11132" y="60471"/>
                </a:lnTo>
                <a:lnTo>
                  <a:pt x="9906" y="59244"/>
                </a:lnTo>
                <a:lnTo>
                  <a:pt x="9906" y="59244"/>
                </a:lnTo>
                <a:lnTo>
                  <a:pt x="10566" y="59527"/>
                </a:lnTo>
                <a:lnTo>
                  <a:pt x="9434" y="58584"/>
                </a:lnTo>
                <a:lnTo>
                  <a:pt x="8207" y="57546"/>
                </a:lnTo>
                <a:lnTo>
                  <a:pt x="7547" y="56886"/>
                </a:lnTo>
                <a:lnTo>
                  <a:pt x="6981" y="56131"/>
                </a:lnTo>
                <a:lnTo>
                  <a:pt x="6226" y="55094"/>
                </a:lnTo>
                <a:lnTo>
                  <a:pt x="6415" y="55377"/>
                </a:lnTo>
                <a:lnTo>
                  <a:pt x="6038" y="54905"/>
                </a:lnTo>
                <a:lnTo>
                  <a:pt x="5472" y="54244"/>
                </a:lnTo>
                <a:lnTo>
                  <a:pt x="5283" y="53961"/>
                </a:lnTo>
                <a:lnTo>
                  <a:pt x="5094" y="53867"/>
                </a:lnTo>
                <a:lnTo>
                  <a:pt x="5377" y="54622"/>
                </a:lnTo>
                <a:lnTo>
                  <a:pt x="5849" y="55282"/>
                </a:lnTo>
                <a:lnTo>
                  <a:pt x="6321" y="55943"/>
                </a:lnTo>
                <a:lnTo>
                  <a:pt x="6698" y="56603"/>
                </a:lnTo>
                <a:lnTo>
                  <a:pt x="6226" y="56226"/>
                </a:lnTo>
                <a:lnTo>
                  <a:pt x="5943" y="55848"/>
                </a:lnTo>
                <a:lnTo>
                  <a:pt x="6038" y="56037"/>
                </a:lnTo>
                <a:lnTo>
                  <a:pt x="5943" y="55943"/>
                </a:lnTo>
                <a:lnTo>
                  <a:pt x="5377" y="55188"/>
                </a:lnTo>
                <a:lnTo>
                  <a:pt x="5000" y="54716"/>
                </a:lnTo>
                <a:lnTo>
                  <a:pt x="4717" y="54150"/>
                </a:lnTo>
                <a:lnTo>
                  <a:pt x="4528" y="53678"/>
                </a:lnTo>
                <a:lnTo>
                  <a:pt x="4528" y="53584"/>
                </a:lnTo>
                <a:lnTo>
                  <a:pt x="4623" y="53395"/>
                </a:lnTo>
                <a:lnTo>
                  <a:pt x="5094" y="54244"/>
                </a:lnTo>
                <a:lnTo>
                  <a:pt x="4717" y="53301"/>
                </a:lnTo>
                <a:lnTo>
                  <a:pt x="4528" y="53018"/>
                </a:lnTo>
                <a:lnTo>
                  <a:pt x="4151" y="52263"/>
                </a:lnTo>
                <a:lnTo>
                  <a:pt x="4151" y="52169"/>
                </a:lnTo>
                <a:lnTo>
                  <a:pt x="3774" y="51509"/>
                </a:lnTo>
                <a:lnTo>
                  <a:pt x="3396" y="50660"/>
                </a:lnTo>
                <a:lnTo>
                  <a:pt x="3585" y="51603"/>
                </a:lnTo>
                <a:lnTo>
                  <a:pt x="3396" y="51226"/>
                </a:lnTo>
                <a:lnTo>
                  <a:pt x="3208" y="50848"/>
                </a:lnTo>
                <a:lnTo>
                  <a:pt x="3208" y="50471"/>
                </a:lnTo>
                <a:lnTo>
                  <a:pt x="3208" y="50094"/>
                </a:lnTo>
                <a:lnTo>
                  <a:pt x="3585" y="50754"/>
                </a:lnTo>
                <a:lnTo>
                  <a:pt x="3868" y="51509"/>
                </a:lnTo>
                <a:lnTo>
                  <a:pt x="3868" y="51509"/>
                </a:lnTo>
                <a:lnTo>
                  <a:pt x="3208" y="49528"/>
                </a:lnTo>
                <a:lnTo>
                  <a:pt x="3208" y="49528"/>
                </a:lnTo>
                <a:lnTo>
                  <a:pt x="3868" y="50754"/>
                </a:lnTo>
                <a:lnTo>
                  <a:pt x="3208" y="48962"/>
                </a:lnTo>
                <a:lnTo>
                  <a:pt x="3585" y="49339"/>
                </a:lnTo>
                <a:lnTo>
                  <a:pt x="3774" y="49433"/>
                </a:lnTo>
                <a:lnTo>
                  <a:pt x="3962" y="49528"/>
                </a:lnTo>
                <a:lnTo>
                  <a:pt x="4057" y="49905"/>
                </a:lnTo>
                <a:lnTo>
                  <a:pt x="3868" y="48962"/>
                </a:lnTo>
                <a:lnTo>
                  <a:pt x="3491" y="47924"/>
                </a:lnTo>
                <a:lnTo>
                  <a:pt x="2641" y="45565"/>
                </a:lnTo>
                <a:lnTo>
                  <a:pt x="2170" y="43867"/>
                </a:lnTo>
                <a:lnTo>
                  <a:pt x="1698" y="41886"/>
                </a:lnTo>
                <a:lnTo>
                  <a:pt x="1698" y="41886"/>
                </a:lnTo>
                <a:lnTo>
                  <a:pt x="1887" y="42075"/>
                </a:lnTo>
                <a:lnTo>
                  <a:pt x="1981" y="41981"/>
                </a:lnTo>
                <a:lnTo>
                  <a:pt x="2075" y="42075"/>
                </a:lnTo>
                <a:lnTo>
                  <a:pt x="2264" y="42169"/>
                </a:lnTo>
                <a:lnTo>
                  <a:pt x="2170" y="40283"/>
                </a:lnTo>
                <a:lnTo>
                  <a:pt x="2075" y="38301"/>
                </a:lnTo>
                <a:lnTo>
                  <a:pt x="2170" y="36415"/>
                </a:lnTo>
                <a:lnTo>
                  <a:pt x="2358" y="35566"/>
                </a:lnTo>
                <a:lnTo>
                  <a:pt x="2453" y="34811"/>
                </a:lnTo>
                <a:lnTo>
                  <a:pt x="2830" y="32830"/>
                </a:lnTo>
                <a:lnTo>
                  <a:pt x="2830" y="33207"/>
                </a:lnTo>
                <a:lnTo>
                  <a:pt x="2924" y="33490"/>
                </a:lnTo>
                <a:lnTo>
                  <a:pt x="2924" y="32453"/>
                </a:lnTo>
                <a:lnTo>
                  <a:pt x="3019" y="31415"/>
                </a:lnTo>
                <a:lnTo>
                  <a:pt x="3396" y="29245"/>
                </a:lnTo>
                <a:lnTo>
                  <a:pt x="3868" y="27075"/>
                </a:lnTo>
                <a:lnTo>
                  <a:pt x="4623" y="25000"/>
                </a:lnTo>
                <a:lnTo>
                  <a:pt x="5566" y="22830"/>
                </a:lnTo>
                <a:lnTo>
                  <a:pt x="6604" y="20849"/>
                </a:lnTo>
                <a:lnTo>
                  <a:pt x="7830" y="18868"/>
                </a:lnTo>
                <a:lnTo>
                  <a:pt x="9151" y="16887"/>
                </a:lnTo>
                <a:lnTo>
                  <a:pt x="10566" y="15094"/>
                </a:lnTo>
                <a:lnTo>
                  <a:pt x="12075" y="13302"/>
                </a:lnTo>
                <a:lnTo>
                  <a:pt x="13773" y="11698"/>
                </a:lnTo>
                <a:lnTo>
                  <a:pt x="15377" y="10095"/>
                </a:lnTo>
                <a:lnTo>
                  <a:pt x="17170" y="8679"/>
                </a:lnTo>
                <a:lnTo>
                  <a:pt x="18962" y="7453"/>
                </a:lnTo>
                <a:lnTo>
                  <a:pt x="20754" y="6321"/>
                </a:lnTo>
                <a:lnTo>
                  <a:pt x="22547" y="5378"/>
                </a:lnTo>
                <a:lnTo>
                  <a:pt x="21603" y="6227"/>
                </a:lnTo>
                <a:lnTo>
                  <a:pt x="22641" y="5472"/>
                </a:lnTo>
                <a:lnTo>
                  <a:pt x="23302" y="5095"/>
                </a:lnTo>
                <a:lnTo>
                  <a:pt x="25377" y="4151"/>
                </a:lnTo>
                <a:lnTo>
                  <a:pt x="24811" y="4151"/>
                </a:lnTo>
                <a:lnTo>
                  <a:pt x="25660" y="3774"/>
                </a:lnTo>
                <a:lnTo>
                  <a:pt x="26886" y="3208"/>
                </a:lnTo>
                <a:lnTo>
                  <a:pt x="26603" y="3585"/>
                </a:lnTo>
                <a:lnTo>
                  <a:pt x="26886" y="3585"/>
                </a:lnTo>
                <a:lnTo>
                  <a:pt x="26886" y="3680"/>
                </a:lnTo>
                <a:lnTo>
                  <a:pt x="26792" y="3774"/>
                </a:lnTo>
                <a:lnTo>
                  <a:pt x="28301" y="3302"/>
                </a:lnTo>
                <a:lnTo>
                  <a:pt x="29622" y="2736"/>
                </a:lnTo>
                <a:lnTo>
                  <a:pt x="31037" y="2264"/>
                </a:lnTo>
                <a:lnTo>
                  <a:pt x="31792" y="2076"/>
                </a:lnTo>
                <a:lnTo>
                  <a:pt x="32641" y="1981"/>
                </a:lnTo>
                <a:lnTo>
                  <a:pt x="32547" y="2076"/>
                </a:lnTo>
                <a:lnTo>
                  <a:pt x="32924" y="1981"/>
                </a:lnTo>
                <a:lnTo>
                  <a:pt x="34245" y="1793"/>
                </a:lnTo>
                <a:lnTo>
                  <a:pt x="35848" y="1415"/>
                </a:lnTo>
                <a:lnTo>
                  <a:pt x="36981" y="1132"/>
                </a:lnTo>
                <a:lnTo>
                  <a:pt x="36981" y="1415"/>
                </a:lnTo>
                <a:lnTo>
                  <a:pt x="40943" y="1227"/>
                </a:lnTo>
                <a:lnTo>
                  <a:pt x="41509" y="1038"/>
                </a:lnTo>
                <a:lnTo>
                  <a:pt x="41697" y="1132"/>
                </a:lnTo>
                <a:lnTo>
                  <a:pt x="41509" y="1227"/>
                </a:lnTo>
                <a:lnTo>
                  <a:pt x="41320" y="1321"/>
                </a:lnTo>
                <a:lnTo>
                  <a:pt x="42263" y="1321"/>
                </a:lnTo>
                <a:lnTo>
                  <a:pt x="43113" y="1227"/>
                </a:lnTo>
                <a:lnTo>
                  <a:pt x="43396" y="1415"/>
                </a:lnTo>
                <a:lnTo>
                  <a:pt x="44056" y="1604"/>
                </a:lnTo>
                <a:lnTo>
                  <a:pt x="45943" y="2076"/>
                </a:lnTo>
                <a:lnTo>
                  <a:pt x="48018" y="2359"/>
                </a:lnTo>
                <a:lnTo>
                  <a:pt x="49622" y="2736"/>
                </a:lnTo>
                <a:lnTo>
                  <a:pt x="47641" y="1981"/>
                </a:lnTo>
                <a:lnTo>
                  <a:pt x="45282" y="1321"/>
                </a:lnTo>
                <a:lnTo>
                  <a:pt x="42735" y="755"/>
                </a:lnTo>
                <a:lnTo>
                  <a:pt x="40188" y="283"/>
                </a:lnTo>
                <a:lnTo>
                  <a:pt x="37735" y="95"/>
                </a:lnTo>
                <a:lnTo>
                  <a:pt x="3547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4"/>
          <p:cNvSpPr/>
          <p:nvPr/>
        </p:nvSpPr>
        <p:spPr>
          <a:xfrm>
            <a:off x="878001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Hodnotenie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4" name="Google Shape;74;p14"/>
          <p:cNvSpPr/>
          <p:nvPr/>
        </p:nvSpPr>
        <p:spPr>
          <a:xfrm>
            <a:off x="3628575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Pochvala alebo Napomenutie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75" name="Google Shape;75;p14"/>
          <p:cNvSpPr/>
          <p:nvPr/>
        </p:nvSpPr>
        <p:spPr>
          <a:xfrm>
            <a:off x="6481326" y="2065500"/>
            <a:ext cx="1784700" cy="1683600"/>
          </a:xfrm>
          <a:prstGeom prst="ellipse">
            <a:avLst/>
          </a:prstGeom>
          <a:solidFill>
            <a:srgbClr val="FFFFFF">
              <a:alpha val="111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  <p:grpSp>
        <p:nvGrpSpPr>
          <p:cNvPr id="76" name="Google Shape;76;p14"/>
          <p:cNvGrpSpPr/>
          <p:nvPr/>
        </p:nvGrpSpPr>
        <p:grpSpPr>
          <a:xfrm>
            <a:off x="2407367" y="2764272"/>
            <a:ext cx="1503694" cy="232966"/>
            <a:chOff x="2266178" y="2764475"/>
            <a:chExt cx="1792245" cy="232966"/>
          </a:xfrm>
        </p:grpSpPr>
        <p:sp>
          <p:nvSpPr>
            <p:cNvPr id="77" name="Google Shape;77;p14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4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14"/>
          <p:cNvGrpSpPr/>
          <p:nvPr/>
        </p:nvGrpSpPr>
        <p:grpSpPr>
          <a:xfrm>
            <a:off x="5205322" y="2790712"/>
            <a:ext cx="1575025" cy="232966"/>
            <a:chOff x="2266178" y="2764475"/>
            <a:chExt cx="1792245" cy="232966"/>
          </a:xfrm>
        </p:grpSpPr>
        <p:sp>
          <p:nvSpPr>
            <p:cNvPr id="80" name="Google Shape;80;p14"/>
            <p:cNvSpPr/>
            <p:nvPr/>
          </p:nvSpPr>
          <p:spPr>
            <a:xfrm>
              <a:off x="2266178" y="2855800"/>
              <a:ext cx="1683567" cy="102978"/>
            </a:xfrm>
            <a:custGeom>
              <a:avLst/>
              <a:gdLst/>
              <a:ahLst/>
              <a:cxnLst/>
              <a:rect l="l" t="t" r="r" b="b"/>
              <a:pathLst>
                <a:path w="27831" h="2831" extrusionOk="0">
                  <a:moveTo>
                    <a:pt x="27264" y="944"/>
                  </a:moveTo>
                  <a:lnTo>
                    <a:pt x="27359" y="1086"/>
                  </a:lnTo>
                  <a:lnTo>
                    <a:pt x="27359" y="944"/>
                  </a:lnTo>
                  <a:close/>
                  <a:moveTo>
                    <a:pt x="27359" y="1086"/>
                  </a:moveTo>
                  <a:lnTo>
                    <a:pt x="27359" y="1133"/>
                  </a:lnTo>
                  <a:lnTo>
                    <a:pt x="27372" y="1106"/>
                  </a:lnTo>
                  <a:lnTo>
                    <a:pt x="27372" y="1106"/>
                  </a:lnTo>
                  <a:lnTo>
                    <a:pt x="27359" y="1086"/>
                  </a:lnTo>
                  <a:close/>
                  <a:moveTo>
                    <a:pt x="27453" y="944"/>
                  </a:moveTo>
                  <a:lnTo>
                    <a:pt x="27372" y="1106"/>
                  </a:lnTo>
                  <a:lnTo>
                    <a:pt x="27372" y="1106"/>
                  </a:lnTo>
                  <a:lnTo>
                    <a:pt x="27453" y="1227"/>
                  </a:lnTo>
                  <a:lnTo>
                    <a:pt x="27453" y="944"/>
                  </a:lnTo>
                  <a:close/>
                  <a:moveTo>
                    <a:pt x="27642" y="1039"/>
                  </a:moveTo>
                  <a:lnTo>
                    <a:pt x="27453" y="1227"/>
                  </a:lnTo>
                  <a:lnTo>
                    <a:pt x="27453" y="1322"/>
                  </a:lnTo>
                  <a:lnTo>
                    <a:pt x="27453" y="1416"/>
                  </a:lnTo>
                  <a:lnTo>
                    <a:pt x="27830" y="1416"/>
                  </a:lnTo>
                  <a:lnTo>
                    <a:pt x="27830" y="1227"/>
                  </a:lnTo>
                  <a:lnTo>
                    <a:pt x="27736" y="1322"/>
                  </a:lnTo>
                  <a:lnTo>
                    <a:pt x="27736" y="1227"/>
                  </a:lnTo>
                  <a:lnTo>
                    <a:pt x="27736" y="1133"/>
                  </a:lnTo>
                  <a:lnTo>
                    <a:pt x="27642" y="1039"/>
                  </a:lnTo>
                  <a:close/>
                  <a:moveTo>
                    <a:pt x="20189" y="1"/>
                  </a:moveTo>
                  <a:lnTo>
                    <a:pt x="20095" y="190"/>
                  </a:lnTo>
                  <a:lnTo>
                    <a:pt x="20000" y="95"/>
                  </a:lnTo>
                  <a:lnTo>
                    <a:pt x="19906" y="284"/>
                  </a:lnTo>
                  <a:lnTo>
                    <a:pt x="19812" y="473"/>
                  </a:lnTo>
                  <a:lnTo>
                    <a:pt x="19529" y="284"/>
                  </a:lnTo>
                  <a:lnTo>
                    <a:pt x="19340" y="95"/>
                  </a:lnTo>
                  <a:lnTo>
                    <a:pt x="19246" y="95"/>
                  </a:lnTo>
                  <a:lnTo>
                    <a:pt x="19246" y="190"/>
                  </a:lnTo>
                  <a:lnTo>
                    <a:pt x="19151" y="378"/>
                  </a:lnTo>
                  <a:lnTo>
                    <a:pt x="19434" y="190"/>
                  </a:lnTo>
                  <a:lnTo>
                    <a:pt x="19246" y="473"/>
                  </a:lnTo>
                  <a:lnTo>
                    <a:pt x="19434" y="378"/>
                  </a:lnTo>
                  <a:lnTo>
                    <a:pt x="19434" y="567"/>
                  </a:lnTo>
                  <a:lnTo>
                    <a:pt x="19151" y="567"/>
                  </a:lnTo>
                  <a:lnTo>
                    <a:pt x="19151" y="190"/>
                  </a:lnTo>
                  <a:lnTo>
                    <a:pt x="19057" y="95"/>
                  </a:lnTo>
                  <a:lnTo>
                    <a:pt x="18963" y="95"/>
                  </a:lnTo>
                  <a:lnTo>
                    <a:pt x="18774" y="284"/>
                  </a:lnTo>
                  <a:lnTo>
                    <a:pt x="18680" y="473"/>
                  </a:lnTo>
                  <a:lnTo>
                    <a:pt x="18585" y="378"/>
                  </a:lnTo>
                  <a:lnTo>
                    <a:pt x="18491" y="190"/>
                  </a:lnTo>
                  <a:lnTo>
                    <a:pt x="18397" y="378"/>
                  </a:lnTo>
                  <a:lnTo>
                    <a:pt x="17925" y="567"/>
                  </a:lnTo>
                  <a:lnTo>
                    <a:pt x="18019" y="284"/>
                  </a:lnTo>
                  <a:lnTo>
                    <a:pt x="17831" y="378"/>
                  </a:lnTo>
                  <a:lnTo>
                    <a:pt x="17642" y="567"/>
                  </a:lnTo>
                  <a:lnTo>
                    <a:pt x="17642" y="661"/>
                  </a:lnTo>
                  <a:lnTo>
                    <a:pt x="17453" y="567"/>
                  </a:lnTo>
                  <a:lnTo>
                    <a:pt x="17170" y="473"/>
                  </a:lnTo>
                  <a:lnTo>
                    <a:pt x="16699" y="473"/>
                  </a:lnTo>
                  <a:lnTo>
                    <a:pt x="16699" y="567"/>
                  </a:lnTo>
                  <a:lnTo>
                    <a:pt x="16604" y="661"/>
                  </a:lnTo>
                  <a:lnTo>
                    <a:pt x="16416" y="378"/>
                  </a:lnTo>
                  <a:lnTo>
                    <a:pt x="16227" y="378"/>
                  </a:lnTo>
                  <a:lnTo>
                    <a:pt x="15661" y="661"/>
                  </a:lnTo>
                  <a:lnTo>
                    <a:pt x="15661" y="473"/>
                  </a:lnTo>
                  <a:lnTo>
                    <a:pt x="15567" y="756"/>
                  </a:lnTo>
                  <a:lnTo>
                    <a:pt x="15378" y="473"/>
                  </a:lnTo>
                  <a:lnTo>
                    <a:pt x="15567" y="473"/>
                  </a:lnTo>
                  <a:lnTo>
                    <a:pt x="15472" y="378"/>
                  </a:lnTo>
                  <a:lnTo>
                    <a:pt x="15378" y="378"/>
                  </a:lnTo>
                  <a:lnTo>
                    <a:pt x="15189" y="473"/>
                  </a:lnTo>
                  <a:lnTo>
                    <a:pt x="15000" y="756"/>
                  </a:lnTo>
                  <a:lnTo>
                    <a:pt x="14906" y="661"/>
                  </a:lnTo>
                  <a:lnTo>
                    <a:pt x="14812" y="473"/>
                  </a:lnTo>
                  <a:lnTo>
                    <a:pt x="14529" y="756"/>
                  </a:lnTo>
                  <a:lnTo>
                    <a:pt x="14623" y="567"/>
                  </a:lnTo>
                  <a:lnTo>
                    <a:pt x="14529" y="661"/>
                  </a:lnTo>
                  <a:lnTo>
                    <a:pt x="14340" y="756"/>
                  </a:lnTo>
                  <a:lnTo>
                    <a:pt x="14340" y="567"/>
                  </a:lnTo>
                  <a:lnTo>
                    <a:pt x="14246" y="473"/>
                  </a:lnTo>
                  <a:lnTo>
                    <a:pt x="13963" y="378"/>
                  </a:lnTo>
                  <a:lnTo>
                    <a:pt x="13585" y="284"/>
                  </a:lnTo>
                  <a:lnTo>
                    <a:pt x="13302" y="284"/>
                  </a:lnTo>
                  <a:lnTo>
                    <a:pt x="13302" y="378"/>
                  </a:lnTo>
                  <a:lnTo>
                    <a:pt x="13302" y="473"/>
                  </a:lnTo>
                  <a:lnTo>
                    <a:pt x="13208" y="473"/>
                  </a:lnTo>
                  <a:lnTo>
                    <a:pt x="13208" y="661"/>
                  </a:lnTo>
                  <a:lnTo>
                    <a:pt x="13114" y="661"/>
                  </a:lnTo>
                  <a:lnTo>
                    <a:pt x="13019" y="567"/>
                  </a:lnTo>
                  <a:lnTo>
                    <a:pt x="12925" y="378"/>
                  </a:lnTo>
                  <a:lnTo>
                    <a:pt x="12831" y="95"/>
                  </a:lnTo>
                  <a:lnTo>
                    <a:pt x="12831" y="378"/>
                  </a:lnTo>
                  <a:lnTo>
                    <a:pt x="12736" y="378"/>
                  </a:lnTo>
                  <a:lnTo>
                    <a:pt x="12642" y="284"/>
                  </a:lnTo>
                  <a:lnTo>
                    <a:pt x="12548" y="190"/>
                  </a:lnTo>
                  <a:lnTo>
                    <a:pt x="12265" y="190"/>
                  </a:lnTo>
                  <a:lnTo>
                    <a:pt x="12170" y="473"/>
                  </a:lnTo>
                  <a:lnTo>
                    <a:pt x="12076" y="378"/>
                  </a:lnTo>
                  <a:lnTo>
                    <a:pt x="11887" y="284"/>
                  </a:lnTo>
                  <a:lnTo>
                    <a:pt x="11510" y="378"/>
                  </a:lnTo>
                  <a:lnTo>
                    <a:pt x="10755" y="661"/>
                  </a:lnTo>
                  <a:lnTo>
                    <a:pt x="10661" y="473"/>
                  </a:lnTo>
                  <a:lnTo>
                    <a:pt x="10567" y="378"/>
                  </a:lnTo>
                  <a:lnTo>
                    <a:pt x="10095" y="378"/>
                  </a:lnTo>
                  <a:lnTo>
                    <a:pt x="9529" y="473"/>
                  </a:lnTo>
                  <a:lnTo>
                    <a:pt x="9340" y="473"/>
                  </a:lnTo>
                  <a:lnTo>
                    <a:pt x="9152" y="378"/>
                  </a:lnTo>
                  <a:lnTo>
                    <a:pt x="9152" y="473"/>
                  </a:lnTo>
                  <a:lnTo>
                    <a:pt x="9152" y="567"/>
                  </a:lnTo>
                  <a:lnTo>
                    <a:pt x="8963" y="661"/>
                  </a:lnTo>
                  <a:lnTo>
                    <a:pt x="8869" y="567"/>
                  </a:lnTo>
                  <a:lnTo>
                    <a:pt x="8680" y="473"/>
                  </a:lnTo>
                  <a:lnTo>
                    <a:pt x="8680" y="756"/>
                  </a:lnTo>
                  <a:lnTo>
                    <a:pt x="8491" y="661"/>
                  </a:lnTo>
                  <a:lnTo>
                    <a:pt x="8208" y="567"/>
                  </a:lnTo>
                  <a:lnTo>
                    <a:pt x="7925" y="661"/>
                  </a:lnTo>
                  <a:lnTo>
                    <a:pt x="7831" y="756"/>
                  </a:lnTo>
                  <a:lnTo>
                    <a:pt x="7548" y="567"/>
                  </a:lnTo>
                  <a:lnTo>
                    <a:pt x="7359" y="473"/>
                  </a:lnTo>
                  <a:lnTo>
                    <a:pt x="7170" y="944"/>
                  </a:lnTo>
                  <a:lnTo>
                    <a:pt x="6982" y="661"/>
                  </a:lnTo>
                  <a:lnTo>
                    <a:pt x="6793" y="661"/>
                  </a:lnTo>
                  <a:lnTo>
                    <a:pt x="6604" y="756"/>
                  </a:lnTo>
                  <a:lnTo>
                    <a:pt x="6510" y="661"/>
                  </a:lnTo>
                  <a:lnTo>
                    <a:pt x="6416" y="756"/>
                  </a:lnTo>
                  <a:lnTo>
                    <a:pt x="6038" y="944"/>
                  </a:lnTo>
                  <a:lnTo>
                    <a:pt x="6038" y="1039"/>
                  </a:lnTo>
                  <a:lnTo>
                    <a:pt x="5850" y="1133"/>
                  </a:lnTo>
                  <a:lnTo>
                    <a:pt x="5850" y="1039"/>
                  </a:lnTo>
                  <a:lnTo>
                    <a:pt x="5755" y="1039"/>
                  </a:lnTo>
                  <a:lnTo>
                    <a:pt x="5567" y="1227"/>
                  </a:lnTo>
                  <a:lnTo>
                    <a:pt x="5472" y="1227"/>
                  </a:lnTo>
                  <a:lnTo>
                    <a:pt x="5378" y="1039"/>
                  </a:lnTo>
                  <a:lnTo>
                    <a:pt x="5378" y="1133"/>
                  </a:lnTo>
                  <a:lnTo>
                    <a:pt x="5189" y="1227"/>
                  </a:lnTo>
                  <a:lnTo>
                    <a:pt x="5095" y="1133"/>
                  </a:lnTo>
                  <a:lnTo>
                    <a:pt x="4906" y="1039"/>
                  </a:lnTo>
                  <a:lnTo>
                    <a:pt x="5189" y="1039"/>
                  </a:lnTo>
                  <a:lnTo>
                    <a:pt x="5095" y="944"/>
                  </a:lnTo>
                  <a:lnTo>
                    <a:pt x="5095" y="756"/>
                  </a:lnTo>
                  <a:lnTo>
                    <a:pt x="5001" y="944"/>
                  </a:lnTo>
                  <a:lnTo>
                    <a:pt x="4529" y="944"/>
                  </a:lnTo>
                  <a:lnTo>
                    <a:pt x="4529" y="1133"/>
                  </a:lnTo>
                  <a:lnTo>
                    <a:pt x="4718" y="1133"/>
                  </a:lnTo>
                  <a:lnTo>
                    <a:pt x="4623" y="1227"/>
                  </a:lnTo>
                  <a:lnTo>
                    <a:pt x="4623" y="1133"/>
                  </a:lnTo>
                  <a:lnTo>
                    <a:pt x="4529" y="1416"/>
                  </a:lnTo>
                  <a:lnTo>
                    <a:pt x="4340" y="1227"/>
                  </a:lnTo>
                  <a:lnTo>
                    <a:pt x="4152" y="1039"/>
                  </a:lnTo>
                  <a:lnTo>
                    <a:pt x="3963" y="1039"/>
                  </a:lnTo>
                  <a:lnTo>
                    <a:pt x="3774" y="1416"/>
                  </a:lnTo>
                  <a:lnTo>
                    <a:pt x="3774" y="1322"/>
                  </a:lnTo>
                  <a:lnTo>
                    <a:pt x="3774" y="1227"/>
                  </a:lnTo>
                  <a:lnTo>
                    <a:pt x="3680" y="1322"/>
                  </a:lnTo>
                  <a:lnTo>
                    <a:pt x="3586" y="1510"/>
                  </a:lnTo>
                  <a:lnTo>
                    <a:pt x="3208" y="1416"/>
                  </a:lnTo>
                  <a:lnTo>
                    <a:pt x="2454" y="1416"/>
                  </a:lnTo>
                  <a:lnTo>
                    <a:pt x="1793" y="1510"/>
                  </a:lnTo>
                  <a:lnTo>
                    <a:pt x="1510" y="1605"/>
                  </a:lnTo>
                  <a:lnTo>
                    <a:pt x="1321" y="1699"/>
                  </a:lnTo>
                  <a:lnTo>
                    <a:pt x="1321" y="1605"/>
                  </a:lnTo>
                  <a:lnTo>
                    <a:pt x="1038" y="1699"/>
                  </a:lnTo>
                  <a:lnTo>
                    <a:pt x="755" y="1793"/>
                  </a:lnTo>
                  <a:lnTo>
                    <a:pt x="567" y="1793"/>
                  </a:lnTo>
                  <a:lnTo>
                    <a:pt x="378" y="1888"/>
                  </a:lnTo>
                  <a:lnTo>
                    <a:pt x="284" y="1699"/>
                  </a:lnTo>
                  <a:lnTo>
                    <a:pt x="95" y="1605"/>
                  </a:lnTo>
                  <a:lnTo>
                    <a:pt x="1" y="1793"/>
                  </a:lnTo>
                  <a:lnTo>
                    <a:pt x="1" y="2076"/>
                  </a:lnTo>
                  <a:lnTo>
                    <a:pt x="95" y="2548"/>
                  </a:lnTo>
                  <a:lnTo>
                    <a:pt x="189" y="2831"/>
                  </a:lnTo>
                  <a:lnTo>
                    <a:pt x="284" y="2737"/>
                  </a:lnTo>
                  <a:lnTo>
                    <a:pt x="472" y="2831"/>
                  </a:lnTo>
                  <a:lnTo>
                    <a:pt x="567" y="2548"/>
                  </a:lnTo>
                  <a:lnTo>
                    <a:pt x="661" y="2642"/>
                  </a:lnTo>
                  <a:lnTo>
                    <a:pt x="661" y="2737"/>
                  </a:lnTo>
                  <a:lnTo>
                    <a:pt x="755" y="2642"/>
                  </a:lnTo>
                  <a:lnTo>
                    <a:pt x="944" y="2548"/>
                  </a:lnTo>
                  <a:lnTo>
                    <a:pt x="1227" y="2548"/>
                  </a:lnTo>
                  <a:lnTo>
                    <a:pt x="1227" y="2642"/>
                  </a:lnTo>
                  <a:lnTo>
                    <a:pt x="1321" y="2737"/>
                  </a:lnTo>
                  <a:lnTo>
                    <a:pt x="1416" y="2831"/>
                  </a:lnTo>
                  <a:lnTo>
                    <a:pt x="1510" y="2642"/>
                  </a:lnTo>
                  <a:lnTo>
                    <a:pt x="1793" y="2548"/>
                  </a:lnTo>
                  <a:lnTo>
                    <a:pt x="1699" y="2642"/>
                  </a:lnTo>
                  <a:lnTo>
                    <a:pt x="1887" y="2737"/>
                  </a:lnTo>
                  <a:lnTo>
                    <a:pt x="1887" y="2454"/>
                  </a:lnTo>
                  <a:lnTo>
                    <a:pt x="1982" y="2265"/>
                  </a:lnTo>
                  <a:lnTo>
                    <a:pt x="2076" y="2737"/>
                  </a:lnTo>
                  <a:lnTo>
                    <a:pt x="2171" y="2359"/>
                  </a:lnTo>
                  <a:lnTo>
                    <a:pt x="2265" y="2642"/>
                  </a:lnTo>
                  <a:lnTo>
                    <a:pt x="2265" y="2548"/>
                  </a:lnTo>
                  <a:lnTo>
                    <a:pt x="2359" y="2454"/>
                  </a:lnTo>
                  <a:lnTo>
                    <a:pt x="2454" y="2548"/>
                  </a:lnTo>
                  <a:lnTo>
                    <a:pt x="2454" y="2737"/>
                  </a:lnTo>
                  <a:lnTo>
                    <a:pt x="2548" y="2548"/>
                  </a:lnTo>
                  <a:lnTo>
                    <a:pt x="2548" y="2454"/>
                  </a:lnTo>
                  <a:lnTo>
                    <a:pt x="2642" y="2548"/>
                  </a:lnTo>
                  <a:lnTo>
                    <a:pt x="2642" y="2642"/>
                  </a:lnTo>
                  <a:lnTo>
                    <a:pt x="2831" y="2454"/>
                  </a:lnTo>
                  <a:lnTo>
                    <a:pt x="3020" y="2454"/>
                  </a:lnTo>
                  <a:lnTo>
                    <a:pt x="3114" y="2265"/>
                  </a:lnTo>
                  <a:lnTo>
                    <a:pt x="3114" y="2076"/>
                  </a:lnTo>
                  <a:lnTo>
                    <a:pt x="3208" y="1982"/>
                  </a:lnTo>
                  <a:lnTo>
                    <a:pt x="3208" y="2076"/>
                  </a:lnTo>
                  <a:lnTo>
                    <a:pt x="3208" y="2265"/>
                  </a:lnTo>
                  <a:lnTo>
                    <a:pt x="3303" y="2076"/>
                  </a:lnTo>
                  <a:lnTo>
                    <a:pt x="3491" y="2076"/>
                  </a:lnTo>
                  <a:lnTo>
                    <a:pt x="3491" y="2171"/>
                  </a:lnTo>
                  <a:lnTo>
                    <a:pt x="3397" y="2265"/>
                  </a:lnTo>
                  <a:lnTo>
                    <a:pt x="3303" y="2359"/>
                  </a:lnTo>
                  <a:lnTo>
                    <a:pt x="3303" y="2548"/>
                  </a:lnTo>
                  <a:lnTo>
                    <a:pt x="3491" y="2548"/>
                  </a:lnTo>
                  <a:lnTo>
                    <a:pt x="3586" y="2454"/>
                  </a:lnTo>
                  <a:lnTo>
                    <a:pt x="3680" y="2265"/>
                  </a:lnTo>
                  <a:lnTo>
                    <a:pt x="4152" y="2265"/>
                  </a:lnTo>
                  <a:lnTo>
                    <a:pt x="4152" y="2359"/>
                  </a:lnTo>
                  <a:lnTo>
                    <a:pt x="4246" y="2171"/>
                  </a:lnTo>
                  <a:lnTo>
                    <a:pt x="4340" y="2171"/>
                  </a:lnTo>
                  <a:lnTo>
                    <a:pt x="4246" y="2265"/>
                  </a:lnTo>
                  <a:lnTo>
                    <a:pt x="5284" y="2265"/>
                  </a:lnTo>
                  <a:lnTo>
                    <a:pt x="5567" y="2171"/>
                  </a:lnTo>
                  <a:lnTo>
                    <a:pt x="5755" y="2171"/>
                  </a:lnTo>
                  <a:lnTo>
                    <a:pt x="5755" y="2076"/>
                  </a:lnTo>
                  <a:lnTo>
                    <a:pt x="6416" y="2076"/>
                  </a:lnTo>
                  <a:lnTo>
                    <a:pt x="6510" y="1888"/>
                  </a:lnTo>
                  <a:lnTo>
                    <a:pt x="6604" y="1888"/>
                  </a:lnTo>
                  <a:lnTo>
                    <a:pt x="7170" y="1982"/>
                  </a:lnTo>
                  <a:lnTo>
                    <a:pt x="7453" y="1888"/>
                  </a:lnTo>
                  <a:lnTo>
                    <a:pt x="7548" y="1888"/>
                  </a:lnTo>
                  <a:lnTo>
                    <a:pt x="7642" y="1699"/>
                  </a:lnTo>
                  <a:lnTo>
                    <a:pt x="7736" y="1888"/>
                  </a:lnTo>
                  <a:lnTo>
                    <a:pt x="7925" y="2076"/>
                  </a:lnTo>
                  <a:lnTo>
                    <a:pt x="8114" y="1793"/>
                  </a:lnTo>
                  <a:lnTo>
                    <a:pt x="8114" y="1982"/>
                  </a:lnTo>
                  <a:lnTo>
                    <a:pt x="8208" y="1793"/>
                  </a:lnTo>
                  <a:lnTo>
                    <a:pt x="8302" y="1982"/>
                  </a:lnTo>
                  <a:lnTo>
                    <a:pt x="8302" y="1888"/>
                  </a:lnTo>
                  <a:lnTo>
                    <a:pt x="8302" y="1793"/>
                  </a:lnTo>
                  <a:lnTo>
                    <a:pt x="8491" y="1793"/>
                  </a:lnTo>
                  <a:lnTo>
                    <a:pt x="8585" y="1888"/>
                  </a:lnTo>
                  <a:lnTo>
                    <a:pt x="8774" y="1793"/>
                  </a:lnTo>
                  <a:lnTo>
                    <a:pt x="8774" y="1982"/>
                  </a:lnTo>
                  <a:lnTo>
                    <a:pt x="8869" y="1888"/>
                  </a:lnTo>
                  <a:lnTo>
                    <a:pt x="9718" y="1888"/>
                  </a:lnTo>
                  <a:lnTo>
                    <a:pt x="9623" y="1793"/>
                  </a:lnTo>
                  <a:lnTo>
                    <a:pt x="9718" y="1605"/>
                  </a:lnTo>
                  <a:lnTo>
                    <a:pt x="9812" y="1699"/>
                  </a:lnTo>
                  <a:lnTo>
                    <a:pt x="9812" y="1793"/>
                  </a:lnTo>
                  <a:lnTo>
                    <a:pt x="9906" y="1888"/>
                  </a:lnTo>
                  <a:lnTo>
                    <a:pt x="10095" y="1982"/>
                  </a:lnTo>
                  <a:lnTo>
                    <a:pt x="10661" y="1793"/>
                  </a:lnTo>
                  <a:lnTo>
                    <a:pt x="11038" y="1510"/>
                  </a:lnTo>
                  <a:lnTo>
                    <a:pt x="11133" y="1699"/>
                  </a:lnTo>
                  <a:lnTo>
                    <a:pt x="11321" y="1699"/>
                  </a:lnTo>
                  <a:lnTo>
                    <a:pt x="11510" y="1605"/>
                  </a:lnTo>
                  <a:lnTo>
                    <a:pt x="11604" y="1416"/>
                  </a:lnTo>
                  <a:lnTo>
                    <a:pt x="11982" y="1605"/>
                  </a:lnTo>
                  <a:lnTo>
                    <a:pt x="12453" y="1699"/>
                  </a:lnTo>
                  <a:lnTo>
                    <a:pt x="12642" y="1510"/>
                  </a:lnTo>
                  <a:lnTo>
                    <a:pt x="12642" y="1699"/>
                  </a:lnTo>
                  <a:lnTo>
                    <a:pt x="12925" y="1510"/>
                  </a:lnTo>
                  <a:lnTo>
                    <a:pt x="13208" y="1510"/>
                  </a:lnTo>
                  <a:lnTo>
                    <a:pt x="14057" y="1699"/>
                  </a:lnTo>
                  <a:lnTo>
                    <a:pt x="14434" y="1793"/>
                  </a:lnTo>
                  <a:lnTo>
                    <a:pt x="14812" y="1793"/>
                  </a:lnTo>
                  <a:lnTo>
                    <a:pt x="15095" y="1699"/>
                  </a:lnTo>
                  <a:lnTo>
                    <a:pt x="15378" y="1510"/>
                  </a:lnTo>
                  <a:lnTo>
                    <a:pt x="15472" y="1416"/>
                  </a:lnTo>
                  <a:lnTo>
                    <a:pt x="15472" y="1510"/>
                  </a:lnTo>
                  <a:lnTo>
                    <a:pt x="15472" y="1699"/>
                  </a:lnTo>
                  <a:lnTo>
                    <a:pt x="16416" y="1510"/>
                  </a:lnTo>
                  <a:lnTo>
                    <a:pt x="16416" y="1605"/>
                  </a:lnTo>
                  <a:lnTo>
                    <a:pt x="16510" y="1605"/>
                  </a:lnTo>
                  <a:lnTo>
                    <a:pt x="16604" y="1510"/>
                  </a:lnTo>
                  <a:lnTo>
                    <a:pt x="17642" y="1510"/>
                  </a:lnTo>
                  <a:lnTo>
                    <a:pt x="17736" y="1605"/>
                  </a:lnTo>
                  <a:lnTo>
                    <a:pt x="17831" y="1605"/>
                  </a:lnTo>
                  <a:lnTo>
                    <a:pt x="18397" y="1510"/>
                  </a:lnTo>
                  <a:lnTo>
                    <a:pt x="19057" y="1322"/>
                  </a:lnTo>
                  <a:lnTo>
                    <a:pt x="18774" y="1605"/>
                  </a:lnTo>
                  <a:lnTo>
                    <a:pt x="19151" y="1322"/>
                  </a:lnTo>
                  <a:lnTo>
                    <a:pt x="19340" y="1322"/>
                  </a:lnTo>
                  <a:lnTo>
                    <a:pt x="19340" y="1510"/>
                  </a:lnTo>
                  <a:lnTo>
                    <a:pt x="19529" y="1416"/>
                  </a:lnTo>
                  <a:lnTo>
                    <a:pt x="19906" y="1416"/>
                  </a:lnTo>
                  <a:lnTo>
                    <a:pt x="20000" y="1322"/>
                  </a:lnTo>
                  <a:lnTo>
                    <a:pt x="20095" y="944"/>
                  </a:lnTo>
                  <a:lnTo>
                    <a:pt x="20095" y="1133"/>
                  </a:lnTo>
                  <a:lnTo>
                    <a:pt x="20189" y="1227"/>
                  </a:lnTo>
                  <a:lnTo>
                    <a:pt x="20189" y="1416"/>
                  </a:lnTo>
                  <a:lnTo>
                    <a:pt x="20283" y="1322"/>
                  </a:lnTo>
                  <a:lnTo>
                    <a:pt x="20378" y="1322"/>
                  </a:lnTo>
                  <a:lnTo>
                    <a:pt x="20378" y="1416"/>
                  </a:lnTo>
                  <a:lnTo>
                    <a:pt x="20661" y="1227"/>
                  </a:lnTo>
                  <a:lnTo>
                    <a:pt x="20944" y="1133"/>
                  </a:lnTo>
                  <a:lnTo>
                    <a:pt x="21038" y="1133"/>
                  </a:lnTo>
                  <a:lnTo>
                    <a:pt x="21132" y="1416"/>
                  </a:lnTo>
                  <a:lnTo>
                    <a:pt x="21604" y="1227"/>
                  </a:lnTo>
                  <a:lnTo>
                    <a:pt x="21510" y="1039"/>
                  </a:lnTo>
                  <a:lnTo>
                    <a:pt x="21510" y="944"/>
                  </a:lnTo>
                  <a:lnTo>
                    <a:pt x="21698" y="944"/>
                  </a:lnTo>
                  <a:lnTo>
                    <a:pt x="21604" y="1039"/>
                  </a:lnTo>
                  <a:lnTo>
                    <a:pt x="21982" y="1039"/>
                  </a:lnTo>
                  <a:lnTo>
                    <a:pt x="21887" y="1227"/>
                  </a:lnTo>
                  <a:lnTo>
                    <a:pt x="21887" y="1227"/>
                  </a:lnTo>
                  <a:lnTo>
                    <a:pt x="22170" y="1039"/>
                  </a:lnTo>
                  <a:lnTo>
                    <a:pt x="22265" y="1227"/>
                  </a:lnTo>
                  <a:lnTo>
                    <a:pt x="22265" y="1133"/>
                  </a:lnTo>
                  <a:lnTo>
                    <a:pt x="22265" y="1039"/>
                  </a:lnTo>
                  <a:lnTo>
                    <a:pt x="22548" y="1039"/>
                  </a:lnTo>
                  <a:lnTo>
                    <a:pt x="22642" y="1322"/>
                  </a:lnTo>
                  <a:lnTo>
                    <a:pt x="23019" y="1227"/>
                  </a:lnTo>
                  <a:lnTo>
                    <a:pt x="23208" y="1133"/>
                  </a:lnTo>
                  <a:lnTo>
                    <a:pt x="23302" y="1039"/>
                  </a:lnTo>
                  <a:lnTo>
                    <a:pt x="23397" y="1133"/>
                  </a:lnTo>
                  <a:lnTo>
                    <a:pt x="23397" y="1227"/>
                  </a:lnTo>
                  <a:lnTo>
                    <a:pt x="23680" y="1227"/>
                  </a:lnTo>
                  <a:lnTo>
                    <a:pt x="23868" y="1133"/>
                  </a:lnTo>
                  <a:lnTo>
                    <a:pt x="24057" y="1227"/>
                  </a:lnTo>
                  <a:lnTo>
                    <a:pt x="24246" y="1227"/>
                  </a:lnTo>
                  <a:lnTo>
                    <a:pt x="24246" y="1133"/>
                  </a:lnTo>
                  <a:lnTo>
                    <a:pt x="24529" y="1227"/>
                  </a:lnTo>
                  <a:lnTo>
                    <a:pt x="24906" y="1322"/>
                  </a:lnTo>
                  <a:lnTo>
                    <a:pt x="25179" y="1048"/>
                  </a:lnTo>
                  <a:lnTo>
                    <a:pt x="25095" y="1133"/>
                  </a:lnTo>
                  <a:lnTo>
                    <a:pt x="25189" y="1227"/>
                  </a:lnTo>
                  <a:lnTo>
                    <a:pt x="25189" y="1133"/>
                  </a:lnTo>
                  <a:lnTo>
                    <a:pt x="25283" y="1039"/>
                  </a:lnTo>
                  <a:lnTo>
                    <a:pt x="25378" y="944"/>
                  </a:lnTo>
                  <a:lnTo>
                    <a:pt x="25472" y="944"/>
                  </a:lnTo>
                  <a:lnTo>
                    <a:pt x="25472" y="1133"/>
                  </a:lnTo>
                  <a:lnTo>
                    <a:pt x="25566" y="1039"/>
                  </a:lnTo>
                  <a:lnTo>
                    <a:pt x="25661" y="1039"/>
                  </a:lnTo>
                  <a:lnTo>
                    <a:pt x="25566" y="1133"/>
                  </a:lnTo>
                  <a:lnTo>
                    <a:pt x="25661" y="1227"/>
                  </a:lnTo>
                  <a:lnTo>
                    <a:pt x="25849" y="1322"/>
                  </a:lnTo>
                  <a:lnTo>
                    <a:pt x="25944" y="1133"/>
                  </a:lnTo>
                  <a:lnTo>
                    <a:pt x="26132" y="1039"/>
                  </a:lnTo>
                  <a:lnTo>
                    <a:pt x="26132" y="1039"/>
                  </a:lnTo>
                  <a:lnTo>
                    <a:pt x="26038" y="1227"/>
                  </a:lnTo>
                  <a:lnTo>
                    <a:pt x="26132" y="1322"/>
                  </a:lnTo>
                  <a:lnTo>
                    <a:pt x="26321" y="1416"/>
                  </a:lnTo>
                  <a:lnTo>
                    <a:pt x="26415" y="1416"/>
                  </a:lnTo>
                  <a:lnTo>
                    <a:pt x="26887" y="1227"/>
                  </a:lnTo>
                  <a:lnTo>
                    <a:pt x="27264" y="944"/>
                  </a:lnTo>
                  <a:lnTo>
                    <a:pt x="27170" y="944"/>
                  </a:lnTo>
                  <a:lnTo>
                    <a:pt x="27264" y="850"/>
                  </a:lnTo>
                  <a:lnTo>
                    <a:pt x="26981" y="756"/>
                  </a:lnTo>
                  <a:lnTo>
                    <a:pt x="26887" y="944"/>
                  </a:lnTo>
                  <a:lnTo>
                    <a:pt x="26793" y="1133"/>
                  </a:lnTo>
                  <a:lnTo>
                    <a:pt x="26793" y="661"/>
                  </a:lnTo>
                  <a:lnTo>
                    <a:pt x="26604" y="944"/>
                  </a:lnTo>
                  <a:lnTo>
                    <a:pt x="26510" y="850"/>
                  </a:lnTo>
                  <a:lnTo>
                    <a:pt x="26415" y="756"/>
                  </a:lnTo>
                  <a:lnTo>
                    <a:pt x="26321" y="944"/>
                  </a:lnTo>
                  <a:lnTo>
                    <a:pt x="26227" y="661"/>
                  </a:lnTo>
                  <a:lnTo>
                    <a:pt x="26038" y="756"/>
                  </a:lnTo>
                  <a:lnTo>
                    <a:pt x="25849" y="661"/>
                  </a:lnTo>
                  <a:lnTo>
                    <a:pt x="25378" y="567"/>
                  </a:lnTo>
                  <a:lnTo>
                    <a:pt x="25283" y="661"/>
                  </a:lnTo>
                  <a:lnTo>
                    <a:pt x="25095" y="756"/>
                  </a:lnTo>
                  <a:lnTo>
                    <a:pt x="25189" y="473"/>
                  </a:lnTo>
                  <a:lnTo>
                    <a:pt x="25000" y="661"/>
                  </a:lnTo>
                  <a:lnTo>
                    <a:pt x="25000" y="661"/>
                  </a:lnTo>
                  <a:lnTo>
                    <a:pt x="25095" y="473"/>
                  </a:lnTo>
                  <a:lnTo>
                    <a:pt x="24906" y="567"/>
                  </a:lnTo>
                  <a:lnTo>
                    <a:pt x="24717" y="567"/>
                  </a:lnTo>
                  <a:lnTo>
                    <a:pt x="24717" y="756"/>
                  </a:lnTo>
                  <a:lnTo>
                    <a:pt x="24623" y="1039"/>
                  </a:lnTo>
                  <a:lnTo>
                    <a:pt x="24623" y="850"/>
                  </a:lnTo>
                  <a:lnTo>
                    <a:pt x="24717" y="661"/>
                  </a:lnTo>
                  <a:lnTo>
                    <a:pt x="24623" y="756"/>
                  </a:lnTo>
                  <a:lnTo>
                    <a:pt x="24623" y="661"/>
                  </a:lnTo>
                  <a:lnTo>
                    <a:pt x="24529" y="473"/>
                  </a:lnTo>
                  <a:lnTo>
                    <a:pt x="24529" y="661"/>
                  </a:lnTo>
                  <a:lnTo>
                    <a:pt x="24434" y="567"/>
                  </a:lnTo>
                  <a:lnTo>
                    <a:pt x="24340" y="378"/>
                  </a:lnTo>
                  <a:lnTo>
                    <a:pt x="24246" y="567"/>
                  </a:lnTo>
                  <a:lnTo>
                    <a:pt x="23963" y="567"/>
                  </a:lnTo>
                  <a:lnTo>
                    <a:pt x="23397" y="661"/>
                  </a:lnTo>
                  <a:lnTo>
                    <a:pt x="23114" y="661"/>
                  </a:lnTo>
                  <a:lnTo>
                    <a:pt x="22925" y="567"/>
                  </a:lnTo>
                  <a:lnTo>
                    <a:pt x="22925" y="473"/>
                  </a:lnTo>
                  <a:lnTo>
                    <a:pt x="23019" y="473"/>
                  </a:lnTo>
                  <a:lnTo>
                    <a:pt x="22642" y="378"/>
                  </a:lnTo>
                  <a:lnTo>
                    <a:pt x="22736" y="473"/>
                  </a:lnTo>
                  <a:lnTo>
                    <a:pt x="22548" y="473"/>
                  </a:lnTo>
                  <a:lnTo>
                    <a:pt x="22642" y="284"/>
                  </a:lnTo>
                  <a:lnTo>
                    <a:pt x="22548" y="190"/>
                  </a:lnTo>
                  <a:lnTo>
                    <a:pt x="22453" y="190"/>
                  </a:lnTo>
                  <a:lnTo>
                    <a:pt x="22359" y="284"/>
                  </a:lnTo>
                  <a:lnTo>
                    <a:pt x="22170" y="378"/>
                  </a:lnTo>
                  <a:lnTo>
                    <a:pt x="22076" y="284"/>
                  </a:lnTo>
                  <a:lnTo>
                    <a:pt x="22170" y="473"/>
                  </a:lnTo>
                  <a:lnTo>
                    <a:pt x="21887" y="190"/>
                  </a:lnTo>
                  <a:lnTo>
                    <a:pt x="21793" y="190"/>
                  </a:lnTo>
                  <a:lnTo>
                    <a:pt x="21698" y="378"/>
                  </a:lnTo>
                  <a:lnTo>
                    <a:pt x="21604" y="756"/>
                  </a:lnTo>
                  <a:lnTo>
                    <a:pt x="21415" y="661"/>
                  </a:lnTo>
                  <a:lnTo>
                    <a:pt x="21510" y="473"/>
                  </a:lnTo>
                  <a:lnTo>
                    <a:pt x="21604" y="284"/>
                  </a:lnTo>
                  <a:lnTo>
                    <a:pt x="21415" y="284"/>
                  </a:lnTo>
                  <a:lnTo>
                    <a:pt x="21415" y="190"/>
                  </a:lnTo>
                  <a:lnTo>
                    <a:pt x="21227" y="378"/>
                  </a:lnTo>
                  <a:lnTo>
                    <a:pt x="20944" y="567"/>
                  </a:lnTo>
                  <a:lnTo>
                    <a:pt x="20566" y="1"/>
                  </a:lnTo>
                  <a:lnTo>
                    <a:pt x="20472" y="95"/>
                  </a:lnTo>
                  <a:lnTo>
                    <a:pt x="20472" y="190"/>
                  </a:lnTo>
                  <a:lnTo>
                    <a:pt x="20472" y="378"/>
                  </a:lnTo>
                  <a:lnTo>
                    <a:pt x="20283" y="284"/>
                  </a:lnTo>
                  <a:lnTo>
                    <a:pt x="20283" y="190"/>
                  </a:lnTo>
                  <a:lnTo>
                    <a:pt x="20378" y="95"/>
                  </a:lnTo>
                  <a:lnTo>
                    <a:pt x="20283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4"/>
            <p:cNvSpPr/>
            <p:nvPr/>
          </p:nvSpPr>
          <p:spPr>
            <a:xfrm>
              <a:off x="3870041" y="2764475"/>
              <a:ext cx="188382" cy="232966"/>
            </a:xfrm>
            <a:custGeom>
              <a:avLst/>
              <a:gdLst/>
              <a:ahLst/>
              <a:cxnLst/>
              <a:rect l="l" t="t" r="r" b="b"/>
              <a:pathLst>
                <a:path w="7171" h="8869" extrusionOk="0">
                  <a:moveTo>
                    <a:pt x="5756" y="6510"/>
                  </a:moveTo>
                  <a:lnTo>
                    <a:pt x="5756" y="6604"/>
                  </a:lnTo>
                  <a:lnTo>
                    <a:pt x="5850" y="6604"/>
                  </a:lnTo>
                  <a:lnTo>
                    <a:pt x="5756" y="6510"/>
                  </a:lnTo>
                  <a:close/>
                  <a:moveTo>
                    <a:pt x="2265" y="7925"/>
                  </a:moveTo>
                  <a:lnTo>
                    <a:pt x="2252" y="7965"/>
                  </a:lnTo>
                  <a:lnTo>
                    <a:pt x="2252" y="796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265" y="7925"/>
                  </a:lnTo>
                  <a:close/>
                  <a:moveTo>
                    <a:pt x="567" y="0"/>
                  </a:moveTo>
                  <a:lnTo>
                    <a:pt x="284" y="189"/>
                  </a:lnTo>
                  <a:lnTo>
                    <a:pt x="95" y="472"/>
                  </a:lnTo>
                  <a:lnTo>
                    <a:pt x="1" y="755"/>
                  </a:lnTo>
                  <a:lnTo>
                    <a:pt x="95" y="1038"/>
                  </a:lnTo>
                  <a:lnTo>
                    <a:pt x="190" y="1227"/>
                  </a:lnTo>
                  <a:lnTo>
                    <a:pt x="473" y="1415"/>
                  </a:lnTo>
                  <a:lnTo>
                    <a:pt x="850" y="1321"/>
                  </a:lnTo>
                  <a:lnTo>
                    <a:pt x="661" y="1604"/>
                  </a:lnTo>
                  <a:lnTo>
                    <a:pt x="756" y="1604"/>
                  </a:lnTo>
                  <a:lnTo>
                    <a:pt x="661" y="1793"/>
                  </a:lnTo>
                  <a:lnTo>
                    <a:pt x="661" y="1887"/>
                  </a:lnTo>
                  <a:lnTo>
                    <a:pt x="756" y="1793"/>
                  </a:lnTo>
                  <a:lnTo>
                    <a:pt x="1510" y="1604"/>
                  </a:lnTo>
                  <a:lnTo>
                    <a:pt x="1510" y="1604"/>
                  </a:lnTo>
                  <a:lnTo>
                    <a:pt x="1133" y="2076"/>
                  </a:lnTo>
                  <a:lnTo>
                    <a:pt x="1322" y="2453"/>
                  </a:lnTo>
                  <a:lnTo>
                    <a:pt x="1888" y="2830"/>
                  </a:lnTo>
                  <a:lnTo>
                    <a:pt x="3397" y="3774"/>
                  </a:lnTo>
                  <a:lnTo>
                    <a:pt x="5001" y="4623"/>
                  </a:lnTo>
                  <a:lnTo>
                    <a:pt x="5944" y="5095"/>
                  </a:lnTo>
                  <a:lnTo>
                    <a:pt x="5756" y="5189"/>
                  </a:lnTo>
                  <a:lnTo>
                    <a:pt x="5378" y="5378"/>
                  </a:lnTo>
                  <a:lnTo>
                    <a:pt x="5378" y="5283"/>
                  </a:lnTo>
                  <a:lnTo>
                    <a:pt x="5001" y="5661"/>
                  </a:lnTo>
                  <a:lnTo>
                    <a:pt x="4623" y="5944"/>
                  </a:lnTo>
                  <a:lnTo>
                    <a:pt x="4435" y="6321"/>
                  </a:lnTo>
                  <a:lnTo>
                    <a:pt x="4340" y="6510"/>
                  </a:lnTo>
                  <a:lnTo>
                    <a:pt x="4435" y="6698"/>
                  </a:lnTo>
                  <a:lnTo>
                    <a:pt x="4435" y="6698"/>
                  </a:lnTo>
                  <a:lnTo>
                    <a:pt x="4246" y="6415"/>
                  </a:lnTo>
                  <a:lnTo>
                    <a:pt x="4057" y="6321"/>
                  </a:lnTo>
                  <a:lnTo>
                    <a:pt x="3963" y="6415"/>
                  </a:lnTo>
                  <a:lnTo>
                    <a:pt x="3869" y="6510"/>
                  </a:lnTo>
                  <a:lnTo>
                    <a:pt x="3680" y="6887"/>
                  </a:lnTo>
                  <a:lnTo>
                    <a:pt x="3680" y="7076"/>
                  </a:lnTo>
                  <a:lnTo>
                    <a:pt x="3774" y="7076"/>
                  </a:lnTo>
                  <a:lnTo>
                    <a:pt x="3680" y="7264"/>
                  </a:lnTo>
                  <a:lnTo>
                    <a:pt x="3303" y="7453"/>
                  </a:lnTo>
                  <a:lnTo>
                    <a:pt x="2359" y="7925"/>
                  </a:lnTo>
                  <a:lnTo>
                    <a:pt x="2284" y="7953"/>
                  </a:lnTo>
                  <a:lnTo>
                    <a:pt x="2284" y="7953"/>
                  </a:lnTo>
                  <a:lnTo>
                    <a:pt x="2454" y="8208"/>
                  </a:lnTo>
                  <a:lnTo>
                    <a:pt x="2642" y="8396"/>
                  </a:lnTo>
                  <a:lnTo>
                    <a:pt x="2642" y="8302"/>
                  </a:lnTo>
                  <a:lnTo>
                    <a:pt x="2737" y="8396"/>
                  </a:lnTo>
                  <a:lnTo>
                    <a:pt x="2831" y="8113"/>
                  </a:lnTo>
                  <a:lnTo>
                    <a:pt x="2925" y="7925"/>
                  </a:lnTo>
                  <a:lnTo>
                    <a:pt x="3020" y="7830"/>
                  </a:lnTo>
                  <a:lnTo>
                    <a:pt x="3397" y="7830"/>
                  </a:lnTo>
                  <a:lnTo>
                    <a:pt x="3680" y="7736"/>
                  </a:lnTo>
                  <a:lnTo>
                    <a:pt x="3774" y="7547"/>
                  </a:lnTo>
                  <a:lnTo>
                    <a:pt x="3869" y="7264"/>
                  </a:lnTo>
                  <a:lnTo>
                    <a:pt x="4246" y="7453"/>
                  </a:lnTo>
                  <a:lnTo>
                    <a:pt x="4623" y="7642"/>
                  </a:lnTo>
                  <a:lnTo>
                    <a:pt x="4718" y="7547"/>
                  </a:lnTo>
                  <a:lnTo>
                    <a:pt x="4906" y="7359"/>
                  </a:lnTo>
                  <a:lnTo>
                    <a:pt x="5190" y="7170"/>
                  </a:lnTo>
                  <a:lnTo>
                    <a:pt x="5095" y="7076"/>
                  </a:lnTo>
                  <a:lnTo>
                    <a:pt x="4906" y="6793"/>
                  </a:lnTo>
                  <a:lnTo>
                    <a:pt x="4906" y="6793"/>
                  </a:lnTo>
                  <a:lnTo>
                    <a:pt x="5095" y="6887"/>
                  </a:lnTo>
                  <a:lnTo>
                    <a:pt x="5378" y="6793"/>
                  </a:lnTo>
                  <a:lnTo>
                    <a:pt x="5756" y="6510"/>
                  </a:lnTo>
                  <a:lnTo>
                    <a:pt x="6322" y="6132"/>
                  </a:lnTo>
                  <a:lnTo>
                    <a:pt x="6699" y="5566"/>
                  </a:lnTo>
                  <a:lnTo>
                    <a:pt x="7171" y="5095"/>
                  </a:lnTo>
                  <a:lnTo>
                    <a:pt x="7076" y="4717"/>
                  </a:lnTo>
                  <a:lnTo>
                    <a:pt x="6982" y="4434"/>
                  </a:lnTo>
                  <a:lnTo>
                    <a:pt x="6605" y="3963"/>
                  </a:lnTo>
                  <a:lnTo>
                    <a:pt x="6133" y="3491"/>
                  </a:lnTo>
                  <a:lnTo>
                    <a:pt x="5567" y="3113"/>
                  </a:lnTo>
                  <a:lnTo>
                    <a:pt x="4340" y="2547"/>
                  </a:lnTo>
                  <a:lnTo>
                    <a:pt x="3208" y="1887"/>
                  </a:lnTo>
                  <a:lnTo>
                    <a:pt x="2925" y="1698"/>
                  </a:lnTo>
                  <a:lnTo>
                    <a:pt x="2925" y="1604"/>
                  </a:lnTo>
                  <a:lnTo>
                    <a:pt x="2925" y="1510"/>
                  </a:lnTo>
                  <a:lnTo>
                    <a:pt x="2737" y="1698"/>
                  </a:lnTo>
                  <a:lnTo>
                    <a:pt x="2642" y="1698"/>
                  </a:lnTo>
                  <a:lnTo>
                    <a:pt x="2642" y="1604"/>
                  </a:lnTo>
                  <a:lnTo>
                    <a:pt x="2642" y="1510"/>
                  </a:lnTo>
                  <a:lnTo>
                    <a:pt x="2642" y="1415"/>
                  </a:lnTo>
                  <a:lnTo>
                    <a:pt x="2454" y="1604"/>
                  </a:lnTo>
                  <a:lnTo>
                    <a:pt x="2454" y="1698"/>
                  </a:lnTo>
                  <a:lnTo>
                    <a:pt x="2265" y="1887"/>
                  </a:lnTo>
                  <a:lnTo>
                    <a:pt x="2265" y="1604"/>
                  </a:lnTo>
                  <a:lnTo>
                    <a:pt x="2171" y="1415"/>
                  </a:lnTo>
                  <a:lnTo>
                    <a:pt x="1605" y="944"/>
                  </a:lnTo>
                  <a:lnTo>
                    <a:pt x="1227" y="755"/>
                  </a:lnTo>
                  <a:lnTo>
                    <a:pt x="1039" y="472"/>
                  </a:lnTo>
                  <a:lnTo>
                    <a:pt x="850" y="283"/>
                  </a:lnTo>
                  <a:lnTo>
                    <a:pt x="944" y="0"/>
                  </a:lnTo>
                  <a:close/>
                  <a:moveTo>
                    <a:pt x="2252" y="7965"/>
                  </a:moveTo>
                  <a:lnTo>
                    <a:pt x="850" y="8491"/>
                  </a:lnTo>
                  <a:lnTo>
                    <a:pt x="756" y="8491"/>
                  </a:lnTo>
                  <a:lnTo>
                    <a:pt x="756" y="8774"/>
                  </a:lnTo>
                  <a:lnTo>
                    <a:pt x="944" y="8868"/>
                  </a:lnTo>
                  <a:lnTo>
                    <a:pt x="1133" y="8868"/>
                  </a:lnTo>
                  <a:lnTo>
                    <a:pt x="1605" y="8774"/>
                  </a:lnTo>
                  <a:lnTo>
                    <a:pt x="1793" y="8679"/>
                  </a:lnTo>
                  <a:lnTo>
                    <a:pt x="2076" y="8491"/>
                  </a:lnTo>
                  <a:lnTo>
                    <a:pt x="2171" y="8208"/>
                  </a:lnTo>
                  <a:lnTo>
                    <a:pt x="2252" y="796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2" name="Google Shape;82;p1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83" name="Google Shape;83;p14"/>
          <p:cNvSpPr/>
          <p:nvPr/>
        </p:nvSpPr>
        <p:spPr>
          <a:xfrm>
            <a:off x="4328692" y="500639"/>
            <a:ext cx="414830" cy="366421"/>
          </a:xfrm>
          <a:custGeom>
            <a:avLst/>
            <a:gdLst/>
            <a:ahLst/>
            <a:cxnLst/>
            <a:rect l="l" t="t" r="r" b="b"/>
            <a:pathLst>
              <a:path w="18981" h="16766" extrusionOk="0">
                <a:moveTo>
                  <a:pt x="5451" y="5475"/>
                </a:moveTo>
                <a:lnTo>
                  <a:pt x="5257" y="5548"/>
                </a:lnTo>
                <a:lnTo>
                  <a:pt x="5159" y="5597"/>
                </a:lnTo>
                <a:lnTo>
                  <a:pt x="5062" y="5670"/>
                </a:lnTo>
                <a:lnTo>
                  <a:pt x="5013" y="5743"/>
                </a:lnTo>
                <a:lnTo>
                  <a:pt x="4965" y="5816"/>
                </a:lnTo>
                <a:lnTo>
                  <a:pt x="4940" y="5889"/>
                </a:lnTo>
                <a:lnTo>
                  <a:pt x="4965" y="5962"/>
                </a:lnTo>
                <a:lnTo>
                  <a:pt x="5013" y="6011"/>
                </a:lnTo>
                <a:lnTo>
                  <a:pt x="5086" y="6059"/>
                </a:lnTo>
                <a:lnTo>
                  <a:pt x="5208" y="6059"/>
                </a:lnTo>
                <a:lnTo>
                  <a:pt x="5354" y="6035"/>
                </a:lnTo>
                <a:lnTo>
                  <a:pt x="5476" y="6011"/>
                </a:lnTo>
                <a:lnTo>
                  <a:pt x="5695" y="6011"/>
                </a:lnTo>
                <a:lnTo>
                  <a:pt x="5792" y="5986"/>
                </a:lnTo>
                <a:lnTo>
                  <a:pt x="5865" y="5913"/>
                </a:lnTo>
                <a:lnTo>
                  <a:pt x="5914" y="5816"/>
                </a:lnTo>
                <a:lnTo>
                  <a:pt x="5938" y="5743"/>
                </a:lnTo>
                <a:lnTo>
                  <a:pt x="5938" y="5694"/>
                </a:lnTo>
                <a:lnTo>
                  <a:pt x="5889" y="5573"/>
                </a:lnTo>
                <a:lnTo>
                  <a:pt x="5792" y="5500"/>
                </a:lnTo>
                <a:lnTo>
                  <a:pt x="5670" y="5475"/>
                </a:lnTo>
                <a:close/>
                <a:moveTo>
                  <a:pt x="4575" y="5986"/>
                </a:moveTo>
                <a:lnTo>
                  <a:pt x="4454" y="6011"/>
                </a:lnTo>
                <a:lnTo>
                  <a:pt x="4356" y="6035"/>
                </a:lnTo>
                <a:lnTo>
                  <a:pt x="4259" y="6084"/>
                </a:lnTo>
                <a:lnTo>
                  <a:pt x="4113" y="6205"/>
                </a:lnTo>
                <a:lnTo>
                  <a:pt x="4040" y="6254"/>
                </a:lnTo>
                <a:lnTo>
                  <a:pt x="3991" y="6351"/>
                </a:lnTo>
                <a:lnTo>
                  <a:pt x="3967" y="6424"/>
                </a:lnTo>
                <a:lnTo>
                  <a:pt x="3991" y="6522"/>
                </a:lnTo>
                <a:lnTo>
                  <a:pt x="4064" y="6570"/>
                </a:lnTo>
                <a:lnTo>
                  <a:pt x="4162" y="6619"/>
                </a:lnTo>
                <a:lnTo>
                  <a:pt x="4283" y="6595"/>
                </a:lnTo>
                <a:lnTo>
                  <a:pt x="4429" y="6546"/>
                </a:lnTo>
                <a:lnTo>
                  <a:pt x="4527" y="6522"/>
                </a:lnTo>
                <a:lnTo>
                  <a:pt x="4551" y="6497"/>
                </a:lnTo>
                <a:lnTo>
                  <a:pt x="4648" y="6473"/>
                </a:lnTo>
                <a:lnTo>
                  <a:pt x="4721" y="6424"/>
                </a:lnTo>
                <a:lnTo>
                  <a:pt x="4794" y="6327"/>
                </a:lnTo>
                <a:lnTo>
                  <a:pt x="4794" y="6205"/>
                </a:lnTo>
                <a:lnTo>
                  <a:pt x="4770" y="6108"/>
                </a:lnTo>
                <a:lnTo>
                  <a:pt x="4673" y="6035"/>
                </a:lnTo>
                <a:lnTo>
                  <a:pt x="4575" y="5986"/>
                </a:lnTo>
                <a:close/>
                <a:moveTo>
                  <a:pt x="7593" y="5962"/>
                </a:moveTo>
                <a:lnTo>
                  <a:pt x="7495" y="6011"/>
                </a:lnTo>
                <a:lnTo>
                  <a:pt x="7447" y="6059"/>
                </a:lnTo>
                <a:lnTo>
                  <a:pt x="7398" y="6132"/>
                </a:lnTo>
                <a:lnTo>
                  <a:pt x="7398" y="6181"/>
                </a:lnTo>
                <a:lnTo>
                  <a:pt x="7422" y="6254"/>
                </a:lnTo>
                <a:lnTo>
                  <a:pt x="7520" y="6351"/>
                </a:lnTo>
                <a:lnTo>
                  <a:pt x="7593" y="6424"/>
                </a:lnTo>
                <a:lnTo>
                  <a:pt x="7641" y="6449"/>
                </a:lnTo>
                <a:lnTo>
                  <a:pt x="7666" y="6473"/>
                </a:lnTo>
                <a:lnTo>
                  <a:pt x="7690" y="6497"/>
                </a:lnTo>
                <a:lnTo>
                  <a:pt x="7714" y="6546"/>
                </a:lnTo>
                <a:lnTo>
                  <a:pt x="7763" y="6619"/>
                </a:lnTo>
                <a:lnTo>
                  <a:pt x="7787" y="6668"/>
                </a:lnTo>
                <a:lnTo>
                  <a:pt x="7812" y="6692"/>
                </a:lnTo>
                <a:lnTo>
                  <a:pt x="7909" y="6741"/>
                </a:lnTo>
                <a:lnTo>
                  <a:pt x="8031" y="6741"/>
                </a:lnTo>
                <a:lnTo>
                  <a:pt x="8128" y="6716"/>
                </a:lnTo>
                <a:lnTo>
                  <a:pt x="8201" y="6643"/>
                </a:lnTo>
                <a:lnTo>
                  <a:pt x="8250" y="6546"/>
                </a:lnTo>
                <a:lnTo>
                  <a:pt x="8250" y="6449"/>
                </a:lnTo>
                <a:lnTo>
                  <a:pt x="8225" y="6351"/>
                </a:lnTo>
                <a:lnTo>
                  <a:pt x="8177" y="6254"/>
                </a:lnTo>
                <a:lnTo>
                  <a:pt x="8104" y="6181"/>
                </a:lnTo>
                <a:lnTo>
                  <a:pt x="8006" y="6108"/>
                </a:lnTo>
                <a:lnTo>
                  <a:pt x="7909" y="6035"/>
                </a:lnTo>
                <a:lnTo>
                  <a:pt x="7812" y="5986"/>
                </a:lnTo>
                <a:lnTo>
                  <a:pt x="7690" y="5962"/>
                </a:lnTo>
                <a:close/>
                <a:moveTo>
                  <a:pt x="3578" y="6741"/>
                </a:moveTo>
                <a:lnTo>
                  <a:pt x="3456" y="6765"/>
                </a:lnTo>
                <a:lnTo>
                  <a:pt x="3359" y="6814"/>
                </a:lnTo>
                <a:lnTo>
                  <a:pt x="3286" y="6887"/>
                </a:lnTo>
                <a:lnTo>
                  <a:pt x="3189" y="6960"/>
                </a:lnTo>
                <a:lnTo>
                  <a:pt x="3140" y="7081"/>
                </a:lnTo>
                <a:lnTo>
                  <a:pt x="3091" y="7179"/>
                </a:lnTo>
                <a:lnTo>
                  <a:pt x="3067" y="7300"/>
                </a:lnTo>
                <a:lnTo>
                  <a:pt x="3067" y="7398"/>
                </a:lnTo>
                <a:lnTo>
                  <a:pt x="3091" y="7446"/>
                </a:lnTo>
                <a:lnTo>
                  <a:pt x="3116" y="7471"/>
                </a:lnTo>
                <a:lnTo>
                  <a:pt x="3189" y="7519"/>
                </a:lnTo>
                <a:lnTo>
                  <a:pt x="3286" y="7544"/>
                </a:lnTo>
                <a:lnTo>
                  <a:pt x="3359" y="7519"/>
                </a:lnTo>
                <a:lnTo>
                  <a:pt x="3481" y="7446"/>
                </a:lnTo>
                <a:lnTo>
                  <a:pt x="3554" y="7325"/>
                </a:lnTo>
                <a:lnTo>
                  <a:pt x="3627" y="7276"/>
                </a:lnTo>
                <a:lnTo>
                  <a:pt x="3651" y="7252"/>
                </a:lnTo>
                <a:lnTo>
                  <a:pt x="3700" y="7227"/>
                </a:lnTo>
                <a:lnTo>
                  <a:pt x="3773" y="7179"/>
                </a:lnTo>
                <a:lnTo>
                  <a:pt x="3821" y="7106"/>
                </a:lnTo>
                <a:lnTo>
                  <a:pt x="3821" y="7033"/>
                </a:lnTo>
                <a:lnTo>
                  <a:pt x="3821" y="6935"/>
                </a:lnTo>
                <a:lnTo>
                  <a:pt x="3797" y="6862"/>
                </a:lnTo>
                <a:lnTo>
                  <a:pt x="3724" y="6789"/>
                </a:lnTo>
                <a:lnTo>
                  <a:pt x="3651" y="6765"/>
                </a:lnTo>
                <a:lnTo>
                  <a:pt x="3578" y="6741"/>
                </a:lnTo>
                <a:close/>
                <a:moveTo>
                  <a:pt x="16863" y="4526"/>
                </a:moveTo>
                <a:lnTo>
                  <a:pt x="16766" y="4575"/>
                </a:lnTo>
                <a:lnTo>
                  <a:pt x="16693" y="4624"/>
                </a:lnTo>
                <a:lnTo>
                  <a:pt x="16620" y="4697"/>
                </a:lnTo>
                <a:lnTo>
                  <a:pt x="16498" y="4843"/>
                </a:lnTo>
                <a:lnTo>
                  <a:pt x="16401" y="5037"/>
                </a:lnTo>
                <a:lnTo>
                  <a:pt x="16158" y="5500"/>
                </a:lnTo>
                <a:lnTo>
                  <a:pt x="15914" y="5962"/>
                </a:lnTo>
                <a:lnTo>
                  <a:pt x="15647" y="5816"/>
                </a:lnTo>
                <a:lnTo>
                  <a:pt x="15501" y="5719"/>
                </a:lnTo>
                <a:lnTo>
                  <a:pt x="15355" y="5670"/>
                </a:lnTo>
                <a:lnTo>
                  <a:pt x="15233" y="5646"/>
                </a:lnTo>
                <a:lnTo>
                  <a:pt x="15087" y="5597"/>
                </a:lnTo>
                <a:lnTo>
                  <a:pt x="15038" y="5573"/>
                </a:lnTo>
                <a:lnTo>
                  <a:pt x="15014" y="5573"/>
                </a:lnTo>
                <a:lnTo>
                  <a:pt x="14917" y="5621"/>
                </a:lnTo>
                <a:lnTo>
                  <a:pt x="14892" y="5646"/>
                </a:lnTo>
                <a:lnTo>
                  <a:pt x="14844" y="5694"/>
                </a:lnTo>
                <a:lnTo>
                  <a:pt x="14844" y="5767"/>
                </a:lnTo>
                <a:lnTo>
                  <a:pt x="14868" y="5840"/>
                </a:lnTo>
                <a:lnTo>
                  <a:pt x="14892" y="5913"/>
                </a:lnTo>
                <a:lnTo>
                  <a:pt x="15087" y="6059"/>
                </a:lnTo>
                <a:lnTo>
                  <a:pt x="15282" y="6181"/>
                </a:lnTo>
                <a:lnTo>
                  <a:pt x="15671" y="6424"/>
                </a:lnTo>
                <a:lnTo>
                  <a:pt x="15355" y="6984"/>
                </a:lnTo>
                <a:lnTo>
                  <a:pt x="15160" y="7252"/>
                </a:lnTo>
                <a:lnTo>
                  <a:pt x="14965" y="7519"/>
                </a:lnTo>
                <a:lnTo>
                  <a:pt x="14941" y="7592"/>
                </a:lnTo>
                <a:lnTo>
                  <a:pt x="14941" y="7641"/>
                </a:lnTo>
                <a:lnTo>
                  <a:pt x="14941" y="7714"/>
                </a:lnTo>
                <a:lnTo>
                  <a:pt x="14965" y="7763"/>
                </a:lnTo>
                <a:lnTo>
                  <a:pt x="15014" y="7836"/>
                </a:lnTo>
                <a:lnTo>
                  <a:pt x="15063" y="7860"/>
                </a:lnTo>
                <a:lnTo>
                  <a:pt x="15111" y="7884"/>
                </a:lnTo>
                <a:lnTo>
                  <a:pt x="15184" y="7909"/>
                </a:lnTo>
                <a:lnTo>
                  <a:pt x="15257" y="7884"/>
                </a:lnTo>
                <a:lnTo>
                  <a:pt x="15355" y="7860"/>
                </a:lnTo>
                <a:lnTo>
                  <a:pt x="15501" y="7763"/>
                </a:lnTo>
                <a:lnTo>
                  <a:pt x="15622" y="7641"/>
                </a:lnTo>
                <a:lnTo>
                  <a:pt x="15744" y="7471"/>
                </a:lnTo>
                <a:lnTo>
                  <a:pt x="15866" y="7276"/>
                </a:lnTo>
                <a:lnTo>
                  <a:pt x="15963" y="7081"/>
                </a:lnTo>
                <a:lnTo>
                  <a:pt x="16133" y="6716"/>
                </a:lnTo>
                <a:lnTo>
                  <a:pt x="16328" y="6862"/>
                </a:lnTo>
                <a:lnTo>
                  <a:pt x="16523" y="7008"/>
                </a:lnTo>
                <a:lnTo>
                  <a:pt x="16742" y="7106"/>
                </a:lnTo>
                <a:lnTo>
                  <a:pt x="16839" y="7130"/>
                </a:lnTo>
                <a:lnTo>
                  <a:pt x="16961" y="7154"/>
                </a:lnTo>
                <a:lnTo>
                  <a:pt x="17034" y="7130"/>
                </a:lnTo>
                <a:lnTo>
                  <a:pt x="17082" y="7106"/>
                </a:lnTo>
                <a:lnTo>
                  <a:pt x="17131" y="7057"/>
                </a:lnTo>
                <a:lnTo>
                  <a:pt x="17155" y="7008"/>
                </a:lnTo>
                <a:lnTo>
                  <a:pt x="17180" y="6960"/>
                </a:lnTo>
                <a:lnTo>
                  <a:pt x="17180" y="6887"/>
                </a:lnTo>
                <a:lnTo>
                  <a:pt x="17155" y="6814"/>
                </a:lnTo>
                <a:lnTo>
                  <a:pt x="17131" y="6765"/>
                </a:lnTo>
                <a:lnTo>
                  <a:pt x="16961" y="6619"/>
                </a:lnTo>
                <a:lnTo>
                  <a:pt x="16766" y="6497"/>
                </a:lnTo>
                <a:lnTo>
                  <a:pt x="16377" y="6254"/>
                </a:lnTo>
                <a:lnTo>
                  <a:pt x="16644" y="5670"/>
                </a:lnTo>
                <a:lnTo>
                  <a:pt x="16766" y="5427"/>
                </a:lnTo>
                <a:lnTo>
                  <a:pt x="16912" y="5183"/>
                </a:lnTo>
                <a:lnTo>
                  <a:pt x="17034" y="4916"/>
                </a:lnTo>
                <a:lnTo>
                  <a:pt x="17082" y="4770"/>
                </a:lnTo>
                <a:lnTo>
                  <a:pt x="17082" y="4648"/>
                </a:lnTo>
                <a:lnTo>
                  <a:pt x="17082" y="4599"/>
                </a:lnTo>
                <a:lnTo>
                  <a:pt x="17058" y="4551"/>
                </a:lnTo>
                <a:lnTo>
                  <a:pt x="17009" y="4526"/>
                </a:lnTo>
                <a:close/>
                <a:moveTo>
                  <a:pt x="8420" y="6838"/>
                </a:moveTo>
                <a:lnTo>
                  <a:pt x="8371" y="6862"/>
                </a:lnTo>
                <a:lnTo>
                  <a:pt x="8298" y="6911"/>
                </a:lnTo>
                <a:lnTo>
                  <a:pt x="8274" y="6984"/>
                </a:lnTo>
                <a:lnTo>
                  <a:pt x="8250" y="7081"/>
                </a:lnTo>
                <a:lnTo>
                  <a:pt x="8274" y="7179"/>
                </a:lnTo>
                <a:lnTo>
                  <a:pt x="8298" y="7276"/>
                </a:lnTo>
                <a:lnTo>
                  <a:pt x="8347" y="7373"/>
                </a:lnTo>
                <a:lnTo>
                  <a:pt x="8420" y="7519"/>
                </a:lnTo>
                <a:lnTo>
                  <a:pt x="8444" y="7665"/>
                </a:lnTo>
                <a:lnTo>
                  <a:pt x="8444" y="7763"/>
                </a:lnTo>
                <a:lnTo>
                  <a:pt x="8493" y="7836"/>
                </a:lnTo>
                <a:lnTo>
                  <a:pt x="8566" y="7909"/>
                </a:lnTo>
                <a:lnTo>
                  <a:pt x="8663" y="7933"/>
                </a:lnTo>
                <a:lnTo>
                  <a:pt x="8761" y="7957"/>
                </a:lnTo>
                <a:lnTo>
                  <a:pt x="8882" y="7909"/>
                </a:lnTo>
                <a:lnTo>
                  <a:pt x="8980" y="7836"/>
                </a:lnTo>
                <a:lnTo>
                  <a:pt x="9004" y="7787"/>
                </a:lnTo>
                <a:lnTo>
                  <a:pt x="9028" y="7738"/>
                </a:lnTo>
                <a:lnTo>
                  <a:pt x="9028" y="7592"/>
                </a:lnTo>
                <a:lnTo>
                  <a:pt x="9004" y="7446"/>
                </a:lnTo>
                <a:lnTo>
                  <a:pt x="8955" y="7325"/>
                </a:lnTo>
                <a:lnTo>
                  <a:pt x="8882" y="7179"/>
                </a:lnTo>
                <a:lnTo>
                  <a:pt x="8809" y="7057"/>
                </a:lnTo>
                <a:lnTo>
                  <a:pt x="8712" y="6960"/>
                </a:lnTo>
                <a:lnTo>
                  <a:pt x="8663" y="6911"/>
                </a:lnTo>
                <a:lnTo>
                  <a:pt x="8615" y="6862"/>
                </a:lnTo>
                <a:lnTo>
                  <a:pt x="8542" y="6838"/>
                </a:lnTo>
                <a:close/>
                <a:moveTo>
                  <a:pt x="16255" y="7495"/>
                </a:moveTo>
                <a:lnTo>
                  <a:pt x="16206" y="7544"/>
                </a:lnTo>
                <a:lnTo>
                  <a:pt x="16158" y="7592"/>
                </a:lnTo>
                <a:lnTo>
                  <a:pt x="16158" y="7714"/>
                </a:lnTo>
                <a:lnTo>
                  <a:pt x="16158" y="7836"/>
                </a:lnTo>
                <a:lnTo>
                  <a:pt x="16206" y="7982"/>
                </a:lnTo>
                <a:lnTo>
                  <a:pt x="16231" y="8030"/>
                </a:lnTo>
                <a:lnTo>
                  <a:pt x="16279" y="8079"/>
                </a:lnTo>
                <a:lnTo>
                  <a:pt x="16304" y="8103"/>
                </a:lnTo>
                <a:lnTo>
                  <a:pt x="16377" y="8128"/>
                </a:lnTo>
                <a:lnTo>
                  <a:pt x="16474" y="8128"/>
                </a:lnTo>
                <a:lnTo>
                  <a:pt x="16523" y="8103"/>
                </a:lnTo>
                <a:lnTo>
                  <a:pt x="16547" y="8055"/>
                </a:lnTo>
                <a:lnTo>
                  <a:pt x="16571" y="8006"/>
                </a:lnTo>
                <a:lnTo>
                  <a:pt x="16571" y="7957"/>
                </a:lnTo>
                <a:lnTo>
                  <a:pt x="16547" y="7836"/>
                </a:lnTo>
                <a:lnTo>
                  <a:pt x="16523" y="7738"/>
                </a:lnTo>
                <a:lnTo>
                  <a:pt x="16474" y="7641"/>
                </a:lnTo>
                <a:lnTo>
                  <a:pt x="16401" y="7544"/>
                </a:lnTo>
                <a:lnTo>
                  <a:pt x="16328" y="7495"/>
                </a:lnTo>
                <a:close/>
                <a:moveTo>
                  <a:pt x="2897" y="7836"/>
                </a:moveTo>
                <a:lnTo>
                  <a:pt x="2799" y="7860"/>
                </a:lnTo>
                <a:lnTo>
                  <a:pt x="2702" y="7909"/>
                </a:lnTo>
                <a:lnTo>
                  <a:pt x="2629" y="7982"/>
                </a:lnTo>
                <a:lnTo>
                  <a:pt x="2556" y="8079"/>
                </a:lnTo>
                <a:lnTo>
                  <a:pt x="2507" y="8201"/>
                </a:lnTo>
                <a:lnTo>
                  <a:pt x="2507" y="8347"/>
                </a:lnTo>
                <a:lnTo>
                  <a:pt x="2507" y="8468"/>
                </a:lnTo>
                <a:lnTo>
                  <a:pt x="2556" y="8517"/>
                </a:lnTo>
                <a:lnTo>
                  <a:pt x="2580" y="8566"/>
                </a:lnTo>
                <a:lnTo>
                  <a:pt x="2678" y="8614"/>
                </a:lnTo>
                <a:lnTo>
                  <a:pt x="2799" y="8614"/>
                </a:lnTo>
                <a:lnTo>
                  <a:pt x="2848" y="8590"/>
                </a:lnTo>
                <a:lnTo>
                  <a:pt x="2897" y="8566"/>
                </a:lnTo>
                <a:lnTo>
                  <a:pt x="2970" y="8493"/>
                </a:lnTo>
                <a:lnTo>
                  <a:pt x="3018" y="8420"/>
                </a:lnTo>
                <a:lnTo>
                  <a:pt x="3116" y="8274"/>
                </a:lnTo>
                <a:lnTo>
                  <a:pt x="3140" y="8152"/>
                </a:lnTo>
                <a:lnTo>
                  <a:pt x="3140" y="8055"/>
                </a:lnTo>
                <a:lnTo>
                  <a:pt x="3091" y="7957"/>
                </a:lnTo>
                <a:lnTo>
                  <a:pt x="3018" y="7884"/>
                </a:lnTo>
                <a:lnTo>
                  <a:pt x="2897" y="7836"/>
                </a:lnTo>
                <a:close/>
                <a:moveTo>
                  <a:pt x="8955" y="8152"/>
                </a:moveTo>
                <a:lnTo>
                  <a:pt x="8882" y="8201"/>
                </a:lnTo>
                <a:lnTo>
                  <a:pt x="8858" y="8274"/>
                </a:lnTo>
                <a:lnTo>
                  <a:pt x="8858" y="8371"/>
                </a:lnTo>
                <a:lnTo>
                  <a:pt x="8858" y="8468"/>
                </a:lnTo>
                <a:lnTo>
                  <a:pt x="8907" y="8639"/>
                </a:lnTo>
                <a:lnTo>
                  <a:pt x="8955" y="8760"/>
                </a:lnTo>
                <a:lnTo>
                  <a:pt x="8980" y="8858"/>
                </a:lnTo>
                <a:lnTo>
                  <a:pt x="9053" y="8955"/>
                </a:lnTo>
                <a:lnTo>
                  <a:pt x="9101" y="9004"/>
                </a:lnTo>
                <a:lnTo>
                  <a:pt x="9150" y="9028"/>
                </a:lnTo>
                <a:lnTo>
                  <a:pt x="9296" y="9028"/>
                </a:lnTo>
                <a:lnTo>
                  <a:pt x="9369" y="8979"/>
                </a:lnTo>
                <a:lnTo>
                  <a:pt x="9393" y="8931"/>
                </a:lnTo>
                <a:lnTo>
                  <a:pt x="9418" y="8858"/>
                </a:lnTo>
                <a:lnTo>
                  <a:pt x="9418" y="8785"/>
                </a:lnTo>
                <a:lnTo>
                  <a:pt x="9393" y="8639"/>
                </a:lnTo>
                <a:lnTo>
                  <a:pt x="9369" y="8614"/>
                </a:lnTo>
                <a:lnTo>
                  <a:pt x="9345" y="8517"/>
                </a:lnTo>
                <a:lnTo>
                  <a:pt x="9247" y="8322"/>
                </a:lnTo>
                <a:lnTo>
                  <a:pt x="9199" y="8225"/>
                </a:lnTo>
                <a:lnTo>
                  <a:pt x="9101" y="8176"/>
                </a:lnTo>
                <a:lnTo>
                  <a:pt x="9028" y="8152"/>
                </a:lnTo>
                <a:close/>
                <a:moveTo>
                  <a:pt x="16352" y="8541"/>
                </a:moveTo>
                <a:lnTo>
                  <a:pt x="16279" y="8566"/>
                </a:lnTo>
                <a:lnTo>
                  <a:pt x="16231" y="8614"/>
                </a:lnTo>
                <a:lnTo>
                  <a:pt x="16206" y="8663"/>
                </a:lnTo>
                <a:lnTo>
                  <a:pt x="16182" y="8736"/>
                </a:lnTo>
                <a:lnTo>
                  <a:pt x="16182" y="8858"/>
                </a:lnTo>
                <a:lnTo>
                  <a:pt x="16206" y="8979"/>
                </a:lnTo>
                <a:lnTo>
                  <a:pt x="16231" y="9174"/>
                </a:lnTo>
                <a:lnTo>
                  <a:pt x="16255" y="9296"/>
                </a:lnTo>
                <a:lnTo>
                  <a:pt x="16304" y="9369"/>
                </a:lnTo>
                <a:lnTo>
                  <a:pt x="16401" y="9417"/>
                </a:lnTo>
                <a:lnTo>
                  <a:pt x="16498" y="9417"/>
                </a:lnTo>
                <a:lnTo>
                  <a:pt x="16596" y="9393"/>
                </a:lnTo>
                <a:lnTo>
                  <a:pt x="16669" y="9320"/>
                </a:lnTo>
                <a:lnTo>
                  <a:pt x="16693" y="9223"/>
                </a:lnTo>
                <a:lnTo>
                  <a:pt x="16693" y="9101"/>
                </a:lnTo>
                <a:lnTo>
                  <a:pt x="16644" y="8882"/>
                </a:lnTo>
                <a:lnTo>
                  <a:pt x="16596" y="8760"/>
                </a:lnTo>
                <a:lnTo>
                  <a:pt x="16547" y="8639"/>
                </a:lnTo>
                <a:lnTo>
                  <a:pt x="16523" y="8590"/>
                </a:lnTo>
                <a:lnTo>
                  <a:pt x="16474" y="8541"/>
                </a:lnTo>
                <a:close/>
                <a:moveTo>
                  <a:pt x="2434" y="9077"/>
                </a:moveTo>
                <a:lnTo>
                  <a:pt x="2337" y="9101"/>
                </a:lnTo>
                <a:lnTo>
                  <a:pt x="2264" y="9125"/>
                </a:lnTo>
                <a:lnTo>
                  <a:pt x="2191" y="9198"/>
                </a:lnTo>
                <a:lnTo>
                  <a:pt x="2142" y="9271"/>
                </a:lnTo>
                <a:lnTo>
                  <a:pt x="2118" y="9369"/>
                </a:lnTo>
                <a:lnTo>
                  <a:pt x="2094" y="9515"/>
                </a:lnTo>
                <a:lnTo>
                  <a:pt x="2094" y="9612"/>
                </a:lnTo>
                <a:lnTo>
                  <a:pt x="2094" y="9685"/>
                </a:lnTo>
                <a:lnTo>
                  <a:pt x="2118" y="9782"/>
                </a:lnTo>
                <a:lnTo>
                  <a:pt x="2191" y="9831"/>
                </a:lnTo>
                <a:lnTo>
                  <a:pt x="2240" y="9879"/>
                </a:lnTo>
                <a:lnTo>
                  <a:pt x="2337" y="9904"/>
                </a:lnTo>
                <a:lnTo>
                  <a:pt x="2410" y="9879"/>
                </a:lnTo>
                <a:lnTo>
                  <a:pt x="2483" y="9831"/>
                </a:lnTo>
                <a:lnTo>
                  <a:pt x="2556" y="9733"/>
                </a:lnTo>
                <a:lnTo>
                  <a:pt x="2580" y="9612"/>
                </a:lnTo>
                <a:lnTo>
                  <a:pt x="2653" y="9417"/>
                </a:lnTo>
                <a:lnTo>
                  <a:pt x="2653" y="9320"/>
                </a:lnTo>
                <a:lnTo>
                  <a:pt x="2653" y="9247"/>
                </a:lnTo>
                <a:lnTo>
                  <a:pt x="2605" y="9174"/>
                </a:lnTo>
                <a:lnTo>
                  <a:pt x="2532" y="9125"/>
                </a:lnTo>
                <a:lnTo>
                  <a:pt x="2434" y="9077"/>
                </a:lnTo>
                <a:close/>
                <a:moveTo>
                  <a:pt x="9272" y="9296"/>
                </a:moveTo>
                <a:lnTo>
                  <a:pt x="9199" y="9344"/>
                </a:lnTo>
                <a:lnTo>
                  <a:pt x="9101" y="9417"/>
                </a:lnTo>
                <a:lnTo>
                  <a:pt x="9077" y="9539"/>
                </a:lnTo>
                <a:lnTo>
                  <a:pt x="9053" y="9661"/>
                </a:lnTo>
                <a:lnTo>
                  <a:pt x="9077" y="9782"/>
                </a:lnTo>
                <a:lnTo>
                  <a:pt x="9126" y="9904"/>
                </a:lnTo>
                <a:lnTo>
                  <a:pt x="9174" y="10001"/>
                </a:lnTo>
                <a:lnTo>
                  <a:pt x="9247" y="10123"/>
                </a:lnTo>
                <a:lnTo>
                  <a:pt x="9320" y="10196"/>
                </a:lnTo>
                <a:lnTo>
                  <a:pt x="9393" y="10220"/>
                </a:lnTo>
                <a:lnTo>
                  <a:pt x="9442" y="10220"/>
                </a:lnTo>
                <a:lnTo>
                  <a:pt x="9564" y="10196"/>
                </a:lnTo>
                <a:lnTo>
                  <a:pt x="9612" y="10147"/>
                </a:lnTo>
                <a:lnTo>
                  <a:pt x="9661" y="10123"/>
                </a:lnTo>
                <a:lnTo>
                  <a:pt x="9685" y="10050"/>
                </a:lnTo>
                <a:lnTo>
                  <a:pt x="9685" y="10001"/>
                </a:lnTo>
                <a:lnTo>
                  <a:pt x="9685" y="9904"/>
                </a:lnTo>
                <a:lnTo>
                  <a:pt x="9637" y="9806"/>
                </a:lnTo>
                <a:lnTo>
                  <a:pt x="9539" y="9636"/>
                </a:lnTo>
                <a:lnTo>
                  <a:pt x="9515" y="9515"/>
                </a:lnTo>
                <a:lnTo>
                  <a:pt x="9442" y="9393"/>
                </a:lnTo>
                <a:lnTo>
                  <a:pt x="9393" y="9344"/>
                </a:lnTo>
                <a:lnTo>
                  <a:pt x="9345" y="9320"/>
                </a:lnTo>
                <a:lnTo>
                  <a:pt x="9272" y="9296"/>
                </a:lnTo>
                <a:close/>
                <a:moveTo>
                  <a:pt x="16231" y="9855"/>
                </a:moveTo>
                <a:lnTo>
                  <a:pt x="16231" y="9879"/>
                </a:lnTo>
                <a:lnTo>
                  <a:pt x="16182" y="9904"/>
                </a:lnTo>
                <a:lnTo>
                  <a:pt x="16133" y="9952"/>
                </a:lnTo>
                <a:lnTo>
                  <a:pt x="16060" y="10098"/>
                </a:lnTo>
                <a:lnTo>
                  <a:pt x="16012" y="10293"/>
                </a:lnTo>
                <a:lnTo>
                  <a:pt x="16012" y="10390"/>
                </a:lnTo>
                <a:lnTo>
                  <a:pt x="16012" y="10463"/>
                </a:lnTo>
                <a:lnTo>
                  <a:pt x="16085" y="10561"/>
                </a:lnTo>
                <a:lnTo>
                  <a:pt x="16182" y="10634"/>
                </a:lnTo>
                <a:lnTo>
                  <a:pt x="16304" y="10634"/>
                </a:lnTo>
                <a:lnTo>
                  <a:pt x="16352" y="10609"/>
                </a:lnTo>
                <a:lnTo>
                  <a:pt x="16401" y="10561"/>
                </a:lnTo>
                <a:lnTo>
                  <a:pt x="16450" y="10488"/>
                </a:lnTo>
                <a:lnTo>
                  <a:pt x="16474" y="10415"/>
                </a:lnTo>
                <a:lnTo>
                  <a:pt x="16498" y="10244"/>
                </a:lnTo>
                <a:lnTo>
                  <a:pt x="16498" y="10147"/>
                </a:lnTo>
                <a:lnTo>
                  <a:pt x="16498" y="10050"/>
                </a:lnTo>
                <a:lnTo>
                  <a:pt x="16474" y="9952"/>
                </a:lnTo>
                <a:lnTo>
                  <a:pt x="16425" y="9879"/>
                </a:lnTo>
                <a:lnTo>
                  <a:pt x="16328" y="9855"/>
                </a:lnTo>
                <a:close/>
                <a:moveTo>
                  <a:pt x="2167" y="10244"/>
                </a:moveTo>
                <a:lnTo>
                  <a:pt x="2045" y="10269"/>
                </a:lnTo>
                <a:lnTo>
                  <a:pt x="1972" y="10317"/>
                </a:lnTo>
                <a:lnTo>
                  <a:pt x="1875" y="10463"/>
                </a:lnTo>
                <a:lnTo>
                  <a:pt x="1826" y="10634"/>
                </a:lnTo>
                <a:lnTo>
                  <a:pt x="1802" y="10804"/>
                </a:lnTo>
                <a:lnTo>
                  <a:pt x="1850" y="10926"/>
                </a:lnTo>
                <a:lnTo>
                  <a:pt x="1923" y="11023"/>
                </a:lnTo>
                <a:lnTo>
                  <a:pt x="1948" y="11072"/>
                </a:lnTo>
                <a:lnTo>
                  <a:pt x="2021" y="11096"/>
                </a:lnTo>
                <a:lnTo>
                  <a:pt x="2118" y="11096"/>
                </a:lnTo>
                <a:lnTo>
                  <a:pt x="2191" y="11072"/>
                </a:lnTo>
                <a:lnTo>
                  <a:pt x="2215" y="11023"/>
                </a:lnTo>
                <a:lnTo>
                  <a:pt x="2288" y="10950"/>
                </a:lnTo>
                <a:lnTo>
                  <a:pt x="2313" y="10877"/>
                </a:lnTo>
                <a:lnTo>
                  <a:pt x="2337" y="10780"/>
                </a:lnTo>
                <a:lnTo>
                  <a:pt x="2337" y="10755"/>
                </a:lnTo>
                <a:lnTo>
                  <a:pt x="2337" y="10731"/>
                </a:lnTo>
                <a:lnTo>
                  <a:pt x="2386" y="10658"/>
                </a:lnTo>
                <a:lnTo>
                  <a:pt x="2410" y="10561"/>
                </a:lnTo>
                <a:lnTo>
                  <a:pt x="2434" y="10488"/>
                </a:lnTo>
                <a:lnTo>
                  <a:pt x="2410" y="10390"/>
                </a:lnTo>
                <a:lnTo>
                  <a:pt x="2337" y="10317"/>
                </a:lnTo>
                <a:lnTo>
                  <a:pt x="2264" y="10269"/>
                </a:lnTo>
                <a:lnTo>
                  <a:pt x="2167" y="10244"/>
                </a:lnTo>
                <a:close/>
                <a:moveTo>
                  <a:pt x="9661" y="10512"/>
                </a:moveTo>
                <a:lnTo>
                  <a:pt x="9612" y="10536"/>
                </a:lnTo>
                <a:lnTo>
                  <a:pt x="9539" y="10609"/>
                </a:lnTo>
                <a:lnTo>
                  <a:pt x="9491" y="10658"/>
                </a:lnTo>
                <a:lnTo>
                  <a:pt x="9491" y="10731"/>
                </a:lnTo>
                <a:lnTo>
                  <a:pt x="9491" y="10877"/>
                </a:lnTo>
                <a:lnTo>
                  <a:pt x="9539" y="11023"/>
                </a:lnTo>
                <a:lnTo>
                  <a:pt x="9588" y="11169"/>
                </a:lnTo>
                <a:lnTo>
                  <a:pt x="9637" y="11242"/>
                </a:lnTo>
                <a:lnTo>
                  <a:pt x="9710" y="11315"/>
                </a:lnTo>
                <a:lnTo>
                  <a:pt x="9783" y="11339"/>
                </a:lnTo>
                <a:lnTo>
                  <a:pt x="9880" y="11339"/>
                </a:lnTo>
                <a:lnTo>
                  <a:pt x="9977" y="11291"/>
                </a:lnTo>
                <a:lnTo>
                  <a:pt x="10026" y="11218"/>
                </a:lnTo>
                <a:lnTo>
                  <a:pt x="10075" y="11120"/>
                </a:lnTo>
                <a:lnTo>
                  <a:pt x="10050" y="11023"/>
                </a:lnTo>
                <a:lnTo>
                  <a:pt x="10002" y="10877"/>
                </a:lnTo>
                <a:lnTo>
                  <a:pt x="9929" y="10731"/>
                </a:lnTo>
                <a:lnTo>
                  <a:pt x="9831" y="10609"/>
                </a:lnTo>
                <a:lnTo>
                  <a:pt x="9783" y="10561"/>
                </a:lnTo>
                <a:lnTo>
                  <a:pt x="9710" y="10536"/>
                </a:lnTo>
                <a:lnTo>
                  <a:pt x="9661" y="10512"/>
                </a:lnTo>
                <a:close/>
                <a:moveTo>
                  <a:pt x="15987" y="10999"/>
                </a:moveTo>
                <a:lnTo>
                  <a:pt x="15890" y="11047"/>
                </a:lnTo>
                <a:lnTo>
                  <a:pt x="15817" y="11120"/>
                </a:lnTo>
                <a:lnTo>
                  <a:pt x="15720" y="11291"/>
                </a:lnTo>
                <a:lnTo>
                  <a:pt x="15598" y="11461"/>
                </a:lnTo>
                <a:lnTo>
                  <a:pt x="15525" y="11631"/>
                </a:lnTo>
                <a:lnTo>
                  <a:pt x="15525" y="11729"/>
                </a:lnTo>
                <a:lnTo>
                  <a:pt x="15549" y="11802"/>
                </a:lnTo>
                <a:lnTo>
                  <a:pt x="15598" y="11850"/>
                </a:lnTo>
                <a:lnTo>
                  <a:pt x="15647" y="11899"/>
                </a:lnTo>
                <a:lnTo>
                  <a:pt x="15720" y="11948"/>
                </a:lnTo>
                <a:lnTo>
                  <a:pt x="15793" y="11948"/>
                </a:lnTo>
                <a:lnTo>
                  <a:pt x="15866" y="11923"/>
                </a:lnTo>
                <a:lnTo>
                  <a:pt x="15939" y="11875"/>
                </a:lnTo>
                <a:lnTo>
                  <a:pt x="16036" y="11704"/>
                </a:lnTo>
                <a:lnTo>
                  <a:pt x="16109" y="11510"/>
                </a:lnTo>
                <a:lnTo>
                  <a:pt x="16182" y="11315"/>
                </a:lnTo>
                <a:lnTo>
                  <a:pt x="16206" y="11218"/>
                </a:lnTo>
                <a:lnTo>
                  <a:pt x="16206" y="11120"/>
                </a:lnTo>
                <a:lnTo>
                  <a:pt x="16182" y="11047"/>
                </a:lnTo>
                <a:lnTo>
                  <a:pt x="16133" y="11023"/>
                </a:lnTo>
                <a:lnTo>
                  <a:pt x="16060" y="10999"/>
                </a:lnTo>
                <a:close/>
                <a:moveTo>
                  <a:pt x="1996" y="11437"/>
                </a:moveTo>
                <a:lnTo>
                  <a:pt x="1948" y="11461"/>
                </a:lnTo>
                <a:lnTo>
                  <a:pt x="1875" y="11485"/>
                </a:lnTo>
                <a:lnTo>
                  <a:pt x="1826" y="11558"/>
                </a:lnTo>
                <a:lnTo>
                  <a:pt x="1802" y="11607"/>
                </a:lnTo>
                <a:lnTo>
                  <a:pt x="1777" y="11680"/>
                </a:lnTo>
                <a:lnTo>
                  <a:pt x="1777" y="11826"/>
                </a:lnTo>
                <a:lnTo>
                  <a:pt x="1777" y="11899"/>
                </a:lnTo>
                <a:lnTo>
                  <a:pt x="1802" y="12021"/>
                </a:lnTo>
                <a:lnTo>
                  <a:pt x="1850" y="12094"/>
                </a:lnTo>
                <a:lnTo>
                  <a:pt x="1899" y="12142"/>
                </a:lnTo>
                <a:lnTo>
                  <a:pt x="1972" y="12167"/>
                </a:lnTo>
                <a:lnTo>
                  <a:pt x="2069" y="12167"/>
                </a:lnTo>
                <a:lnTo>
                  <a:pt x="2118" y="12142"/>
                </a:lnTo>
                <a:lnTo>
                  <a:pt x="2191" y="12094"/>
                </a:lnTo>
                <a:lnTo>
                  <a:pt x="2215" y="12021"/>
                </a:lnTo>
                <a:lnTo>
                  <a:pt x="2264" y="11875"/>
                </a:lnTo>
                <a:lnTo>
                  <a:pt x="2288" y="11753"/>
                </a:lnTo>
                <a:lnTo>
                  <a:pt x="2288" y="11680"/>
                </a:lnTo>
                <a:lnTo>
                  <a:pt x="2288" y="11607"/>
                </a:lnTo>
                <a:lnTo>
                  <a:pt x="2264" y="11534"/>
                </a:lnTo>
                <a:lnTo>
                  <a:pt x="2215" y="11485"/>
                </a:lnTo>
                <a:lnTo>
                  <a:pt x="2142" y="11437"/>
                </a:lnTo>
                <a:close/>
                <a:moveTo>
                  <a:pt x="10221" y="11753"/>
                </a:moveTo>
                <a:lnTo>
                  <a:pt x="10123" y="11802"/>
                </a:lnTo>
                <a:lnTo>
                  <a:pt x="10075" y="11875"/>
                </a:lnTo>
                <a:lnTo>
                  <a:pt x="10075" y="11996"/>
                </a:lnTo>
                <a:lnTo>
                  <a:pt x="10123" y="12094"/>
                </a:lnTo>
                <a:lnTo>
                  <a:pt x="10172" y="12191"/>
                </a:lnTo>
                <a:lnTo>
                  <a:pt x="10342" y="12337"/>
                </a:lnTo>
                <a:lnTo>
                  <a:pt x="10440" y="12410"/>
                </a:lnTo>
                <a:lnTo>
                  <a:pt x="10561" y="12483"/>
                </a:lnTo>
                <a:lnTo>
                  <a:pt x="10683" y="12532"/>
                </a:lnTo>
                <a:lnTo>
                  <a:pt x="10829" y="12532"/>
                </a:lnTo>
                <a:lnTo>
                  <a:pt x="10926" y="12507"/>
                </a:lnTo>
                <a:lnTo>
                  <a:pt x="10999" y="12459"/>
                </a:lnTo>
                <a:lnTo>
                  <a:pt x="11048" y="12386"/>
                </a:lnTo>
                <a:lnTo>
                  <a:pt x="11072" y="12313"/>
                </a:lnTo>
                <a:lnTo>
                  <a:pt x="11072" y="12240"/>
                </a:lnTo>
                <a:lnTo>
                  <a:pt x="11048" y="12167"/>
                </a:lnTo>
                <a:lnTo>
                  <a:pt x="10975" y="12094"/>
                </a:lnTo>
                <a:lnTo>
                  <a:pt x="10902" y="12045"/>
                </a:lnTo>
                <a:lnTo>
                  <a:pt x="10756" y="12021"/>
                </a:lnTo>
                <a:lnTo>
                  <a:pt x="10634" y="11948"/>
                </a:lnTo>
                <a:lnTo>
                  <a:pt x="10488" y="11826"/>
                </a:lnTo>
                <a:lnTo>
                  <a:pt x="10415" y="11777"/>
                </a:lnTo>
                <a:lnTo>
                  <a:pt x="10318" y="11753"/>
                </a:lnTo>
                <a:close/>
                <a:moveTo>
                  <a:pt x="15306" y="11996"/>
                </a:moveTo>
                <a:lnTo>
                  <a:pt x="15257" y="12045"/>
                </a:lnTo>
                <a:lnTo>
                  <a:pt x="15136" y="12167"/>
                </a:lnTo>
                <a:lnTo>
                  <a:pt x="15014" y="12288"/>
                </a:lnTo>
                <a:lnTo>
                  <a:pt x="14868" y="12386"/>
                </a:lnTo>
                <a:lnTo>
                  <a:pt x="14795" y="12434"/>
                </a:lnTo>
                <a:lnTo>
                  <a:pt x="14722" y="12483"/>
                </a:lnTo>
                <a:lnTo>
                  <a:pt x="14698" y="12532"/>
                </a:lnTo>
                <a:lnTo>
                  <a:pt x="14698" y="12605"/>
                </a:lnTo>
                <a:lnTo>
                  <a:pt x="14722" y="12653"/>
                </a:lnTo>
                <a:lnTo>
                  <a:pt x="14746" y="12678"/>
                </a:lnTo>
                <a:lnTo>
                  <a:pt x="14868" y="12726"/>
                </a:lnTo>
                <a:lnTo>
                  <a:pt x="14990" y="12726"/>
                </a:lnTo>
                <a:lnTo>
                  <a:pt x="15111" y="12702"/>
                </a:lnTo>
                <a:lnTo>
                  <a:pt x="15209" y="12629"/>
                </a:lnTo>
                <a:lnTo>
                  <a:pt x="15330" y="12556"/>
                </a:lnTo>
                <a:lnTo>
                  <a:pt x="15428" y="12483"/>
                </a:lnTo>
                <a:lnTo>
                  <a:pt x="15501" y="12386"/>
                </a:lnTo>
                <a:lnTo>
                  <a:pt x="15574" y="12288"/>
                </a:lnTo>
                <a:lnTo>
                  <a:pt x="15598" y="12215"/>
                </a:lnTo>
                <a:lnTo>
                  <a:pt x="15598" y="12142"/>
                </a:lnTo>
                <a:lnTo>
                  <a:pt x="15574" y="12094"/>
                </a:lnTo>
                <a:lnTo>
                  <a:pt x="15525" y="12045"/>
                </a:lnTo>
                <a:lnTo>
                  <a:pt x="15452" y="11996"/>
                </a:lnTo>
                <a:close/>
                <a:moveTo>
                  <a:pt x="14114" y="12605"/>
                </a:moveTo>
                <a:lnTo>
                  <a:pt x="14041" y="12629"/>
                </a:lnTo>
                <a:lnTo>
                  <a:pt x="13968" y="12678"/>
                </a:lnTo>
                <a:lnTo>
                  <a:pt x="13895" y="12726"/>
                </a:lnTo>
                <a:lnTo>
                  <a:pt x="13797" y="12751"/>
                </a:lnTo>
                <a:lnTo>
                  <a:pt x="13700" y="12751"/>
                </a:lnTo>
                <a:lnTo>
                  <a:pt x="13578" y="12775"/>
                </a:lnTo>
                <a:lnTo>
                  <a:pt x="13481" y="12848"/>
                </a:lnTo>
                <a:lnTo>
                  <a:pt x="13432" y="12872"/>
                </a:lnTo>
                <a:lnTo>
                  <a:pt x="13408" y="12921"/>
                </a:lnTo>
                <a:lnTo>
                  <a:pt x="13408" y="12970"/>
                </a:lnTo>
                <a:lnTo>
                  <a:pt x="13432" y="13018"/>
                </a:lnTo>
                <a:lnTo>
                  <a:pt x="13457" y="13091"/>
                </a:lnTo>
                <a:lnTo>
                  <a:pt x="13505" y="13116"/>
                </a:lnTo>
                <a:lnTo>
                  <a:pt x="13603" y="13164"/>
                </a:lnTo>
                <a:lnTo>
                  <a:pt x="13724" y="13189"/>
                </a:lnTo>
                <a:lnTo>
                  <a:pt x="13870" y="13189"/>
                </a:lnTo>
                <a:lnTo>
                  <a:pt x="14016" y="13164"/>
                </a:lnTo>
                <a:lnTo>
                  <a:pt x="14162" y="13091"/>
                </a:lnTo>
                <a:lnTo>
                  <a:pt x="14284" y="12994"/>
                </a:lnTo>
                <a:lnTo>
                  <a:pt x="14333" y="12945"/>
                </a:lnTo>
                <a:lnTo>
                  <a:pt x="14357" y="12872"/>
                </a:lnTo>
                <a:lnTo>
                  <a:pt x="14357" y="12799"/>
                </a:lnTo>
                <a:lnTo>
                  <a:pt x="14357" y="12726"/>
                </a:lnTo>
                <a:lnTo>
                  <a:pt x="14333" y="12678"/>
                </a:lnTo>
                <a:lnTo>
                  <a:pt x="14284" y="12653"/>
                </a:lnTo>
                <a:lnTo>
                  <a:pt x="14235" y="12605"/>
                </a:lnTo>
                <a:close/>
                <a:moveTo>
                  <a:pt x="6668" y="512"/>
                </a:moveTo>
                <a:lnTo>
                  <a:pt x="6887" y="755"/>
                </a:lnTo>
                <a:lnTo>
                  <a:pt x="7130" y="950"/>
                </a:lnTo>
                <a:lnTo>
                  <a:pt x="7398" y="1120"/>
                </a:lnTo>
                <a:lnTo>
                  <a:pt x="7666" y="1290"/>
                </a:lnTo>
                <a:lnTo>
                  <a:pt x="8250" y="1558"/>
                </a:lnTo>
                <a:lnTo>
                  <a:pt x="8834" y="1801"/>
                </a:lnTo>
                <a:lnTo>
                  <a:pt x="9320" y="2020"/>
                </a:lnTo>
                <a:lnTo>
                  <a:pt x="9807" y="2215"/>
                </a:lnTo>
                <a:lnTo>
                  <a:pt x="10780" y="2604"/>
                </a:lnTo>
                <a:lnTo>
                  <a:pt x="11194" y="2799"/>
                </a:lnTo>
                <a:lnTo>
                  <a:pt x="11559" y="3018"/>
                </a:lnTo>
                <a:lnTo>
                  <a:pt x="11729" y="3115"/>
                </a:lnTo>
                <a:lnTo>
                  <a:pt x="11924" y="3188"/>
                </a:lnTo>
                <a:lnTo>
                  <a:pt x="12094" y="3261"/>
                </a:lnTo>
                <a:lnTo>
                  <a:pt x="12240" y="3358"/>
                </a:lnTo>
                <a:lnTo>
                  <a:pt x="12264" y="3407"/>
                </a:lnTo>
                <a:lnTo>
                  <a:pt x="12313" y="3456"/>
                </a:lnTo>
                <a:lnTo>
                  <a:pt x="12410" y="3480"/>
                </a:lnTo>
                <a:lnTo>
                  <a:pt x="12435" y="3942"/>
                </a:lnTo>
                <a:lnTo>
                  <a:pt x="11851" y="3650"/>
                </a:lnTo>
                <a:lnTo>
                  <a:pt x="11389" y="3407"/>
                </a:lnTo>
                <a:lnTo>
                  <a:pt x="11170" y="3310"/>
                </a:lnTo>
                <a:lnTo>
                  <a:pt x="10926" y="3237"/>
                </a:lnTo>
                <a:lnTo>
                  <a:pt x="10878" y="3237"/>
                </a:lnTo>
                <a:lnTo>
                  <a:pt x="10853" y="3261"/>
                </a:lnTo>
                <a:lnTo>
                  <a:pt x="10853" y="3285"/>
                </a:lnTo>
                <a:lnTo>
                  <a:pt x="10853" y="3310"/>
                </a:lnTo>
                <a:lnTo>
                  <a:pt x="11024" y="3480"/>
                </a:lnTo>
                <a:lnTo>
                  <a:pt x="11218" y="3626"/>
                </a:lnTo>
                <a:lnTo>
                  <a:pt x="11608" y="3869"/>
                </a:lnTo>
                <a:lnTo>
                  <a:pt x="12045" y="4113"/>
                </a:lnTo>
                <a:lnTo>
                  <a:pt x="12459" y="4307"/>
                </a:lnTo>
                <a:lnTo>
                  <a:pt x="12483" y="4818"/>
                </a:lnTo>
                <a:lnTo>
                  <a:pt x="12337" y="4770"/>
                </a:lnTo>
                <a:lnTo>
                  <a:pt x="12216" y="4721"/>
                </a:lnTo>
                <a:lnTo>
                  <a:pt x="12021" y="4672"/>
                </a:lnTo>
                <a:lnTo>
                  <a:pt x="11729" y="4526"/>
                </a:lnTo>
                <a:lnTo>
                  <a:pt x="11413" y="4380"/>
                </a:lnTo>
                <a:lnTo>
                  <a:pt x="11218" y="4259"/>
                </a:lnTo>
                <a:lnTo>
                  <a:pt x="11121" y="4234"/>
                </a:lnTo>
                <a:lnTo>
                  <a:pt x="11024" y="4210"/>
                </a:lnTo>
                <a:lnTo>
                  <a:pt x="10975" y="4210"/>
                </a:lnTo>
                <a:lnTo>
                  <a:pt x="10951" y="4259"/>
                </a:lnTo>
                <a:lnTo>
                  <a:pt x="10951" y="4283"/>
                </a:lnTo>
                <a:lnTo>
                  <a:pt x="10951" y="4332"/>
                </a:lnTo>
                <a:lnTo>
                  <a:pt x="11024" y="4429"/>
                </a:lnTo>
                <a:lnTo>
                  <a:pt x="11121" y="4526"/>
                </a:lnTo>
                <a:lnTo>
                  <a:pt x="11218" y="4599"/>
                </a:lnTo>
                <a:lnTo>
                  <a:pt x="11340" y="4672"/>
                </a:lnTo>
                <a:lnTo>
                  <a:pt x="11608" y="4818"/>
                </a:lnTo>
                <a:lnTo>
                  <a:pt x="11826" y="4916"/>
                </a:lnTo>
                <a:lnTo>
                  <a:pt x="12143" y="5037"/>
                </a:lnTo>
                <a:lnTo>
                  <a:pt x="12313" y="5086"/>
                </a:lnTo>
                <a:lnTo>
                  <a:pt x="12410" y="5086"/>
                </a:lnTo>
                <a:lnTo>
                  <a:pt x="12483" y="5062"/>
                </a:lnTo>
                <a:lnTo>
                  <a:pt x="12483" y="5743"/>
                </a:lnTo>
                <a:lnTo>
                  <a:pt x="12289" y="5621"/>
                </a:lnTo>
                <a:lnTo>
                  <a:pt x="12094" y="5475"/>
                </a:lnTo>
                <a:lnTo>
                  <a:pt x="11608" y="5256"/>
                </a:lnTo>
                <a:lnTo>
                  <a:pt x="11194" y="5110"/>
                </a:lnTo>
                <a:lnTo>
                  <a:pt x="11024" y="5062"/>
                </a:lnTo>
                <a:lnTo>
                  <a:pt x="10926" y="5062"/>
                </a:lnTo>
                <a:lnTo>
                  <a:pt x="10902" y="5086"/>
                </a:lnTo>
                <a:lnTo>
                  <a:pt x="10878" y="5110"/>
                </a:lnTo>
                <a:lnTo>
                  <a:pt x="10951" y="5232"/>
                </a:lnTo>
                <a:lnTo>
                  <a:pt x="11024" y="5305"/>
                </a:lnTo>
                <a:lnTo>
                  <a:pt x="11121" y="5378"/>
                </a:lnTo>
                <a:lnTo>
                  <a:pt x="11267" y="5451"/>
                </a:lnTo>
                <a:lnTo>
                  <a:pt x="11535" y="5548"/>
                </a:lnTo>
                <a:lnTo>
                  <a:pt x="11754" y="5646"/>
                </a:lnTo>
                <a:lnTo>
                  <a:pt x="12094" y="5792"/>
                </a:lnTo>
                <a:lnTo>
                  <a:pt x="12240" y="5889"/>
                </a:lnTo>
                <a:lnTo>
                  <a:pt x="12386" y="6011"/>
                </a:lnTo>
                <a:lnTo>
                  <a:pt x="12483" y="6108"/>
                </a:lnTo>
                <a:lnTo>
                  <a:pt x="12483" y="6254"/>
                </a:lnTo>
                <a:lnTo>
                  <a:pt x="12337" y="6157"/>
                </a:lnTo>
                <a:lnTo>
                  <a:pt x="12191" y="6084"/>
                </a:lnTo>
                <a:lnTo>
                  <a:pt x="11899" y="5938"/>
                </a:lnTo>
                <a:lnTo>
                  <a:pt x="11705" y="5816"/>
                </a:lnTo>
                <a:lnTo>
                  <a:pt x="11510" y="5743"/>
                </a:lnTo>
                <a:lnTo>
                  <a:pt x="11291" y="5670"/>
                </a:lnTo>
                <a:lnTo>
                  <a:pt x="11194" y="5670"/>
                </a:lnTo>
                <a:lnTo>
                  <a:pt x="11097" y="5694"/>
                </a:lnTo>
                <a:lnTo>
                  <a:pt x="11072" y="5694"/>
                </a:lnTo>
                <a:lnTo>
                  <a:pt x="11072" y="5719"/>
                </a:lnTo>
                <a:lnTo>
                  <a:pt x="11145" y="5816"/>
                </a:lnTo>
                <a:lnTo>
                  <a:pt x="11218" y="5889"/>
                </a:lnTo>
                <a:lnTo>
                  <a:pt x="11413" y="6035"/>
                </a:lnTo>
                <a:lnTo>
                  <a:pt x="11826" y="6254"/>
                </a:lnTo>
                <a:lnTo>
                  <a:pt x="12143" y="6449"/>
                </a:lnTo>
                <a:lnTo>
                  <a:pt x="12289" y="6522"/>
                </a:lnTo>
                <a:lnTo>
                  <a:pt x="12459" y="6570"/>
                </a:lnTo>
                <a:lnTo>
                  <a:pt x="12459" y="6838"/>
                </a:lnTo>
                <a:lnTo>
                  <a:pt x="12459" y="6862"/>
                </a:lnTo>
                <a:lnTo>
                  <a:pt x="12337" y="6765"/>
                </a:lnTo>
                <a:lnTo>
                  <a:pt x="12216" y="6668"/>
                </a:lnTo>
                <a:lnTo>
                  <a:pt x="12094" y="6619"/>
                </a:lnTo>
                <a:lnTo>
                  <a:pt x="11924" y="6546"/>
                </a:lnTo>
                <a:lnTo>
                  <a:pt x="11729" y="6473"/>
                </a:lnTo>
                <a:lnTo>
                  <a:pt x="11486" y="6424"/>
                </a:lnTo>
                <a:lnTo>
                  <a:pt x="11267" y="6376"/>
                </a:lnTo>
                <a:lnTo>
                  <a:pt x="11072" y="6303"/>
                </a:lnTo>
                <a:lnTo>
                  <a:pt x="11048" y="6303"/>
                </a:lnTo>
                <a:lnTo>
                  <a:pt x="11048" y="6327"/>
                </a:lnTo>
                <a:lnTo>
                  <a:pt x="11145" y="6449"/>
                </a:lnTo>
                <a:lnTo>
                  <a:pt x="11267" y="6546"/>
                </a:lnTo>
                <a:lnTo>
                  <a:pt x="11389" y="6619"/>
                </a:lnTo>
                <a:lnTo>
                  <a:pt x="11535" y="6692"/>
                </a:lnTo>
                <a:lnTo>
                  <a:pt x="11948" y="6862"/>
                </a:lnTo>
                <a:lnTo>
                  <a:pt x="12143" y="6960"/>
                </a:lnTo>
                <a:lnTo>
                  <a:pt x="12216" y="7033"/>
                </a:lnTo>
                <a:lnTo>
                  <a:pt x="12289" y="7106"/>
                </a:lnTo>
                <a:lnTo>
                  <a:pt x="12362" y="7179"/>
                </a:lnTo>
                <a:lnTo>
                  <a:pt x="12459" y="7179"/>
                </a:lnTo>
                <a:lnTo>
                  <a:pt x="12459" y="7592"/>
                </a:lnTo>
                <a:lnTo>
                  <a:pt x="12264" y="7495"/>
                </a:lnTo>
                <a:lnTo>
                  <a:pt x="12070" y="7422"/>
                </a:lnTo>
                <a:lnTo>
                  <a:pt x="11802" y="7349"/>
                </a:lnTo>
                <a:lnTo>
                  <a:pt x="11389" y="7106"/>
                </a:lnTo>
                <a:lnTo>
                  <a:pt x="11121" y="7008"/>
                </a:lnTo>
                <a:lnTo>
                  <a:pt x="11024" y="6984"/>
                </a:lnTo>
                <a:lnTo>
                  <a:pt x="10999" y="6984"/>
                </a:lnTo>
                <a:lnTo>
                  <a:pt x="10975" y="7008"/>
                </a:lnTo>
                <a:lnTo>
                  <a:pt x="10975" y="7057"/>
                </a:lnTo>
                <a:lnTo>
                  <a:pt x="10975" y="7106"/>
                </a:lnTo>
                <a:lnTo>
                  <a:pt x="10999" y="7227"/>
                </a:lnTo>
                <a:lnTo>
                  <a:pt x="11097" y="7325"/>
                </a:lnTo>
                <a:lnTo>
                  <a:pt x="11194" y="7398"/>
                </a:lnTo>
                <a:lnTo>
                  <a:pt x="11437" y="7544"/>
                </a:lnTo>
                <a:lnTo>
                  <a:pt x="11632" y="7641"/>
                </a:lnTo>
                <a:lnTo>
                  <a:pt x="11997" y="7836"/>
                </a:lnTo>
                <a:lnTo>
                  <a:pt x="12240" y="7909"/>
                </a:lnTo>
                <a:lnTo>
                  <a:pt x="12362" y="7933"/>
                </a:lnTo>
                <a:lnTo>
                  <a:pt x="12459" y="7957"/>
                </a:lnTo>
                <a:lnTo>
                  <a:pt x="12459" y="8298"/>
                </a:lnTo>
                <a:lnTo>
                  <a:pt x="12216" y="8176"/>
                </a:lnTo>
                <a:lnTo>
                  <a:pt x="11972" y="8055"/>
                </a:lnTo>
                <a:lnTo>
                  <a:pt x="11754" y="7909"/>
                </a:lnTo>
                <a:lnTo>
                  <a:pt x="11535" y="7738"/>
                </a:lnTo>
                <a:lnTo>
                  <a:pt x="11413" y="7665"/>
                </a:lnTo>
                <a:lnTo>
                  <a:pt x="11291" y="7617"/>
                </a:lnTo>
                <a:lnTo>
                  <a:pt x="11170" y="7592"/>
                </a:lnTo>
                <a:lnTo>
                  <a:pt x="11048" y="7568"/>
                </a:lnTo>
                <a:lnTo>
                  <a:pt x="11048" y="7592"/>
                </a:lnTo>
                <a:lnTo>
                  <a:pt x="11024" y="7617"/>
                </a:lnTo>
                <a:lnTo>
                  <a:pt x="11072" y="7714"/>
                </a:lnTo>
                <a:lnTo>
                  <a:pt x="11145" y="7836"/>
                </a:lnTo>
                <a:lnTo>
                  <a:pt x="11243" y="7933"/>
                </a:lnTo>
                <a:lnTo>
                  <a:pt x="11364" y="8006"/>
                </a:lnTo>
                <a:lnTo>
                  <a:pt x="11583" y="8176"/>
                </a:lnTo>
                <a:lnTo>
                  <a:pt x="11802" y="8322"/>
                </a:lnTo>
                <a:lnTo>
                  <a:pt x="12118" y="8493"/>
                </a:lnTo>
                <a:lnTo>
                  <a:pt x="12289" y="8590"/>
                </a:lnTo>
                <a:lnTo>
                  <a:pt x="12459" y="8663"/>
                </a:lnTo>
                <a:lnTo>
                  <a:pt x="12483" y="9101"/>
                </a:lnTo>
                <a:lnTo>
                  <a:pt x="12435" y="9028"/>
                </a:lnTo>
                <a:lnTo>
                  <a:pt x="12386" y="8979"/>
                </a:lnTo>
                <a:lnTo>
                  <a:pt x="12216" y="8882"/>
                </a:lnTo>
                <a:lnTo>
                  <a:pt x="11899" y="8736"/>
                </a:lnTo>
                <a:lnTo>
                  <a:pt x="11559" y="8517"/>
                </a:lnTo>
                <a:lnTo>
                  <a:pt x="11364" y="8420"/>
                </a:lnTo>
                <a:lnTo>
                  <a:pt x="11291" y="8395"/>
                </a:lnTo>
                <a:lnTo>
                  <a:pt x="11194" y="8371"/>
                </a:lnTo>
                <a:lnTo>
                  <a:pt x="11170" y="8371"/>
                </a:lnTo>
                <a:lnTo>
                  <a:pt x="11170" y="8395"/>
                </a:lnTo>
                <a:lnTo>
                  <a:pt x="11194" y="8493"/>
                </a:lnTo>
                <a:lnTo>
                  <a:pt x="11218" y="8566"/>
                </a:lnTo>
                <a:lnTo>
                  <a:pt x="11364" y="8712"/>
                </a:lnTo>
                <a:lnTo>
                  <a:pt x="11535" y="8858"/>
                </a:lnTo>
                <a:lnTo>
                  <a:pt x="11681" y="8955"/>
                </a:lnTo>
                <a:lnTo>
                  <a:pt x="11851" y="9052"/>
                </a:lnTo>
                <a:lnTo>
                  <a:pt x="12070" y="9174"/>
                </a:lnTo>
                <a:lnTo>
                  <a:pt x="12167" y="9223"/>
                </a:lnTo>
                <a:lnTo>
                  <a:pt x="12264" y="9247"/>
                </a:lnTo>
                <a:lnTo>
                  <a:pt x="12362" y="9247"/>
                </a:lnTo>
                <a:lnTo>
                  <a:pt x="12459" y="9223"/>
                </a:lnTo>
                <a:lnTo>
                  <a:pt x="12483" y="9198"/>
                </a:lnTo>
                <a:lnTo>
                  <a:pt x="12508" y="10025"/>
                </a:lnTo>
                <a:lnTo>
                  <a:pt x="12386" y="9879"/>
                </a:lnTo>
                <a:lnTo>
                  <a:pt x="12240" y="9758"/>
                </a:lnTo>
                <a:lnTo>
                  <a:pt x="11924" y="9515"/>
                </a:lnTo>
                <a:lnTo>
                  <a:pt x="11608" y="9296"/>
                </a:lnTo>
                <a:lnTo>
                  <a:pt x="11267" y="9101"/>
                </a:lnTo>
                <a:lnTo>
                  <a:pt x="11243" y="9077"/>
                </a:lnTo>
                <a:lnTo>
                  <a:pt x="11218" y="9101"/>
                </a:lnTo>
                <a:lnTo>
                  <a:pt x="11218" y="9125"/>
                </a:lnTo>
                <a:lnTo>
                  <a:pt x="11218" y="9150"/>
                </a:lnTo>
                <a:lnTo>
                  <a:pt x="11340" y="9296"/>
                </a:lnTo>
                <a:lnTo>
                  <a:pt x="11462" y="9466"/>
                </a:lnTo>
                <a:lnTo>
                  <a:pt x="11608" y="9612"/>
                </a:lnTo>
                <a:lnTo>
                  <a:pt x="11754" y="9733"/>
                </a:lnTo>
                <a:lnTo>
                  <a:pt x="11924" y="9855"/>
                </a:lnTo>
                <a:lnTo>
                  <a:pt x="12094" y="9952"/>
                </a:lnTo>
                <a:lnTo>
                  <a:pt x="12289" y="10050"/>
                </a:lnTo>
                <a:lnTo>
                  <a:pt x="12459" y="10098"/>
                </a:lnTo>
                <a:lnTo>
                  <a:pt x="12508" y="10098"/>
                </a:lnTo>
                <a:lnTo>
                  <a:pt x="12508" y="10488"/>
                </a:lnTo>
                <a:lnTo>
                  <a:pt x="12289" y="10317"/>
                </a:lnTo>
                <a:lnTo>
                  <a:pt x="11802" y="10001"/>
                </a:lnTo>
                <a:lnTo>
                  <a:pt x="11608" y="9855"/>
                </a:lnTo>
                <a:lnTo>
                  <a:pt x="11486" y="9782"/>
                </a:lnTo>
                <a:lnTo>
                  <a:pt x="11389" y="9733"/>
                </a:lnTo>
                <a:lnTo>
                  <a:pt x="11364" y="9758"/>
                </a:lnTo>
                <a:lnTo>
                  <a:pt x="11364" y="9855"/>
                </a:lnTo>
                <a:lnTo>
                  <a:pt x="11389" y="9952"/>
                </a:lnTo>
                <a:lnTo>
                  <a:pt x="11437" y="10050"/>
                </a:lnTo>
                <a:lnTo>
                  <a:pt x="11510" y="10147"/>
                </a:lnTo>
                <a:lnTo>
                  <a:pt x="11681" y="10317"/>
                </a:lnTo>
                <a:lnTo>
                  <a:pt x="11851" y="10439"/>
                </a:lnTo>
                <a:lnTo>
                  <a:pt x="12094" y="10585"/>
                </a:lnTo>
                <a:lnTo>
                  <a:pt x="12313" y="10780"/>
                </a:lnTo>
                <a:lnTo>
                  <a:pt x="12410" y="10877"/>
                </a:lnTo>
                <a:lnTo>
                  <a:pt x="12508" y="10999"/>
                </a:lnTo>
                <a:lnTo>
                  <a:pt x="12483" y="11291"/>
                </a:lnTo>
                <a:lnTo>
                  <a:pt x="11875" y="10901"/>
                </a:lnTo>
                <a:lnTo>
                  <a:pt x="11705" y="10780"/>
                </a:lnTo>
                <a:lnTo>
                  <a:pt x="11535" y="10658"/>
                </a:lnTo>
                <a:lnTo>
                  <a:pt x="11462" y="10609"/>
                </a:lnTo>
                <a:lnTo>
                  <a:pt x="11364" y="10585"/>
                </a:lnTo>
                <a:lnTo>
                  <a:pt x="11267" y="10561"/>
                </a:lnTo>
                <a:lnTo>
                  <a:pt x="11145" y="10585"/>
                </a:lnTo>
                <a:lnTo>
                  <a:pt x="11121" y="10609"/>
                </a:lnTo>
                <a:lnTo>
                  <a:pt x="11145" y="10634"/>
                </a:lnTo>
                <a:lnTo>
                  <a:pt x="11291" y="10780"/>
                </a:lnTo>
                <a:lnTo>
                  <a:pt x="11413" y="10926"/>
                </a:lnTo>
                <a:lnTo>
                  <a:pt x="11535" y="11072"/>
                </a:lnTo>
                <a:lnTo>
                  <a:pt x="11705" y="11218"/>
                </a:lnTo>
                <a:lnTo>
                  <a:pt x="12070" y="11485"/>
                </a:lnTo>
                <a:lnTo>
                  <a:pt x="12483" y="11729"/>
                </a:lnTo>
                <a:lnTo>
                  <a:pt x="12459" y="12094"/>
                </a:lnTo>
                <a:lnTo>
                  <a:pt x="12191" y="11923"/>
                </a:lnTo>
                <a:lnTo>
                  <a:pt x="11948" y="11777"/>
                </a:lnTo>
                <a:lnTo>
                  <a:pt x="11559" y="11558"/>
                </a:lnTo>
                <a:lnTo>
                  <a:pt x="11170" y="11388"/>
                </a:lnTo>
                <a:lnTo>
                  <a:pt x="11145" y="11388"/>
                </a:lnTo>
                <a:lnTo>
                  <a:pt x="11145" y="11485"/>
                </a:lnTo>
                <a:lnTo>
                  <a:pt x="11170" y="11558"/>
                </a:lnTo>
                <a:lnTo>
                  <a:pt x="11243" y="11704"/>
                </a:lnTo>
                <a:lnTo>
                  <a:pt x="11364" y="11850"/>
                </a:lnTo>
                <a:lnTo>
                  <a:pt x="11510" y="11948"/>
                </a:lnTo>
                <a:lnTo>
                  <a:pt x="11754" y="12118"/>
                </a:lnTo>
                <a:lnTo>
                  <a:pt x="12021" y="12288"/>
                </a:lnTo>
                <a:lnTo>
                  <a:pt x="12216" y="12434"/>
                </a:lnTo>
                <a:lnTo>
                  <a:pt x="12435" y="12556"/>
                </a:lnTo>
                <a:lnTo>
                  <a:pt x="12435" y="12799"/>
                </a:lnTo>
                <a:lnTo>
                  <a:pt x="12337" y="12824"/>
                </a:lnTo>
                <a:lnTo>
                  <a:pt x="12264" y="12848"/>
                </a:lnTo>
                <a:lnTo>
                  <a:pt x="12143" y="12775"/>
                </a:lnTo>
                <a:lnTo>
                  <a:pt x="11972" y="12629"/>
                </a:lnTo>
                <a:lnTo>
                  <a:pt x="11802" y="12507"/>
                </a:lnTo>
                <a:lnTo>
                  <a:pt x="11632" y="12361"/>
                </a:lnTo>
                <a:lnTo>
                  <a:pt x="11462" y="12240"/>
                </a:lnTo>
                <a:lnTo>
                  <a:pt x="11413" y="12240"/>
                </a:lnTo>
                <a:lnTo>
                  <a:pt x="11413" y="12288"/>
                </a:lnTo>
                <a:lnTo>
                  <a:pt x="11413" y="12361"/>
                </a:lnTo>
                <a:lnTo>
                  <a:pt x="11413" y="12434"/>
                </a:lnTo>
                <a:lnTo>
                  <a:pt x="11486" y="12605"/>
                </a:lnTo>
                <a:lnTo>
                  <a:pt x="11389" y="12605"/>
                </a:lnTo>
                <a:lnTo>
                  <a:pt x="11267" y="12653"/>
                </a:lnTo>
                <a:lnTo>
                  <a:pt x="11243" y="12678"/>
                </a:lnTo>
                <a:lnTo>
                  <a:pt x="11218" y="12726"/>
                </a:lnTo>
                <a:lnTo>
                  <a:pt x="11218" y="12775"/>
                </a:lnTo>
                <a:lnTo>
                  <a:pt x="11218" y="12848"/>
                </a:lnTo>
                <a:lnTo>
                  <a:pt x="11291" y="12921"/>
                </a:lnTo>
                <a:lnTo>
                  <a:pt x="11364" y="12994"/>
                </a:lnTo>
                <a:lnTo>
                  <a:pt x="11486" y="13043"/>
                </a:lnTo>
                <a:lnTo>
                  <a:pt x="11583" y="13091"/>
                </a:lnTo>
                <a:lnTo>
                  <a:pt x="11705" y="13140"/>
                </a:lnTo>
                <a:lnTo>
                  <a:pt x="11802" y="13140"/>
                </a:lnTo>
                <a:lnTo>
                  <a:pt x="11924" y="13116"/>
                </a:lnTo>
                <a:lnTo>
                  <a:pt x="12021" y="13067"/>
                </a:lnTo>
                <a:lnTo>
                  <a:pt x="12240" y="13189"/>
                </a:lnTo>
                <a:lnTo>
                  <a:pt x="12410" y="13335"/>
                </a:lnTo>
                <a:lnTo>
                  <a:pt x="12386" y="13602"/>
                </a:lnTo>
                <a:lnTo>
                  <a:pt x="11802" y="13286"/>
                </a:lnTo>
                <a:lnTo>
                  <a:pt x="11510" y="13140"/>
                </a:lnTo>
                <a:lnTo>
                  <a:pt x="11194" y="13018"/>
                </a:lnTo>
                <a:lnTo>
                  <a:pt x="11170" y="13018"/>
                </a:lnTo>
                <a:lnTo>
                  <a:pt x="11145" y="13116"/>
                </a:lnTo>
                <a:lnTo>
                  <a:pt x="11170" y="13213"/>
                </a:lnTo>
                <a:lnTo>
                  <a:pt x="11218" y="13286"/>
                </a:lnTo>
                <a:lnTo>
                  <a:pt x="11291" y="13359"/>
                </a:lnTo>
                <a:lnTo>
                  <a:pt x="11437" y="13456"/>
                </a:lnTo>
                <a:lnTo>
                  <a:pt x="11608" y="13529"/>
                </a:lnTo>
                <a:lnTo>
                  <a:pt x="11802" y="13651"/>
                </a:lnTo>
                <a:lnTo>
                  <a:pt x="11997" y="13773"/>
                </a:lnTo>
                <a:lnTo>
                  <a:pt x="12191" y="13894"/>
                </a:lnTo>
                <a:lnTo>
                  <a:pt x="12386" y="14016"/>
                </a:lnTo>
                <a:lnTo>
                  <a:pt x="12386" y="14332"/>
                </a:lnTo>
                <a:lnTo>
                  <a:pt x="11851" y="13943"/>
                </a:lnTo>
                <a:lnTo>
                  <a:pt x="11705" y="13846"/>
                </a:lnTo>
                <a:lnTo>
                  <a:pt x="11510" y="13724"/>
                </a:lnTo>
                <a:lnTo>
                  <a:pt x="11413" y="13700"/>
                </a:lnTo>
                <a:lnTo>
                  <a:pt x="11316" y="13675"/>
                </a:lnTo>
                <a:lnTo>
                  <a:pt x="11218" y="13675"/>
                </a:lnTo>
                <a:lnTo>
                  <a:pt x="11121" y="13700"/>
                </a:lnTo>
                <a:lnTo>
                  <a:pt x="11121" y="13724"/>
                </a:lnTo>
                <a:lnTo>
                  <a:pt x="11121" y="13748"/>
                </a:lnTo>
                <a:lnTo>
                  <a:pt x="11145" y="13821"/>
                </a:lnTo>
                <a:lnTo>
                  <a:pt x="11218" y="13919"/>
                </a:lnTo>
                <a:lnTo>
                  <a:pt x="11364" y="14040"/>
                </a:lnTo>
                <a:lnTo>
                  <a:pt x="11729" y="14284"/>
                </a:lnTo>
                <a:lnTo>
                  <a:pt x="12045" y="14551"/>
                </a:lnTo>
                <a:lnTo>
                  <a:pt x="12191" y="14673"/>
                </a:lnTo>
                <a:lnTo>
                  <a:pt x="12386" y="14795"/>
                </a:lnTo>
                <a:lnTo>
                  <a:pt x="12386" y="15281"/>
                </a:lnTo>
                <a:lnTo>
                  <a:pt x="12289" y="15184"/>
                </a:lnTo>
                <a:lnTo>
                  <a:pt x="12167" y="15087"/>
                </a:lnTo>
                <a:lnTo>
                  <a:pt x="12021" y="14916"/>
                </a:lnTo>
                <a:lnTo>
                  <a:pt x="11851" y="14746"/>
                </a:lnTo>
                <a:lnTo>
                  <a:pt x="11656" y="14600"/>
                </a:lnTo>
                <a:lnTo>
                  <a:pt x="11413" y="14503"/>
                </a:lnTo>
                <a:lnTo>
                  <a:pt x="11170" y="14430"/>
                </a:lnTo>
                <a:lnTo>
                  <a:pt x="10926" y="14430"/>
                </a:lnTo>
                <a:lnTo>
                  <a:pt x="10902" y="14454"/>
                </a:lnTo>
                <a:lnTo>
                  <a:pt x="10902" y="14478"/>
                </a:lnTo>
                <a:lnTo>
                  <a:pt x="10975" y="14551"/>
                </a:lnTo>
                <a:lnTo>
                  <a:pt x="11024" y="14600"/>
                </a:lnTo>
                <a:lnTo>
                  <a:pt x="11194" y="14697"/>
                </a:lnTo>
                <a:lnTo>
                  <a:pt x="11462" y="14892"/>
                </a:lnTo>
                <a:lnTo>
                  <a:pt x="11608" y="14989"/>
                </a:lnTo>
                <a:lnTo>
                  <a:pt x="11729" y="15111"/>
                </a:lnTo>
                <a:lnTo>
                  <a:pt x="11875" y="15281"/>
                </a:lnTo>
                <a:lnTo>
                  <a:pt x="12021" y="15452"/>
                </a:lnTo>
                <a:lnTo>
                  <a:pt x="12118" y="15525"/>
                </a:lnTo>
                <a:lnTo>
                  <a:pt x="12191" y="15573"/>
                </a:lnTo>
                <a:lnTo>
                  <a:pt x="12313" y="15622"/>
                </a:lnTo>
                <a:lnTo>
                  <a:pt x="12410" y="15646"/>
                </a:lnTo>
                <a:lnTo>
                  <a:pt x="12435" y="16133"/>
                </a:lnTo>
                <a:lnTo>
                  <a:pt x="12386" y="16133"/>
                </a:lnTo>
                <a:lnTo>
                  <a:pt x="12362" y="16084"/>
                </a:lnTo>
                <a:lnTo>
                  <a:pt x="12240" y="15963"/>
                </a:lnTo>
                <a:lnTo>
                  <a:pt x="12070" y="15841"/>
                </a:lnTo>
                <a:lnTo>
                  <a:pt x="11754" y="15622"/>
                </a:lnTo>
                <a:lnTo>
                  <a:pt x="11413" y="15354"/>
                </a:lnTo>
                <a:lnTo>
                  <a:pt x="11243" y="15233"/>
                </a:lnTo>
                <a:lnTo>
                  <a:pt x="11072" y="15160"/>
                </a:lnTo>
                <a:lnTo>
                  <a:pt x="11048" y="15160"/>
                </a:lnTo>
                <a:lnTo>
                  <a:pt x="11024" y="15184"/>
                </a:lnTo>
                <a:lnTo>
                  <a:pt x="11048" y="15281"/>
                </a:lnTo>
                <a:lnTo>
                  <a:pt x="11072" y="15354"/>
                </a:lnTo>
                <a:lnTo>
                  <a:pt x="11170" y="15500"/>
                </a:lnTo>
                <a:lnTo>
                  <a:pt x="11291" y="15622"/>
                </a:lnTo>
                <a:lnTo>
                  <a:pt x="11437" y="15744"/>
                </a:lnTo>
                <a:lnTo>
                  <a:pt x="11218" y="15646"/>
                </a:lnTo>
                <a:lnTo>
                  <a:pt x="9564" y="14916"/>
                </a:lnTo>
                <a:lnTo>
                  <a:pt x="8055" y="14259"/>
                </a:lnTo>
                <a:lnTo>
                  <a:pt x="7301" y="13894"/>
                </a:lnTo>
                <a:lnTo>
                  <a:pt x="7130" y="13797"/>
                </a:lnTo>
                <a:lnTo>
                  <a:pt x="6863" y="13675"/>
                </a:lnTo>
                <a:lnTo>
                  <a:pt x="6863" y="13602"/>
                </a:lnTo>
                <a:lnTo>
                  <a:pt x="6814" y="12775"/>
                </a:lnTo>
                <a:lnTo>
                  <a:pt x="6765" y="11972"/>
                </a:lnTo>
                <a:lnTo>
                  <a:pt x="6692" y="11145"/>
                </a:lnTo>
                <a:lnTo>
                  <a:pt x="6668" y="10317"/>
                </a:lnTo>
                <a:lnTo>
                  <a:pt x="6668" y="9393"/>
                </a:lnTo>
                <a:lnTo>
                  <a:pt x="6692" y="8493"/>
                </a:lnTo>
                <a:lnTo>
                  <a:pt x="6717" y="7568"/>
                </a:lnTo>
                <a:lnTo>
                  <a:pt x="6717" y="6643"/>
                </a:lnTo>
                <a:lnTo>
                  <a:pt x="6717" y="5889"/>
                </a:lnTo>
                <a:lnTo>
                  <a:pt x="6863" y="5913"/>
                </a:lnTo>
                <a:lnTo>
                  <a:pt x="6936" y="5938"/>
                </a:lnTo>
                <a:lnTo>
                  <a:pt x="7033" y="5962"/>
                </a:lnTo>
                <a:lnTo>
                  <a:pt x="7130" y="5938"/>
                </a:lnTo>
                <a:lnTo>
                  <a:pt x="7228" y="5865"/>
                </a:lnTo>
                <a:lnTo>
                  <a:pt x="7252" y="5816"/>
                </a:lnTo>
                <a:lnTo>
                  <a:pt x="7276" y="5767"/>
                </a:lnTo>
                <a:lnTo>
                  <a:pt x="7276" y="5670"/>
                </a:lnTo>
                <a:lnTo>
                  <a:pt x="7252" y="5573"/>
                </a:lnTo>
                <a:lnTo>
                  <a:pt x="7179" y="5500"/>
                </a:lnTo>
                <a:lnTo>
                  <a:pt x="7082" y="5451"/>
                </a:lnTo>
                <a:lnTo>
                  <a:pt x="7033" y="5427"/>
                </a:lnTo>
                <a:lnTo>
                  <a:pt x="6960" y="5402"/>
                </a:lnTo>
                <a:lnTo>
                  <a:pt x="6887" y="5427"/>
                </a:lnTo>
                <a:lnTo>
                  <a:pt x="6814" y="5451"/>
                </a:lnTo>
                <a:lnTo>
                  <a:pt x="6790" y="5451"/>
                </a:lnTo>
                <a:lnTo>
                  <a:pt x="6692" y="5500"/>
                </a:lnTo>
                <a:lnTo>
                  <a:pt x="6644" y="3018"/>
                </a:lnTo>
                <a:lnTo>
                  <a:pt x="6644" y="1752"/>
                </a:lnTo>
                <a:lnTo>
                  <a:pt x="6668" y="512"/>
                </a:lnTo>
                <a:close/>
                <a:moveTo>
                  <a:pt x="6206" y="585"/>
                </a:moveTo>
                <a:lnTo>
                  <a:pt x="6181" y="852"/>
                </a:lnTo>
                <a:lnTo>
                  <a:pt x="6181" y="1096"/>
                </a:lnTo>
                <a:lnTo>
                  <a:pt x="6181" y="1874"/>
                </a:lnTo>
                <a:lnTo>
                  <a:pt x="6181" y="2653"/>
                </a:lnTo>
                <a:lnTo>
                  <a:pt x="6181" y="3602"/>
                </a:lnTo>
                <a:lnTo>
                  <a:pt x="6181" y="4551"/>
                </a:lnTo>
                <a:lnTo>
                  <a:pt x="6230" y="6449"/>
                </a:lnTo>
                <a:lnTo>
                  <a:pt x="6230" y="7373"/>
                </a:lnTo>
                <a:lnTo>
                  <a:pt x="6206" y="8298"/>
                </a:lnTo>
                <a:lnTo>
                  <a:pt x="6181" y="9198"/>
                </a:lnTo>
                <a:lnTo>
                  <a:pt x="6133" y="10123"/>
                </a:lnTo>
                <a:lnTo>
                  <a:pt x="6157" y="10926"/>
                </a:lnTo>
                <a:lnTo>
                  <a:pt x="6206" y="11729"/>
                </a:lnTo>
                <a:lnTo>
                  <a:pt x="6254" y="12532"/>
                </a:lnTo>
                <a:lnTo>
                  <a:pt x="6279" y="13335"/>
                </a:lnTo>
                <a:lnTo>
                  <a:pt x="6206" y="13359"/>
                </a:lnTo>
                <a:lnTo>
                  <a:pt x="5451" y="13748"/>
                </a:lnTo>
                <a:lnTo>
                  <a:pt x="4721" y="14186"/>
                </a:lnTo>
                <a:lnTo>
                  <a:pt x="3262" y="15087"/>
                </a:lnTo>
                <a:lnTo>
                  <a:pt x="2897" y="15281"/>
                </a:lnTo>
                <a:lnTo>
                  <a:pt x="2532" y="15476"/>
                </a:lnTo>
                <a:lnTo>
                  <a:pt x="2142" y="15671"/>
                </a:lnTo>
                <a:lnTo>
                  <a:pt x="1753" y="15841"/>
                </a:lnTo>
                <a:lnTo>
                  <a:pt x="950" y="16133"/>
                </a:lnTo>
                <a:lnTo>
                  <a:pt x="634" y="16255"/>
                </a:lnTo>
                <a:lnTo>
                  <a:pt x="634" y="16279"/>
                </a:lnTo>
                <a:lnTo>
                  <a:pt x="585" y="15938"/>
                </a:lnTo>
                <a:lnTo>
                  <a:pt x="561" y="15573"/>
                </a:lnTo>
                <a:lnTo>
                  <a:pt x="536" y="15208"/>
                </a:lnTo>
                <a:lnTo>
                  <a:pt x="512" y="14868"/>
                </a:lnTo>
                <a:lnTo>
                  <a:pt x="439" y="14430"/>
                </a:lnTo>
                <a:lnTo>
                  <a:pt x="415" y="13992"/>
                </a:lnTo>
                <a:lnTo>
                  <a:pt x="415" y="13578"/>
                </a:lnTo>
                <a:lnTo>
                  <a:pt x="439" y="13140"/>
                </a:lnTo>
                <a:lnTo>
                  <a:pt x="512" y="11461"/>
                </a:lnTo>
                <a:lnTo>
                  <a:pt x="561" y="10634"/>
                </a:lnTo>
                <a:lnTo>
                  <a:pt x="585" y="9782"/>
                </a:lnTo>
                <a:lnTo>
                  <a:pt x="609" y="8225"/>
                </a:lnTo>
                <a:lnTo>
                  <a:pt x="609" y="6668"/>
                </a:lnTo>
                <a:lnTo>
                  <a:pt x="561" y="5110"/>
                </a:lnTo>
                <a:lnTo>
                  <a:pt x="536" y="4356"/>
                </a:lnTo>
                <a:lnTo>
                  <a:pt x="488" y="3577"/>
                </a:lnTo>
                <a:lnTo>
                  <a:pt x="609" y="3504"/>
                </a:lnTo>
                <a:lnTo>
                  <a:pt x="755" y="3407"/>
                </a:lnTo>
                <a:lnTo>
                  <a:pt x="1145" y="3164"/>
                </a:lnTo>
                <a:lnTo>
                  <a:pt x="1558" y="2920"/>
                </a:lnTo>
                <a:lnTo>
                  <a:pt x="2337" y="2507"/>
                </a:lnTo>
                <a:lnTo>
                  <a:pt x="3116" y="2093"/>
                </a:lnTo>
                <a:lnTo>
                  <a:pt x="3529" y="1850"/>
                </a:lnTo>
                <a:lnTo>
                  <a:pt x="3967" y="1655"/>
                </a:lnTo>
                <a:lnTo>
                  <a:pt x="4405" y="1461"/>
                </a:lnTo>
                <a:lnTo>
                  <a:pt x="4843" y="1290"/>
                </a:lnTo>
                <a:lnTo>
                  <a:pt x="5208" y="1144"/>
                </a:lnTo>
                <a:lnTo>
                  <a:pt x="5549" y="974"/>
                </a:lnTo>
                <a:lnTo>
                  <a:pt x="6206" y="585"/>
                </a:lnTo>
                <a:close/>
                <a:moveTo>
                  <a:pt x="18542" y="804"/>
                </a:moveTo>
                <a:lnTo>
                  <a:pt x="18518" y="1023"/>
                </a:lnTo>
                <a:lnTo>
                  <a:pt x="18518" y="1266"/>
                </a:lnTo>
                <a:lnTo>
                  <a:pt x="18518" y="1752"/>
                </a:lnTo>
                <a:lnTo>
                  <a:pt x="18567" y="2263"/>
                </a:lnTo>
                <a:lnTo>
                  <a:pt x="18567" y="2726"/>
                </a:lnTo>
                <a:lnTo>
                  <a:pt x="18542" y="4648"/>
                </a:lnTo>
                <a:lnTo>
                  <a:pt x="18494" y="6546"/>
                </a:lnTo>
                <a:lnTo>
                  <a:pt x="18469" y="8249"/>
                </a:lnTo>
                <a:lnTo>
                  <a:pt x="18494" y="9952"/>
                </a:lnTo>
                <a:lnTo>
                  <a:pt x="18567" y="13359"/>
                </a:lnTo>
                <a:lnTo>
                  <a:pt x="18542" y="13359"/>
                </a:lnTo>
                <a:lnTo>
                  <a:pt x="18396" y="13505"/>
                </a:lnTo>
                <a:lnTo>
                  <a:pt x="18226" y="13651"/>
                </a:lnTo>
                <a:lnTo>
                  <a:pt x="18031" y="13748"/>
                </a:lnTo>
                <a:lnTo>
                  <a:pt x="17837" y="13846"/>
                </a:lnTo>
                <a:lnTo>
                  <a:pt x="17423" y="14016"/>
                </a:lnTo>
                <a:lnTo>
                  <a:pt x="17009" y="14186"/>
                </a:lnTo>
                <a:lnTo>
                  <a:pt x="16474" y="14454"/>
                </a:lnTo>
                <a:lnTo>
                  <a:pt x="15963" y="14746"/>
                </a:lnTo>
                <a:lnTo>
                  <a:pt x="15452" y="15038"/>
                </a:lnTo>
                <a:lnTo>
                  <a:pt x="14941" y="15330"/>
                </a:lnTo>
                <a:lnTo>
                  <a:pt x="14479" y="15598"/>
                </a:lnTo>
                <a:lnTo>
                  <a:pt x="14016" y="15865"/>
                </a:lnTo>
                <a:lnTo>
                  <a:pt x="13773" y="15987"/>
                </a:lnTo>
                <a:lnTo>
                  <a:pt x="13530" y="16109"/>
                </a:lnTo>
                <a:lnTo>
                  <a:pt x="13286" y="16182"/>
                </a:lnTo>
                <a:lnTo>
                  <a:pt x="13043" y="16255"/>
                </a:lnTo>
                <a:lnTo>
                  <a:pt x="12921" y="16303"/>
                </a:lnTo>
                <a:lnTo>
                  <a:pt x="12921" y="15987"/>
                </a:lnTo>
                <a:lnTo>
                  <a:pt x="12897" y="15671"/>
                </a:lnTo>
                <a:lnTo>
                  <a:pt x="12873" y="15379"/>
                </a:lnTo>
                <a:lnTo>
                  <a:pt x="12848" y="15062"/>
                </a:lnTo>
                <a:lnTo>
                  <a:pt x="12824" y="14770"/>
                </a:lnTo>
                <a:lnTo>
                  <a:pt x="12824" y="14016"/>
                </a:lnTo>
                <a:lnTo>
                  <a:pt x="12848" y="13943"/>
                </a:lnTo>
                <a:lnTo>
                  <a:pt x="12848" y="13894"/>
                </a:lnTo>
                <a:lnTo>
                  <a:pt x="12848" y="13359"/>
                </a:lnTo>
                <a:lnTo>
                  <a:pt x="12946" y="13335"/>
                </a:lnTo>
                <a:lnTo>
                  <a:pt x="13019" y="13310"/>
                </a:lnTo>
                <a:lnTo>
                  <a:pt x="13092" y="13262"/>
                </a:lnTo>
                <a:lnTo>
                  <a:pt x="13140" y="13213"/>
                </a:lnTo>
                <a:lnTo>
                  <a:pt x="13165" y="13116"/>
                </a:lnTo>
                <a:lnTo>
                  <a:pt x="13165" y="13018"/>
                </a:lnTo>
                <a:lnTo>
                  <a:pt x="13116" y="12921"/>
                </a:lnTo>
                <a:lnTo>
                  <a:pt x="13043" y="12872"/>
                </a:lnTo>
                <a:lnTo>
                  <a:pt x="12970" y="12848"/>
                </a:lnTo>
                <a:lnTo>
                  <a:pt x="12873" y="12848"/>
                </a:lnTo>
                <a:lnTo>
                  <a:pt x="12921" y="11826"/>
                </a:lnTo>
                <a:lnTo>
                  <a:pt x="12970" y="10804"/>
                </a:lnTo>
                <a:lnTo>
                  <a:pt x="12970" y="9806"/>
                </a:lnTo>
                <a:lnTo>
                  <a:pt x="12946" y="8809"/>
                </a:lnTo>
                <a:lnTo>
                  <a:pt x="12897" y="7836"/>
                </a:lnTo>
                <a:lnTo>
                  <a:pt x="12897" y="6838"/>
                </a:lnTo>
                <a:lnTo>
                  <a:pt x="12946" y="5986"/>
                </a:lnTo>
                <a:lnTo>
                  <a:pt x="12970" y="5110"/>
                </a:lnTo>
                <a:lnTo>
                  <a:pt x="12970" y="4672"/>
                </a:lnTo>
                <a:lnTo>
                  <a:pt x="12946" y="4234"/>
                </a:lnTo>
                <a:lnTo>
                  <a:pt x="12897" y="3821"/>
                </a:lnTo>
                <a:lnTo>
                  <a:pt x="12800" y="3383"/>
                </a:lnTo>
                <a:lnTo>
                  <a:pt x="13067" y="3285"/>
                </a:lnTo>
                <a:lnTo>
                  <a:pt x="13335" y="3164"/>
                </a:lnTo>
                <a:lnTo>
                  <a:pt x="13603" y="3042"/>
                </a:lnTo>
                <a:lnTo>
                  <a:pt x="13870" y="2920"/>
                </a:lnTo>
                <a:lnTo>
                  <a:pt x="14235" y="2750"/>
                </a:lnTo>
                <a:lnTo>
                  <a:pt x="14600" y="2555"/>
                </a:lnTo>
                <a:lnTo>
                  <a:pt x="15306" y="2142"/>
                </a:lnTo>
                <a:lnTo>
                  <a:pt x="15963" y="1752"/>
                </a:lnTo>
                <a:lnTo>
                  <a:pt x="16304" y="1558"/>
                </a:lnTo>
                <a:lnTo>
                  <a:pt x="16644" y="1388"/>
                </a:lnTo>
                <a:lnTo>
                  <a:pt x="17009" y="1242"/>
                </a:lnTo>
                <a:lnTo>
                  <a:pt x="17350" y="1096"/>
                </a:lnTo>
                <a:lnTo>
                  <a:pt x="17715" y="974"/>
                </a:lnTo>
                <a:lnTo>
                  <a:pt x="18104" y="877"/>
                </a:lnTo>
                <a:lnTo>
                  <a:pt x="18153" y="877"/>
                </a:lnTo>
                <a:lnTo>
                  <a:pt x="18202" y="828"/>
                </a:lnTo>
                <a:lnTo>
                  <a:pt x="18372" y="828"/>
                </a:lnTo>
                <a:lnTo>
                  <a:pt x="18542" y="804"/>
                </a:lnTo>
                <a:close/>
                <a:moveTo>
                  <a:pt x="6279" y="1"/>
                </a:moveTo>
                <a:lnTo>
                  <a:pt x="6206" y="25"/>
                </a:lnTo>
                <a:lnTo>
                  <a:pt x="5403" y="487"/>
                </a:lnTo>
                <a:lnTo>
                  <a:pt x="4989" y="682"/>
                </a:lnTo>
                <a:lnTo>
                  <a:pt x="4551" y="852"/>
                </a:lnTo>
                <a:lnTo>
                  <a:pt x="4113" y="1023"/>
                </a:lnTo>
                <a:lnTo>
                  <a:pt x="3700" y="1217"/>
                </a:lnTo>
                <a:lnTo>
                  <a:pt x="3286" y="1436"/>
                </a:lnTo>
                <a:lnTo>
                  <a:pt x="2872" y="1679"/>
                </a:lnTo>
                <a:lnTo>
                  <a:pt x="2021" y="2117"/>
                </a:lnTo>
                <a:lnTo>
                  <a:pt x="1607" y="2361"/>
                </a:lnTo>
                <a:lnTo>
                  <a:pt x="1193" y="2604"/>
                </a:lnTo>
                <a:lnTo>
                  <a:pt x="974" y="2726"/>
                </a:lnTo>
                <a:lnTo>
                  <a:pt x="731" y="2896"/>
                </a:lnTo>
                <a:lnTo>
                  <a:pt x="488" y="3066"/>
                </a:lnTo>
                <a:lnTo>
                  <a:pt x="390" y="3188"/>
                </a:lnTo>
                <a:lnTo>
                  <a:pt x="317" y="3285"/>
                </a:lnTo>
                <a:lnTo>
                  <a:pt x="269" y="3310"/>
                </a:lnTo>
                <a:lnTo>
                  <a:pt x="220" y="3358"/>
                </a:lnTo>
                <a:lnTo>
                  <a:pt x="171" y="3480"/>
                </a:lnTo>
                <a:lnTo>
                  <a:pt x="123" y="3626"/>
                </a:lnTo>
                <a:lnTo>
                  <a:pt x="98" y="3894"/>
                </a:lnTo>
                <a:lnTo>
                  <a:pt x="98" y="4186"/>
                </a:lnTo>
                <a:lnTo>
                  <a:pt x="123" y="4453"/>
                </a:lnTo>
                <a:lnTo>
                  <a:pt x="147" y="5329"/>
                </a:lnTo>
                <a:lnTo>
                  <a:pt x="171" y="6205"/>
                </a:lnTo>
                <a:lnTo>
                  <a:pt x="171" y="8006"/>
                </a:lnTo>
                <a:lnTo>
                  <a:pt x="147" y="9782"/>
                </a:lnTo>
                <a:lnTo>
                  <a:pt x="123" y="10658"/>
                </a:lnTo>
                <a:lnTo>
                  <a:pt x="98" y="11558"/>
                </a:lnTo>
                <a:lnTo>
                  <a:pt x="1" y="13335"/>
                </a:lnTo>
                <a:lnTo>
                  <a:pt x="1" y="13700"/>
                </a:lnTo>
                <a:lnTo>
                  <a:pt x="1" y="14065"/>
                </a:lnTo>
                <a:lnTo>
                  <a:pt x="25" y="14454"/>
                </a:lnTo>
                <a:lnTo>
                  <a:pt x="50" y="14819"/>
                </a:lnTo>
                <a:lnTo>
                  <a:pt x="98" y="15233"/>
                </a:lnTo>
                <a:lnTo>
                  <a:pt x="123" y="15646"/>
                </a:lnTo>
                <a:lnTo>
                  <a:pt x="147" y="16060"/>
                </a:lnTo>
                <a:lnTo>
                  <a:pt x="171" y="16255"/>
                </a:lnTo>
                <a:lnTo>
                  <a:pt x="220" y="16474"/>
                </a:lnTo>
                <a:lnTo>
                  <a:pt x="244" y="16547"/>
                </a:lnTo>
                <a:lnTo>
                  <a:pt x="317" y="16595"/>
                </a:lnTo>
                <a:lnTo>
                  <a:pt x="390" y="16620"/>
                </a:lnTo>
                <a:lnTo>
                  <a:pt x="463" y="16620"/>
                </a:lnTo>
                <a:lnTo>
                  <a:pt x="536" y="16644"/>
                </a:lnTo>
                <a:lnTo>
                  <a:pt x="707" y="16620"/>
                </a:lnTo>
                <a:lnTo>
                  <a:pt x="877" y="16595"/>
                </a:lnTo>
                <a:lnTo>
                  <a:pt x="1218" y="16474"/>
                </a:lnTo>
                <a:lnTo>
                  <a:pt x="1850" y="16230"/>
                </a:lnTo>
                <a:lnTo>
                  <a:pt x="2240" y="16060"/>
                </a:lnTo>
                <a:lnTo>
                  <a:pt x="2605" y="15890"/>
                </a:lnTo>
                <a:lnTo>
                  <a:pt x="2970" y="15719"/>
                </a:lnTo>
                <a:lnTo>
                  <a:pt x="3310" y="15525"/>
                </a:lnTo>
                <a:lnTo>
                  <a:pt x="4064" y="15062"/>
                </a:lnTo>
                <a:lnTo>
                  <a:pt x="4819" y="14624"/>
                </a:lnTo>
                <a:lnTo>
                  <a:pt x="5549" y="14162"/>
                </a:lnTo>
                <a:lnTo>
                  <a:pt x="5938" y="13967"/>
                </a:lnTo>
                <a:lnTo>
                  <a:pt x="6327" y="13748"/>
                </a:lnTo>
                <a:lnTo>
                  <a:pt x="6400" y="13821"/>
                </a:lnTo>
                <a:lnTo>
                  <a:pt x="6473" y="13870"/>
                </a:lnTo>
                <a:lnTo>
                  <a:pt x="6546" y="13894"/>
                </a:lnTo>
                <a:lnTo>
                  <a:pt x="6644" y="13870"/>
                </a:lnTo>
                <a:lnTo>
                  <a:pt x="6741" y="13992"/>
                </a:lnTo>
                <a:lnTo>
                  <a:pt x="6863" y="14089"/>
                </a:lnTo>
                <a:lnTo>
                  <a:pt x="7130" y="14259"/>
                </a:lnTo>
                <a:lnTo>
                  <a:pt x="7422" y="14405"/>
                </a:lnTo>
                <a:lnTo>
                  <a:pt x="7690" y="14551"/>
                </a:lnTo>
                <a:lnTo>
                  <a:pt x="8517" y="14916"/>
                </a:lnTo>
                <a:lnTo>
                  <a:pt x="9345" y="15306"/>
                </a:lnTo>
                <a:lnTo>
                  <a:pt x="10878" y="16011"/>
                </a:lnTo>
                <a:lnTo>
                  <a:pt x="11656" y="16352"/>
                </a:lnTo>
                <a:lnTo>
                  <a:pt x="12435" y="16644"/>
                </a:lnTo>
                <a:lnTo>
                  <a:pt x="12459" y="16668"/>
                </a:lnTo>
                <a:lnTo>
                  <a:pt x="12508" y="16741"/>
                </a:lnTo>
                <a:lnTo>
                  <a:pt x="12581" y="16766"/>
                </a:lnTo>
                <a:lnTo>
                  <a:pt x="12678" y="16766"/>
                </a:lnTo>
                <a:lnTo>
                  <a:pt x="12751" y="16741"/>
                </a:lnTo>
                <a:lnTo>
                  <a:pt x="12800" y="16693"/>
                </a:lnTo>
                <a:lnTo>
                  <a:pt x="12897" y="16717"/>
                </a:lnTo>
                <a:lnTo>
                  <a:pt x="13019" y="16717"/>
                </a:lnTo>
                <a:lnTo>
                  <a:pt x="13286" y="16668"/>
                </a:lnTo>
                <a:lnTo>
                  <a:pt x="13530" y="16595"/>
                </a:lnTo>
                <a:lnTo>
                  <a:pt x="13724" y="16522"/>
                </a:lnTo>
                <a:lnTo>
                  <a:pt x="14211" y="16279"/>
                </a:lnTo>
                <a:lnTo>
                  <a:pt x="14698" y="16036"/>
                </a:lnTo>
                <a:lnTo>
                  <a:pt x="15647" y="15500"/>
                </a:lnTo>
                <a:lnTo>
                  <a:pt x="16596" y="14965"/>
                </a:lnTo>
                <a:lnTo>
                  <a:pt x="17058" y="14697"/>
                </a:lnTo>
                <a:lnTo>
                  <a:pt x="17545" y="14478"/>
                </a:lnTo>
                <a:lnTo>
                  <a:pt x="17885" y="14332"/>
                </a:lnTo>
                <a:lnTo>
                  <a:pt x="18226" y="14186"/>
                </a:lnTo>
                <a:lnTo>
                  <a:pt x="18542" y="14016"/>
                </a:lnTo>
                <a:lnTo>
                  <a:pt x="18688" y="13894"/>
                </a:lnTo>
                <a:lnTo>
                  <a:pt x="18834" y="13773"/>
                </a:lnTo>
                <a:lnTo>
                  <a:pt x="18883" y="13748"/>
                </a:lnTo>
                <a:lnTo>
                  <a:pt x="18932" y="13724"/>
                </a:lnTo>
                <a:lnTo>
                  <a:pt x="18980" y="13651"/>
                </a:lnTo>
                <a:lnTo>
                  <a:pt x="18980" y="13578"/>
                </a:lnTo>
                <a:lnTo>
                  <a:pt x="18980" y="12726"/>
                </a:lnTo>
                <a:lnTo>
                  <a:pt x="18956" y="11875"/>
                </a:lnTo>
                <a:lnTo>
                  <a:pt x="18883" y="10171"/>
                </a:lnTo>
                <a:lnTo>
                  <a:pt x="18859" y="9271"/>
                </a:lnTo>
                <a:lnTo>
                  <a:pt x="18859" y="8347"/>
                </a:lnTo>
                <a:lnTo>
                  <a:pt x="18883" y="6546"/>
                </a:lnTo>
                <a:lnTo>
                  <a:pt x="18932" y="4648"/>
                </a:lnTo>
                <a:lnTo>
                  <a:pt x="18956" y="2726"/>
                </a:lnTo>
                <a:lnTo>
                  <a:pt x="18980" y="2215"/>
                </a:lnTo>
                <a:lnTo>
                  <a:pt x="18980" y="1679"/>
                </a:lnTo>
                <a:lnTo>
                  <a:pt x="18932" y="1144"/>
                </a:lnTo>
                <a:lnTo>
                  <a:pt x="18883" y="901"/>
                </a:lnTo>
                <a:lnTo>
                  <a:pt x="18834" y="633"/>
                </a:lnTo>
                <a:lnTo>
                  <a:pt x="18883" y="585"/>
                </a:lnTo>
                <a:lnTo>
                  <a:pt x="18883" y="512"/>
                </a:lnTo>
                <a:lnTo>
                  <a:pt x="18883" y="439"/>
                </a:lnTo>
                <a:lnTo>
                  <a:pt x="18834" y="366"/>
                </a:lnTo>
                <a:lnTo>
                  <a:pt x="18761" y="293"/>
                </a:lnTo>
                <a:lnTo>
                  <a:pt x="18664" y="244"/>
                </a:lnTo>
                <a:lnTo>
                  <a:pt x="18421" y="244"/>
                </a:lnTo>
                <a:lnTo>
                  <a:pt x="18177" y="317"/>
                </a:lnTo>
                <a:lnTo>
                  <a:pt x="17958" y="414"/>
                </a:lnTo>
                <a:lnTo>
                  <a:pt x="17715" y="487"/>
                </a:lnTo>
                <a:lnTo>
                  <a:pt x="17374" y="585"/>
                </a:lnTo>
                <a:lnTo>
                  <a:pt x="17058" y="706"/>
                </a:lnTo>
                <a:lnTo>
                  <a:pt x="16742" y="828"/>
                </a:lnTo>
                <a:lnTo>
                  <a:pt x="16425" y="974"/>
                </a:lnTo>
                <a:lnTo>
                  <a:pt x="15817" y="1290"/>
                </a:lnTo>
                <a:lnTo>
                  <a:pt x="15209" y="1655"/>
                </a:lnTo>
                <a:lnTo>
                  <a:pt x="14479" y="2117"/>
                </a:lnTo>
                <a:lnTo>
                  <a:pt x="14089" y="2312"/>
                </a:lnTo>
                <a:lnTo>
                  <a:pt x="13700" y="2507"/>
                </a:lnTo>
                <a:lnTo>
                  <a:pt x="13432" y="2628"/>
                </a:lnTo>
                <a:lnTo>
                  <a:pt x="13165" y="2750"/>
                </a:lnTo>
                <a:lnTo>
                  <a:pt x="12897" y="2920"/>
                </a:lnTo>
                <a:lnTo>
                  <a:pt x="12654" y="3091"/>
                </a:lnTo>
                <a:lnTo>
                  <a:pt x="12532" y="2969"/>
                </a:lnTo>
                <a:lnTo>
                  <a:pt x="12386" y="2896"/>
                </a:lnTo>
                <a:lnTo>
                  <a:pt x="12070" y="2750"/>
                </a:lnTo>
                <a:lnTo>
                  <a:pt x="11875" y="2653"/>
                </a:lnTo>
                <a:lnTo>
                  <a:pt x="11705" y="2555"/>
                </a:lnTo>
                <a:lnTo>
                  <a:pt x="11316" y="2336"/>
                </a:lnTo>
                <a:lnTo>
                  <a:pt x="11072" y="2190"/>
                </a:lnTo>
                <a:lnTo>
                  <a:pt x="10805" y="2093"/>
                </a:lnTo>
                <a:lnTo>
                  <a:pt x="10294" y="1874"/>
                </a:lnTo>
                <a:lnTo>
                  <a:pt x="9758" y="1679"/>
                </a:lnTo>
                <a:lnTo>
                  <a:pt x="9223" y="1485"/>
                </a:lnTo>
                <a:lnTo>
                  <a:pt x="8298" y="1071"/>
                </a:lnTo>
                <a:lnTo>
                  <a:pt x="7836" y="852"/>
                </a:lnTo>
                <a:lnTo>
                  <a:pt x="7398" y="609"/>
                </a:lnTo>
                <a:lnTo>
                  <a:pt x="7325" y="536"/>
                </a:lnTo>
                <a:lnTo>
                  <a:pt x="7228" y="439"/>
                </a:lnTo>
                <a:lnTo>
                  <a:pt x="7057" y="244"/>
                </a:lnTo>
                <a:lnTo>
                  <a:pt x="6936" y="147"/>
                </a:lnTo>
                <a:lnTo>
                  <a:pt x="6838" y="74"/>
                </a:lnTo>
                <a:lnTo>
                  <a:pt x="6741" y="25"/>
                </a:lnTo>
                <a:lnTo>
                  <a:pt x="6619" y="25"/>
                </a:lnTo>
                <a:lnTo>
                  <a:pt x="6571" y="1"/>
                </a:lnTo>
                <a:lnTo>
                  <a:pt x="6498" y="1"/>
                </a:lnTo>
                <a:lnTo>
                  <a:pt x="6449" y="25"/>
                </a:lnTo>
                <a:lnTo>
                  <a:pt x="6400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503225"/>
            <a:ext cx="8839200" cy="413704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6"/>
          <p:cNvSpPr txBox="1">
            <a:spLocks noGrp="1"/>
          </p:cNvSpPr>
          <p:nvPr>
            <p:ph type="title"/>
          </p:nvPr>
        </p:nvSpPr>
        <p:spPr>
          <a:xfrm>
            <a:off x="-6000" y="766275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Tyatíra</a:t>
            </a:r>
            <a:endParaRPr/>
          </a:p>
        </p:txBody>
      </p:sp>
      <p:sp>
        <p:nvSpPr>
          <p:cNvPr id="94" name="Google Shape;94;p16"/>
          <p:cNvSpPr txBox="1">
            <a:spLocks noGrp="1"/>
          </p:cNvSpPr>
          <p:nvPr>
            <p:ph type="body" idx="1"/>
          </p:nvPr>
        </p:nvSpPr>
        <p:spPr>
          <a:xfrm>
            <a:off x="457200" y="1480875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55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Dnes: </a:t>
            </a:r>
            <a:r>
              <a:rPr lang="en" dirty="0">
                <a:solidFill>
                  <a:srgbClr val="FFFFFF"/>
                </a:solidFill>
                <a:latin typeface="Lora"/>
                <a:ea typeface="Lora"/>
                <a:cs typeface="Lora"/>
                <a:sym typeface="Lora"/>
              </a:rPr>
              <a:t>už neexistuje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✘"/>
            </a:pPr>
            <a:r>
              <a:rPr lang="sk-SK" dirty="0">
                <a:latin typeface="Lora"/>
                <a:ea typeface="Lora"/>
                <a:cs typeface="Lora"/>
                <a:sym typeface="Lora"/>
              </a:rPr>
              <a:t>V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 minulosti: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Málo významné mesto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Zväčša remeselníci a obchodníci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55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ora"/>
              <a:buChar char="○"/>
            </a:pPr>
            <a:r>
              <a:rPr lang="en" dirty="0">
                <a:latin typeface="Lora"/>
                <a:ea typeface="Lora"/>
                <a:cs typeface="Lora"/>
                <a:sym typeface="Lora"/>
              </a:rPr>
              <a:t>Nevieme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dirty="0">
                <a:latin typeface="Lora"/>
                <a:ea typeface="Lora"/>
                <a:cs typeface="Lora"/>
                <a:sym typeface="Lora"/>
              </a:rPr>
              <a:t> kedy sem prišlo kresťanstvo</a:t>
            </a:r>
            <a:r>
              <a:rPr lang="sk-SK" dirty="0">
                <a:latin typeface="Lora"/>
                <a:ea typeface="Lora"/>
                <a:cs typeface="Lora"/>
                <a:sym typeface="Lora"/>
              </a:rPr>
              <a:t>.</a:t>
            </a:r>
            <a:endParaRPr dirty="0">
              <a:latin typeface="Lora"/>
              <a:ea typeface="Lora"/>
              <a:cs typeface="Lora"/>
              <a:sym typeface="Lora"/>
            </a:endParaRPr>
          </a:p>
          <a:p>
            <a:pPr marL="914400" lvl="0" indent="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95" name="Google Shape;95;p1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7"/>
          <p:cNvSpPr txBox="1">
            <a:spLocks noGrp="1"/>
          </p:cNvSpPr>
          <p:nvPr>
            <p:ph type="body" idx="1"/>
          </p:nvPr>
        </p:nvSpPr>
        <p:spPr>
          <a:xfrm>
            <a:off x="469050" y="1424675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“Anjelovi cirkevného zboru tyatírskeho napíš: Toto hovorí Syn Boží, ktorý má oči ohnivé ako plameň a nohy podobné lesklému kovu: poznám tvoje skutky, i lásku, i vieru, i službu, </a:t>
            </a:r>
            <a:br>
              <a:rPr lang="sk-SK" sz="2200" dirty="0">
                <a:latin typeface="Lora"/>
                <a:ea typeface="Lora"/>
                <a:cs typeface="Lora"/>
                <a:sym typeface="Lora"/>
              </a:rPr>
            </a:br>
            <a:r>
              <a:rPr lang="en" sz="2200" dirty="0">
                <a:latin typeface="Lora"/>
                <a:ea typeface="Lora"/>
                <a:cs typeface="Lora"/>
                <a:sym typeface="Lora"/>
              </a:rPr>
              <a:t>i tvoju trpezlivosť a tvoje posledné skutky, hojnejšie než prvé.”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/>
          </a:p>
        </p:txBody>
      </p:sp>
      <p:sp>
        <p:nvSpPr>
          <p:cNvPr id="101" name="Google Shape;101;p1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102" name="Google Shape;102;p1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03" name="Google Shape;103;p17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2:18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8"/>
          <p:cNvSpPr txBox="1">
            <a:spLocks noGrp="1"/>
          </p:cNvSpPr>
          <p:nvPr>
            <p:ph type="body" idx="1"/>
          </p:nvPr>
        </p:nvSpPr>
        <p:spPr>
          <a:xfrm>
            <a:off x="469050" y="173520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>
                <a:latin typeface="Lora"/>
                <a:ea typeface="Lora"/>
                <a:cs typeface="Lora"/>
                <a:sym typeface="Lora"/>
              </a:rPr>
              <a:t>Po Ježišovom predstavení by sme očakávali odsúdenie</a:t>
            </a: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400" i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poznám tvoje </a:t>
            </a:r>
            <a:r>
              <a:rPr lang="en" sz="2400" i="1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skutky, i lásku, i vieru, i službu, i tvoju trpezlivosť a tvoje posledné skutky</a:t>
            </a:r>
            <a:r>
              <a:rPr lang="en" sz="2400" i="1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, hojnejšie než prvé.”</a:t>
            </a:r>
            <a:endParaRPr sz="2200" i="1">
              <a:latin typeface="Lora"/>
              <a:ea typeface="Lora"/>
              <a:cs typeface="Lora"/>
              <a:sym typeface="Lora"/>
            </a:endParaRPr>
          </a:p>
          <a:p>
            <a:pPr marL="457200" lvl="0" indent="-3810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400"/>
              <a:buChar char="✘"/>
            </a:pPr>
            <a:r>
              <a:rPr lang="en" sz="2400"/>
              <a:t>Prichádza ale vzdvihnutie zboru</a:t>
            </a:r>
            <a:endParaRPr sz="2400"/>
          </a:p>
          <a:p>
            <a:pPr marL="4572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✘"/>
            </a:pPr>
            <a:r>
              <a:rPr lang="en" sz="2400"/>
              <a:t>Najviac pozitív zo všetkých zborov</a:t>
            </a:r>
            <a:endParaRPr sz="2400"/>
          </a:p>
        </p:txBody>
      </p:sp>
      <p:sp>
        <p:nvSpPr>
          <p:cNvPr id="109" name="Google Shape;109;p1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sp>
        <p:nvSpPr>
          <p:cNvPr id="110" name="Google Shape;110;p1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Hodnotenie zboru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11" name="Google Shape;111;p1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2:18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19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>
            <a:spLocks noGrp="1"/>
          </p:cNvSpPr>
          <p:nvPr>
            <p:ph type="title"/>
          </p:nvPr>
        </p:nvSpPr>
        <p:spPr>
          <a:xfrm>
            <a:off x="0" y="361025"/>
            <a:ext cx="9150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400" i="1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poznám tvoje </a:t>
            </a:r>
            <a:r>
              <a:rPr lang="en" sz="2400" i="1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skutky, i lásku, i vieru, i službu, i tvoju trpezlivosť a tvoje posledné skutky</a:t>
            </a:r>
            <a:r>
              <a:rPr lang="en" sz="2400" i="1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, hojnejšie než prvé.”</a:t>
            </a:r>
            <a:endParaRPr dirty="0"/>
          </a:p>
        </p:txBody>
      </p:sp>
      <p:sp>
        <p:nvSpPr>
          <p:cNvPr id="117" name="Google Shape;117;p19"/>
          <p:cNvSpPr txBox="1">
            <a:spLocks noGrp="1"/>
          </p:cNvSpPr>
          <p:nvPr>
            <p:ph type="body" idx="1"/>
          </p:nvPr>
        </p:nvSpPr>
        <p:spPr>
          <a:xfrm>
            <a:off x="457200" y="1563400"/>
            <a:ext cx="82296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ERGA – skutky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ako dôsledok viery (rozdelené na 3 časti)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AGAPÉ – bezpodmienečná láska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PISTIS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 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– vernosť vo viere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914400" lvl="1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○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DIAKONIA – služba núdznym a trpiacim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HYPOMENÉ – trpezlivosť voči neveriacim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ERGA – najväčšie vyzdvihnutie je však, že posledné skutky sú ešte hojnejšie než prvé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18" name="Google Shape;118;p19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“Mám však proti tebe, že trpíš ženu Jezábel, ktorá hovorí </a:t>
            </a:r>
            <a:br>
              <a:rPr lang="sk-SK" sz="2200" dirty="0">
                <a:latin typeface="Lora"/>
                <a:ea typeface="Lora"/>
                <a:cs typeface="Lora"/>
                <a:sym typeface="Lora"/>
              </a:rPr>
            </a:br>
            <a:r>
              <a:rPr lang="en" sz="2200" dirty="0">
                <a:latin typeface="Lora"/>
                <a:ea typeface="Lora"/>
                <a:cs typeface="Lora"/>
                <a:sym typeface="Lora"/>
              </a:rPr>
              <a:t>o sebe, že je prorokyňa, učí a zvádza mojich služobníkov, aby smilnili a jedli z mäsa obetovaného modlám. Dal som jej čas kajať sa, a nechce sa kajať zo svojho smilstva. Hľa, vrhám ju na lôžko, aj všetkých, čo cudzoložia s ňou, do veľkého súženia, ak sa nebudú kajať z jej skutkov. A jej deti zahubím; a všetky cirkevné zbory poznajú, že ja som ten, ktorý skúma vnútro </a:t>
            </a:r>
            <a:br>
              <a:rPr lang="sk-SK" sz="2200" dirty="0">
                <a:latin typeface="Lora"/>
                <a:ea typeface="Lora"/>
                <a:cs typeface="Lora"/>
                <a:sym typeface="Lora"/>
              </a:rPr>
            </a:b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 srdce a odplatím vám každému podľa vašich skutkov.”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4" name="Google Shape;124;p20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sp>
        <p:nvSpPr>
          <p:cNvPr id="125" name="Google Shape;125;p20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26" name="Google Shape;126;p20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21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Pravdepodobne ide o skutočnú ženu, ktorá je členkou zboru alebo dokonca zastáva službu v zbore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“Náboženská sloboda” – libertinistické konanie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32" name="Google Shape;132;p2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sp>
        <p:nvSpPr>
          <p:cNvPr id="133" name="Google Shape;133;p21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34" name="Google Shape;134;p21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2"/>
          <p:cNvPicPr preferRelativeResize="0"/>
          <p:nvPr/>
        </p:nvPicPr>
        <p:blipFill rotWithShape="1">
          <a:blip r:embed="rId3">
            <a:alphaModFix amt="90000"/>
          </a:blip>
          <a:srcRect l="20373" r="20367"/>
          <a:stretch/>
        </p:blipFill>
        <p:spPr>
          <a:xfrm>
            <a:off x="150" y="0"/>
            <a:ext cx="457192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22"/>
          <p:cNvPicPr preferRelativeResize="0"/>
          <p:nvPr/>
        </p:nvPicPr>
        <p:blipFill rotWithShape="1">
          <a:blip r:embed="rId4">
            <a:alphaModFix amt="90000"/>
          </a:blip>
          <a:srcRect t="12502" b="12495"/>
          <a:stretch/>
        </p:blipFill>
        <p:spPr>
          <a:xfrm>
            <a:off x="4572075" y="0"/>
            <a:ext cx="4571930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22"/>
          <p:cNvSpPr/>
          <p:nvPr/>
        </p:nvSpPr>
        <p:spPr>
          <a:xfrm>
            <a:off x="2571750" y="571500"/>
            <a:ext cx="4000500" cy="4000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22"/>
          <p:cNvSpPr txBox="1">
            <a:spLocks noGrp="1"/>
          </p:cNvSpPr>
          <p:nvPr>
            <p:ph type="ctrTitle"/>
          </p:nvPr>
        </p:nvSpPr>
        <p:spPr>
          <a:xfrm>
            <a:off x="3019500" y="1662150"/>
            <a:ext cx="3105300" cy="18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SLOBODA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vs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SLOBODA</a:t>
            </a:r>
            <a:endParaRPr/>
          </a:p>
        </p:txBody>
      </p:sp>
      <p:sp>
        <p:nvSpPr>
          <p:cNvPr id="143" name="Google Shape;14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3"/>
          <p:cNvPicPr preferRelativeResize="0"/>
          <p:nvPr/>
        </p:nvPicPr>
        <p:blipFill rotWithShape="1">
          <a:blip r:embed="rId3">
            <a:alphaModFix amt="90000"/>
          </a:blip>
          <a:srcRect l="20373" r="20367"/>
          <a:stretch/>
        </p:blipFill>
        <p:spPr>
          <a:xfrm>
            <a:off x="150" y="0"/>
            <a:ext cx="457192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3"/>
          <p:cNvPicPr preferRelativeResize="0"/>
          <p:nvPr/>
        </p:nvPicPr>
        <p:blipFill rotWithShape="1">
          <a:blip r:embed="rId4">
            <a:alphaModFix amt="90000"/>
          </a:blip>
          <a:srcRect t="12502" b="12495"/>
          <a:stretch/>
        </p:blipFill>
        <p:spPr>
          <a:xfrm>
            <a:off x="4572075" y="0"/>
            <a:ext cx="4571930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3"/>
          <p:cNvSpPr/>
          <p:nvPr/>
        </p:nvSpPr>
        <p:spPr>
          <a:xfrm>
            <a:off x="2571750" y="571500"/>
            <a:ext cx="4000500" cy="4000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23"/>
          <p:cNvSpPr txBox="1">
            <a:spLocks noGrp="1"/>
          </p:cNvSpPr>
          <p:nvPr>
            <p:ph type="ctrTitle"/>
          </p:nvPr>
        </p:nvSpPr>
        <p:spPr>
          <a:xfrm>
            <a:off x="2871900" y="1662150"/>
            <a:ext cx="3400200" cy="18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SLOBODA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vs 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NEZÁVISLOSŤ</a:t>
            </a:r>
            <a:endParaRPr/>
          </a:p>
        </p:txBody>
      </p:sp>
      <p:sp>
        <p:nvSpPr>
          <p:cNvPr id="152" name="Google Shape;15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  <p:sp>
        <p:nvSpPr>
          <p:cNvPr id="153" name="Google Shape;153;p23"/>
          <p:cNvSpPr txBox="1"/>
          <p:nvPr/>
        </p:nvSpPr>
        <p:spPr>
          <a:xfrm>
            <a:off x="6247500" y="3540525"/>
            <a:ext cx="28965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Sloboda nezna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m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e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n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á nezávislosť ani úspech, či bohatstvo.</a:t>
            </a:r>
            <a:endParaRPr sz="2000" dirty="0">
              <a:solidFill>
                <a:schemeClr val="lt1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54" name="Google Shape;154;p23"/>
          <p:cNvSpPr txBox="1"/>
          <p:nvPr/>
        </p:nvSpPr>
        <p:spPr>
          <a:xfrm>
            <a:off x="-55975" y="3392675"/>
            <a:ext cx="3271615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Kristus nás oslobodil </a:t>
            </a:r>
            <a:b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k slobode. Stojte teda </a:t>
            </a:r>
            <a:b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a nedajte sa zapriahnuť zase do jarma otroctva! Gal. 5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: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1</a:t>
            </a:r>
            <a:endParaRPr sz="2000" dirty="0">
              <a:solidFill>
                <a:schemeClr val="lt1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Pravdepodobne ide o skutočnú ženu, ktorá je členkou zboru alebo dokonca zastáva službu v zbore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“Náboženská sloboda” – libertinistické konanie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Trest má postihnúť nielen ju</a:t>
            </a:r>
            <a:r>
              <a:rPr lang="sk-SK" sz="22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ale aj jej spoluvinníkov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Stále je však možnosť pokánia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Boh ale pozná a skúma vnútro človeka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0" name="Google Shape;160;p24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13</a:t>
            </a:fld>
            <a:endParaRPr/>
          </a:p>
        </p:txBody>
      </p:sp>
      <p:sp>
        <p:nvSpPr>
          <p:cNvPr id="161" name="Google Shape;161;p24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Napomenutie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62" name="Google Shape;162;p24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2:20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23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5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Ale vám ostatným v Tyatíre, ktorí sa nepridŕžajú tohto učenia, ktorí – ako vravia – nepoznali hlbiny satanove, vám hovorím: nekladiem na vás iné bremeno. Len sa držte toho, čo máte, kým neprídem!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68" name="Google Shape;168;p25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14</a:t>
            </a:fld>
            <a:endParaRPr/>
          </a:p>
        </p:txBody>
      </p:sp>
      <p:sp>
        <p:nvSpPr>
          <p:cNvPr id="169" name="Google Shape;169;p25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70" name="Google Shape;170;p25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25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6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“Hlbiny satanove”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Falošní učitelia hlásali, že sa stávajú dokonalejšími, a preto je im všetko dovolené. Sami hovorili, že poznávajú hĺbky Božie.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Kristus ale trochu sarkasticky hovorí, že dostávajú len do hĺbok satanských a do jeho moci.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Je tu ale tiež povzbudenie pre ostatných členov, aby vydržali a pokračovali v tom, čo už žijú a neprestávať.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76" name="Google Shape;176;p26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  <p:sp>
        <p:nvSpPr>
          <p:cNvPr id="177" name="Google Shape;177;p26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Výzva</a:t>
            </a:r>
            <a:endParaRPr>
              <a:latin typeface="Sniglet"/>
              <a:ea typeface="Sniglet"/>
              <a:cs typeface="Sniglet"/>
              <a:sym typeface="Sniglet"/>
            </a:endParaRPr>
          </a:p>
        </p:txBody>
      </p:sp>
      <p:sp>
        <p:nvSpPr>
          <p:cNvPr id="178" name="Google Shape;178;p26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2:24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25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7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“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Kto zvíťazí a až do konca vytrvá v mojich skutkoch, tomu dám moc nad národmi a bude ich spravovať železným prútom a rozbije ich ako hlinené nádoby, ako som i ja prijal od svojho Otca, a dám mu rannú hviezdu. Kto má uši, nech počuje, čo Duch hovorí cirkevným zborom!</a:t>
            </a:r>
            <a:r>
              <a:rPr lang="en" sz="2400" dirty="0">
                <a:latin typeface="Lora"/>
                <a:ea typeface="Lora"/>
                <a:cs typeface="Lora"/>
                <a:sym typeface="Lora"/>
              </a:rPr>
              <a:t>”</a:t>
            </a:r>
            <a:endParaRPr sz="24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4" name="Google Shape;184;p27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  <p:sp>
        <p:nvSpPr>
          <p:cNvPr id="185" name="Google Shape;185;p27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2:26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8"/>
          <p:cNvSpPr txBox="1">
            <a:spLocks noGrp="1"/>
          </p:cNvSpPr>
          <p:nvPr>
            <p:ph type="body" idx="1"/>
          </p:nvPr>
        </p:nvSpPr>
        <p:spPr>
          <a:xfrm>
            <a:off x="469050" y="1535150"/>
            <a:ext cx="8205900" cy="340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“Kto zvíťazí a až do konca vytrvá v mojich skutkoch,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tomu dám moc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 nad národmi a bude ich spravovať železným prútom a rozbije ich ako hlinené nádoby, ako som i ja prijal od svojho Otca, a </a:t>
            </a:r>
            <a:r>
              <a:rPr lang="en" sz="2200" dirty="0">
                <a:solidFill>
                  <a:srgbClr val="FF0000"/>
                </a:solidFill>
                <a:latin typeface="Lora"/>
                <a:ea typeface="Lora"/>
                <a:cs typeface="Lora"/>
                <a:sym typeface="Lora"/>
              </a:rPr>
              <a:t>dám mu rannú hviezdu</a:t>
            </a:r>
            <a:r>
              <a:rPr lang="en" sz="2200" dirty="0">
                <a:latin typeface="Lora"/>
                <a:ea typeface="Lora"/>
                <a:cs typeface="Lora"/>
                <a:sym typeface="Lora"/>
              </a:rPr>
              <a:t>. Kto má uši, nech počuje, čo Duch hovorí cirkevným zborom!”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endParaRPr sz="22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SzPts val="2200"/>
              <a:buFont typeface="Lora"/>
              <a:buChar char="✘"/>
            </a:pPr>
            <a:r>
              <a:rPr lang="en" sz="2200" dirty="0">
                <a:latin typeface="Lora"/>
                <a:ea typeface="Lora"/>
                <a:cs typeface="Lora"/>
                <a:sym typeface="Lora"/>
              </a:rPr>
              <a:t>Zvíťazíš síce ty, ale bez závislosti to nepôjde.</a:t>
            </a:r>
            <a:endParaRPr sz="2200" dirty="0"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2" name="Google Shape;192;p28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sp>
        <p:nvSpPr>
          <p:cNvPr id="193" name="Google Shape;193;p28"/>
          <p:cNvSpPr txBox="1"/>
          <p:nvPr/>
        </p:nvSpPr>
        <p:spPr>
          <a:xfrm>
            <a:off x="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Zasľúbenie</a:t>
            </a:r>
            <a:endParaRPr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94" name="Google Shape;194;p28"/>
          <p:cNvSpPr txBox="1"/>
          <p:nvPr/>
        </p:nvSpPr>
        <p:spPr>
          <a:xfrm>
            <a:off x="4406550" y="526550"/>
            <a:ext cx="4846500" cy="100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Zjavenie 2:26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-</a:t>
            </a:r>
            <a:r>
              <a:rPr lang="sk-SK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 </a:t>
            </a:r>
            <a:r>
              <a:rPr lang="en" sz="3000" dirty="0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29</a:t>
            </a: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3000" dirty="0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29"/>
          <p:cNvPicPr preferRelativeResize="0"/>
          <p:nvPr/>
        </p:nvPicPr>
        <p:blipFill rotWithShape="1">
          <a:blip r:embed="rId3">
            <a:alphaModFix amt="90000"/>
          </a:blip>
          <a:srcRect l="20373" r="20367"/>
          <a:stretch/>
        </p:blipFill>
        <p:spPr>
          <a:xfrm>
            <a:off x="-5" y="3"/>
            <a:ext cx="457192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9"/>
          <p:cNvPicPr preferRelativeResize="0"/>
          <p:nvPr/>
        </p:nvPicPr>
        <p:blipFill rotWithShape="1">
          <a:blip r:embed="rId4">
            <a:alphaModFix amt="90000"/>
          </a:blip>
          <a:srcRect t="12502" b="12495"/>
          <a:stretch/>
        </p:blipFill>
        <p:spPr>
          <a:xfrm>
            <a:off x="4572075" y="0"/>
            <a:ext cx="4571930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29"/>
          <p:cNvSpPr/>
          <p:nvPr/>
        </p:nvSpPr>
        <p:spPr>
          <a:xfrm>
            <a:off x="2571750" y="571500"/>
            <a:ext cx="4000500" cy="4000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9"/>
          <p:cNvSpPr txBox="1">
            <a:spLocks noGrp="1"/>
          </p:cNvSpPr>
          <p:nvPr>
            <p:ph type="ctrTitle"/>
          </p:nvPr>
        </p:nvSpPr>
        <p:spPr>
          <a:xfrm>
            <a:off x="2871900" y="1662150"/>
            <a:ext cx="3400200" cy="18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Vyberám si závislosť</a:t>
            </a:r>
            <a:endParaRPr/>
          </a:p>
        </p:txBody>
      </p:sp>
      <p:sp>
        <p:nvSpPr>
          <p:cNvPr id="203" name="Google Shape;203;p2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204" name="Google Shape;204;p29"/>
          <p:cNvSpPr txBox="1"/>
          <p:nvPr/>
        </p:nvSpPr>
        <p:spPr>
          <a:xfrm>
            <a:off x="6247500" y="3540525"/>
            <a:ext cx="28965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Sloboda nezna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m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e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n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á nezávislosť ani úspech, či bohatstvo.</a:t>
            </a:r>
            <a:endParaRPr sz="2000" dirty="0">
              <a:solidFill>
                <a:schemeClr val="lt1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05" name="Google Shape;205;p29"/>
          <p:cNvSpPr txBox="1"/>
          <p:nvPr/>
        </p:nvSpPr>
        <p:spPr>
          <a:xfrm>
            <a:off x="58326" y="3400295"/>
            <a:ext cx="34002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Kristus nás oslobodil </a:t>
            </a:r>
            <a:b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k slobode. Stojte teda </a:t>
            </a:r>
            <a:b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a nedajte sa zapriahnuť zase do jarma otroctva! Gal. 5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: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1</a:t>
            </a:r>
            <a:endParaRPr sz="2000" dirty="0">
              <a:solidFill>
                <a:schemeClr val="lt1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Google Shape;210;p30"/>
          <p:cNvPicPr preferRelativeResize="0"/>
          <p:nvPr/>
        </p:nvPicPr>
        <p:blipFill rotWithShape="1">
          <a:blip r:embed="rId3">
            <a:alphaModFix amt="90000"/>
          </a:blip>
          <a:srcRect l="20373" r="20367"/>
          <a:stretch/>
        </p:blipFill>
        <p:spPr>
          <a:xfrm>
            <a:off x="150" y="0"/>
            <a:ext cx="4571923" cy="5143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30"/>
          <p:cNvPicPr preferRelativeResize="0"/>
          <p:nvPr/>
        </p:nvPicPr>
        <p:blipFill rotWithShape="1">
          <a:blip r:embed="rId4">
            <a:alphaModFix amt="90000"/>
          </a:blip>
          <a:srcRect t="12502" b="12495"/>
          <a:stretch/>
        </p:blipFill>
        <p:spPr>
          <a:xfrm>
            <a:off x="4572075" y="0"/>
            <a:ext cx="4571930" cy="5143496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0"/>
          <p:cNvSpPr/>
          <p:nvPr/>
        </p:nvSpPr>
        <p:spPr>
          <a:xfrm>
            <a:off x="2571750" y="571500"/>
            <a:ext cx="4000500" cy="40005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0"/>
          <p:cNvSpPr txBox="1">
            <a:spLocks noGrp="1"/>
          </p:cNvSpPr>
          <p:nvPr>
            <p:ph type="ctrTitle"/>
          </p:nvPr>
        </p:nvSpPr>
        <p:spPr>
          <a:xfrm>
            <a:off x="2871900" y="1662150"/>
            <a:ext cx="3400200" cy="181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Vyberám si závislosť na JEŽIŠOVI</a:t>
            </a:r>
            <a:endParaRPr/>
          </a:p>
        </p:txBody>
      </p:sp>
      <p:sp>
        <p:nvSpPr>
          <p:cNvPr id="214" name="Google Shape;214;p3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  <p:sp>
        <p:nvSpPr>
          <p:cNvPr id="215" name="Google Shape;215;p30"/>
          <p:cNvSpPr txBox="1"/>
          <p:nvPr/>
        </p:nvSpPr>
        <p:spPr>
          <a:xfrm>
            <a:off x="6247500" y="3540525"/>
            <a:ext cx="28965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Sloboda nezna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m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e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n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á nezávislosť ani úspech, či bohatstvo.</a:t>
            </a:r>
            <a:endParaRPr sz="2000" dirty="0">
              <a:solidFill>
                <a:schemeClr val="lt1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216" name="Google Shape;216;p30"/>
          <p:cNvSpPr txBox="1"/>
          <p:nvPr/>
        </p:nvSpPr>
        <p:spPr>
          <a:xfrm>
            <a:off x="88805" y="3481350"/>
            <a:ext cx="3400200" cy="106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Kristus nás oslobodil </a:t>
            </a:r>
            <a:b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k slobode. Stojte teda </a:t>
            </a:r>
            <a:b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</a:b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a nedajte sa zapriahnuť zase do jarma otroctva! Gal. 5</a:t>
            </a:r>
            <a:r>
              <a:rPr lang="sk-SK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:</a:t>
            </a:r>
            <a:r>
              <a:rPr lang="en" sz="2000" dirty="0">
                <a:solidFill>
                  <a:schemeClr val="lt1"/>
                </a:solidFill>
                <a:highlight>
                  <a:srgbClr val="000000"/>
                </a:highlight>
                <a:latin typeface="Lora"/>
                <a:ea typeface="Lora"/>
                <a:cs typeface="Lora"/>
                <a:sym typeface="Lora"/>
              </a:rPr>
              <a:t>1</a:t>
            </a:r>
            <a:endParaRPr sz="2000" dirty="0">
              <a:solidFill>
                <a:schemeClr val="lt1"/>
              </a:solidFill>
              <a:highlight>
                <a:srgbClr val="000000"/>
              </a:highlight>
              <a:latin typeface="Lora"/>
              <a:ea typeface="Lora"/>
              <a:cs typeface="Lora"/>
              <a:sym typeface="Lora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1"/>
          <p:cNvSpPr txBox="1">
            <a:spLocks noGrp="1"/>
          </p:cNvSpPr>
          <p:nvPr>
            <p:ph type="title"/>
          </p:nvPr>
        </p:nvSpPr>
        <p:spPr>
          <a:xfrm>
            <a:off x="-6000" y="305500"/>
            <a:ext cx="9156000" cy="85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Diskusné otázky</a:t>
            </a:r>
            <a:endParaRPr sz="3000"/>
          </a:p>
        </p:txBody>
      </p:sp>
      <p:sp>
        <p:nvSpPr>
          <p:cNvPr id="222" name="Google Shape;222;p31"/>
          <p:cNvSpPr txBox="1">
            <a:spLocks noGrp="1"/>
          </p:cNvSpPr>
          <p:nvPr>
            <p:ph type="body" idx="1"/>
          </p:nvPr>
        </p:nvSpPr>
        <p:spPr>
          <a:xfrm>
            <a:off x="228600" y="891525"/>
            <a:ext cx="8686800" cy="25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3429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1800"/>
              <a:buFont typeface="+mj-lt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Ak by si mal na jeden deň neobmedzenú slobodu a financie</a:t>
            </a:r>
            <a:r>
              <a:rPr lang="sk-SK" sz="1800" dirty="0">
                <a:latin typeface="Lora"/>
                <a:ea typeface="Lora"/>
                <a:cs typeface="Lora"/>
                <a:sym typeface="Lora"/>
              </a:rPr>
              <a:t>,</a:t>
            </a:r>
            <a:r>
              <a:rPr lang="en" sz="1800" dirty="0">
                <a:latin typeface="Lora"/>
                <a:ea typeface="Lora"/>
                <a:cs typeface="Lora"/>
                <a:sym typeface="Lora"/>
              </a:rPr>
              <a:t> čo by si urobil?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Kedy sa cítiš najviac slobodný? </a:t>
            </a:r>
            <a:r>
              <a:rPr lang="en" sz="1800" dirty="0">
                <a:solidFill>
                  <a:schemeClr val="lt1"/>
                </a:solidFill>
                <a:latin typeface="Lora"/>
                <a:ea typeface="Lora"/>
                <a:cs typeface="Lora"/>
                <a:sym typeface="Lora"/>
              </a:rPr>
              <a:t>Od čoho si najviac závislý (internet, vzťahy, ľudia, káva,…)?</a:t>
            </a:r>
            <a:endParaRPr sz="1800" dirty="0">
              <a:latin typeface="Lora"/>
              <a:ea typeface="Lora"/>
              <a:cs typeface="Lora"/>
              <a:sym typeface="Lora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Font typeface="Lora"/>
              <a:buAutoNum type="arabicPeriod"/>
            </a:pPr>
            <a:r>
              <a:rPr lang="en" sz="1800" dirty="0">
                <a:latin typeface="Lora"/>
                <a:ea typeface="Lora"/>
                <a:cs typeface="Lora"/>
                <a:sym typeface="Lora"/>
              </a:rPr>
              <a:t>Pamätáš si na situáciu, kedy ťa Pán Boh do niečoho volal (niečo urobiť), no ty si nebol s tým stotožnený, ale predsa si to urobil? (ťažký rozhovor, dôležité rozhodnutie, vzdanie sa niečoho, …) </a:t>
            </a:r>
            <a:br>
              <a:rPr lang="sk-SK" sz="1800" dirty="0">
                <a:latin typeface="Lora"/>
                <a:ea typeface="Lora"/>
                <a:cs typeface="Lora"/>
                <a:sym typeface="Lora"/>
              </a:rPr>
            </a:br>
            <a:r>
              <a:rPr lang="en" sz="1800" dirty="0">
                <a:latin typeface="Lora"/>
                <a:ea typeface="Lora"/>
                <a:cs typeface="Lora"/>
                <a:sym typeface="Lora"/>
              </a:rPr>
              <a:t>Aký bol výsledok? Čo to prinieslo?</a:t>
            </a:r>
            <a:endParaRPr lang="sk-SK" sz="1800" dirty="0">
              <a:latin typeface="Lora"/>
              <a:ea typeface="Lora"/>
              <a:cs typeface="Lora"/>
              <a:sym typeface="Lora"/>
            </a:endParaRPr>
          </a:p>
          <a:p>
            <a:pPr indent="-342900">
              <a:lnSpc>
                <a:spcPct val="150000"/>
              </a:lnSpc>
              <a:spcBef>
                <a:spcPts val="0"/>
              </a:spcBef>
              <a:buSzPts val="1800"/>
              <a:buFont typeface="Lora"/>
              <a:buAutoNum type="arabicPeriod"/>
            </a:pPr>
            <a:r>
              <a:rPr lang="sk-SK" sz="1800" dirty="0">
                <a:latin typeface="Lora"/>
                <a:ea typeface="Lora"/>
                <a:cs typeface="Lora"/>
                <a:sym typeface="Lora"/>
              </a:rPr>
              <a:t>Čo by si mal v najbližších dňoch, týždňoch, zmeniť, aj keď sa ti do toho možno nechce?</a:t>
            </a:r>
          </a:p>
        </p:txBody>
      </p:sp>
      <p:sp>
        <p:nvSpPr>
          <p:cNvPr id="223" name="Google Shape;223;p31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2"/>
          <p:cNvSpPr txBox="1">
            <a:spLocks noGrp="1"/>
          </p:cNvSpPr>
          <p:nvPr>
            <p:ph type="sldNum" idx="12"/>
          </p:nvPr>
        </p:nvSpPr>
        <p:spPr>
          <a:xfrm>
            <a:off x="4297650" y="4832975"/>
            <a:ext cx="548700" cy="3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21</a:t>
            </a:fld>
            <a:endParaRPr/>
          </a:p>
        </p:txBody>
      </p:sp>
      <p:sp>
        <p:nvSpPr>
          <p:cNvPr id="229" name="Google Shape;229;p32"/>
          <p:cNvSpPr/>
          <p:nvPr/>
        </p:nvSpPr>
        <p:spPr>
          <a:xfrm>
            <a:off x="4097358" y="2172662"/>
            <a:ext cx="949269" cy="798184"/>
          </a:xfrm>
          <a:custGeom>
            <a:avLst/>
            <a:gdLst/>
            <a:ahLst/>
            <a:cxnLst/>
            <a:rect l="l" t="t" r="r" b="b"/>
            <a:pathLst>
              <a:path w="18956" h="16571" extrusionOk="0">
                <a:moveTo>
                  <a:pt x="9222" y="2604"/>
                </a:moveTo>
                <a:lnTo>
                  <a:pt x="9149" y="2628"/>
                </a:lnTo>
                <a:lnTo>
                  <a:pt x="9028" y="2701"/>
                </a:lnTo>
                <a:lnTo>
                  <a:pt x="8809" y="2896"/>
                </a:lnTo>
                <a:lnTo>
                  <a:pt x="8517" y="3139"/>
                </a:lnTo>
                <a:lnTo>
                  <a:pt x="8249" y="3358"/>
                </a:lnTo>
                <a:lnTo>
                  <a:pt x="7957" y="3577"/>
                </a:lnTo>
                <a:lnTo>
                  <a:pt x="7665" y="3821"/>
                </a:lnTo>
                <a:lnTo>
                  <a:pt x="6619" y="4818"/>
                </a:lnTo>
                <a:lnTo>
                  <a:pt x="5573" y="5816"/>
                </a:lnTo>
                <a:lnTo>
                  <a:pt x="5256" y="6181"/>
                </a:lnTo>
                <a:lnTo>
                  <a:pt x="4964" y="6546"/>
                </a:lnTo>
                <a:lnTo>
                  <a:pt x="4380" y="7325"/>
                </a:lnTo>
                <a:lnTo>
                  <a:pt x="4210" y="7495"/>
                </a:lnTo>
                <a:lnTo>
                  <a:pt x="3942" y="7763"/>
                </a:lnTo>
                <a:lnTo>
                  <a:pt x="3821" y="7909"/>
                </a:lnTo>
                <a:lnTo>
                  <a:pt x="3723" y="8055"/>
                </a:lnTo>
                <a:lnTo>
                  <a:pt x="3675" y="8176"/>
                </a:lnTo>
                <a:lnTo>
                  <a:pt x="3675" y="8225"/>
                </a:lnTo>
                <a:lnTo>
                  <a:pt x="3699" y="8274"/>
                </a:lnTo>
                <a:lnTo>
                  <a:pt x="3796" y="8347"/>
                </a:lnTo>
                <a:lnTo>
                  <a:pt x="3918" y="8347"/>
                </a:lnTo>
                <a:lnTo>
                  <a:pt x="4040" y="8322"/>
                </a:lnTo>
                <a:lnTo>
                  <a:pt x="4186" y="8249"/>
                </a:lnTo>
                <a:lnTo>
                  <a:pt x="4332" y="8128"/>
                </a:lnTo>
                <a:lnTo>
                  <a:pt x="4478" y="8006"/>
                </a:lnTo>
                <a:lnTo>
                  <a:pt x="4794" y="7665"/>
                </a:lnTo>
                <a:lnTo>
                  <a:pt x="5086" y="7300"/>
                </a:lnTo>
                <a:lnTo>
                  <a:pt x="5354" y="6935"/>
                </a:lnTo>
                <a:lnTo>
                  <a:pt x="5694" y="6473"/>
                </a:lnTo>
                <a:lnTo>
                  <a:pt x="6108" y="6035"/>
                </a:lnTo>
                <a:lnTo>
                  <a:pt x="6521" y="5621"/>
                </a:lnTo>
                <a:lnTo>
                  <a:pt x="7422" y="4818"/>
                </a:lnTo>
                <a:lnTo>
                  <a:pt x="7860" y="4380"/>
                </a:lnTo>
                <a:lnTo>
                  <a:pt x="8322" y="3967"/>
                </a:lnTo>
                <a:lnTo>
                  <a:pt x="8663" y="3699"/>
                </a:lnTo>
                <a:lnTo>
                  <a:pt x="9003" y="3456"/>
                </a:lnTo>
                <a:lnTo>
                  <a:pt x="9174" y="3285"/>
                </a:lnTo>
                <a:lnTo>
                  <a:pt x="9295" y="3139"/>
                </a:lnTo>
                <a:lnTo>
                  <a:pt x="9320" y="3139"/>
                </a:lnTo>
                <a:lnTo>
                  <a:pt x="9466" y="3285"/>
                </a:lnTo>
                <a:lnTo>
                  <a:pt x="10366" y="4113"/>
                </a:lnTo>
                <a:lnTo>
                  <a:pt x="11169" y="4916"/>
                </a:lnTo>
                <a:lnTo>
                  <a:pt x="11558" y="5329"/>
                </a:lnTo>
                <a:lnTo>
                  <a:pt x="11923" y="5767"/>
                </a:lnTo>
                <a:lnTo>
                  <a:pt x="12264" y="6181"/>
                </a:lnTo>
                <a:lnTo>
                  <a:pt x="12605" y="6643"/>
                </a:lnTo>
                <a:lnTo>
                  <a:pt x="12945" y="7057"/>
                </a:lnTo>
                <a:lnTo>
                  <a:pt x="13116" y="7276"/>
                </a:lnTo>
                <a:lnTo>
                  <a:pt x="13310" y="7471"/>
                </a:lnTo>
                <a:lnTo>
                  <a:pt x="13675" y="7787"/>
                </a:lnTo>
                <a:lnTo>
                  <a:pt x="14040" y="8079"/>
                </a:lnTo>
                <a:lnTo>
                  <a:pt x="14308" y="8322"/>
                </a:lnTo>
                <a:lnTo>
                  <a:pt x="14429" y="8420"/>
                </a:lnTo>
                <a:lnTo>
                  <a:pt x="14502" y="8444"/>
                </a:lnTo>
                <a:lnTo>
                  <a:pt x="14600" y="8493"/>
                </a:lnTo>
                <a:lnTo>
                  <a:pt x="14697" y="8493"/>
                </a:lnTo>
                <a:lnTo>
                  <a:pt x="14770" y="8444"/>
                </a:lnTo>
                <a:lnTo>
                  <a:pt x="14843" y="8371"/>
                </a:lnTo>
                <a:lnTo>
                  <a:pt x="14867" y="8274"/>
                </a:lnTo>
                <a:lnTo>
                  <a:pt x="14867" y="8201"/>
                </a:lnTo>
                <a:lnTo>
                  <a:pt x="14843" y="8103"/>
                </a:lnTo>
                <a:lnTo>
                  <a:pt x="14746" y="7957"/>
                </a:lnTo>
                <a:lnTo>
                  <a:pt x="14648" y="7811"/>
                </a:lnTo>
                <a:lnTo>
                  <a:pt x="14502" y="7690"/>
                </a:lnTo>
                <a:lnTo>
                  <a:pt x="14186" y="7446"/>
                </a:lnTo>
                <a:lnTo>
                  <a:pt x="13894" y="7252"/>
                </a:lnTo>
                <a:lnTo>
                  <a:pt x="13675" y="7057"/>
                </a:lnTo>
                <a:lnTo>
                  <a:pt x="13481" y="6862"/>
                </a:lnTo>
                <a:lnTo>
                  <a:pt x="13116" y="6424"/>
                </a:lnTo>
                <a:lnTo>
                  <a:pt x="12434" y="5500"/>
                </a:lnTo>
                <a:lnTo>
                  <a:pt x="12045" y="5037"/>
                </a:lnTo>
                <a:lnTo>
                  <a:pt x="11607" y="4599"/>
                </a:lnTo>
                <a:lnTo>
                  <a:pt x="11169" y="4161"/>
                </a:lnTo>
                <a:lnTo>
                  <a:pt x="10731" y="3723"/>
                </a:lnTo>
                <a:lnTo>
                  <a:pt x="10293" y="3334"/>
                </a:lnTo>
                <a:lnTo>
                  <a:pt x="9806" y="2920"/>
                </a:lnTo>
                <a:lnTo>
                  <a:pt x="9660" y="2799"/>
                </a:lnTo>
                <a:lnTo>
                  <a:pt x="9514" y="2726"/>
                </a:lnTo>
                <a:lnTo>
                  <a:pt x="9417" y="2628"/>
                </a:lnTo>
                <a:lnTo>
                  <a:pt x="9368" y="2604"/>
                </a:lnTo>
                <a:close/>
                <a:moveTo>
                  <a:pt x="9271" y="8979"/>
                </a:moveTo>
                <a:lnTo>
                  <a:pt x="9247" y="9125"/>
                </a:lnTo>
                <a:lnTo>
                  <a:pt x="9271" y="9271"/>
                </a:lnTo>
                <a:lnTo>
                  <a:pt x="9295" y="9563"/>
                </a:lnTo>
                <a:lnTo>
                  <a:pt x="8517" y="9563"/>
                </a:lnTo>
                <a:lnTo>
                  <a:pt x="8298" y="9587"/>
                </a:lnTo>
                <a:lnTo>
                  <a:pt x="8176" y="9612"/>
                </a:lnTo>
                <a:lnTo>
                  <a:pt x="8054" y="9636"/>
                </a:lnTo>
                <a:lnTo>
                  <a:pt x="8054" y="9466"/>
                </a:lnTo>
                <a:lnTo>
                  <a:pt x="8054" y="9320"/>
                </a:lnTo>
                <a:lnTo>
                  <a:pt x="8006" y="9174"/>
                </a:lnTo>
                <a:lnTo>
                  <a:pt x="7957" y="9028"/>
                </a:lnTo>
                <a:lnTo>
                  <a:pt x="8614" y="9028"/>
                </a:lnTo>
                <a:lnTo>
                  <a:pt x="9271" y="8979"/>
                </a:lnTo>
                <a:close/>
                <a:moveTo>
                  <a:pt x="10317" y="8979"/>
                </a:moveTo>
                <a:lnTo>
                  <a:pt x="10682" y="9028"/>
                </a:lnTo>
                <a:lnTo>
                  <a:pt x="11047" y="9052"/>
                </a:lnTo>
                <a:lnTo>
                  <a:pt x="11047" y="9344"/>
                </a:lnTo>
                <a:lnTo>
                  <a:pt x="11047" y="9636"/>
                </a:lnTo>
                <a:lnTo>
                  <a:pt x="10731" y="9612"/>
                </a:lnTo>
                <a:lnTo>
                  <a:pt x="9685" y="9587"/>
                </a:lnTo>
                <a:lnTo>
                  <a:pt x="9636" y="9271"/>
                </a:lnTo>
                <a:lnTo>
                  <a:pt x="9612" y="9125"/>
                </a:lnTo>
                <a:lnTo>
                  <a:pt x="9563" y="8979"/>
                </a:lnTo>
                <a:close/>
                <a:moveTo>
                  <a:pt x="8054" y="10001"/>
                </a:moveTo>
                <a:lnTo>
                  <a:pt x="8176" y="10025"/>
                </a:lnTo>
                <a:lnTo>
                  <a:pt x="8930" y="10025"/>
                </a:lnTo>
                <a:lnTo>
                  <a:pt x="9320" y="10050"/>
                </a:lnTo>
                <a:lnTo>
                  <a:pt x="9295" y="10707"/>
                </a:lnTo>
                <a:lnTo>
                  <a:pt x="8638" y="10634"/>
                </a:lnTo>
                <a:lnTo>
                  <a:pt x="8298" y="10634"/>
                </a:lnTo>
                <a:lnTo>
                  <a:pt x="8006" y="10658"/>
                </a:lnTo>
                <a:lnTo>
                  <a:pt x="8030" y="10342"/>
                </a:lnTo>
                <a:lnTo>
                  <a:pt x="8054" y="10001"/>
                </a:lnTo>
                <a:close/>
                <a:moveTo>
                  <a:pt x="9709" y="10074"/>
                </a:moveTo>
                <a:lnTo>
                  <a:pt x="10366" y="10147"/>
                </a:lnTo>
                <a:lnTo>
                  <a:pt x="10901" y="10147"/>
                </a:lnTo>
                <a:lnTo>
                  <a:pt x="11047" y="10123"/>
                </a:lnTo>
                <a:lnTo>
                  <a:pt x="11047" y="10123"/>
                </a:lnTo>
                <a:lnTo>
                  <a:pt x="11023" y="10390"/>
                </a:lnTo>
                <a:lnTo>
                  <a:pt x="10974" y="10634"/>
                </a:lnTo>
                <a:lnTo>
                  <a:pt x="10755" y="10707"/>
                </a:lnTo>
                <a:lnTo>
                  <a:pt x="10536" y="10731"/>
                </a:lnTo>
                <a:lnTo>
                  <a:pt x="10123" y="10755"/>
                </a:lnTo>
                <a:lnTo>
                  <a:pt x="9685" y="10755"/>
                </a:lnTo>
                <a:lnTo>
                  <a:pt x="9685" y="10707"/>
                </a:lnTo>
                <a:lnTo>
                  <a:pt x="9709" y="10390"/>
                </a:lnTo>
                <a:lnTo>
                  <a:pt x="9709" y="10074"/>
                </a:lnTo>
                <a:close/>
                <a:moveTo>
                  <a:pt x="8955" y="8468"/>
                </a:moveTo>
                <a:lnTo>
                  <a:pt x="8541" y="8493"/>
                </a:lnTo>
                <a:lnTo>
                  <a:pt x="8346" y="8517"/>
                </a:lnTo>
                <a:lnTo>
                  <a:pt x="8152" y="8566"/>
                </a:lnTo>
                <a:lnTo>
                  <a:pt x="7957" y="8614"/>
                </a:lnTo>
                <a:lnTo>
                  <a:pt x="7762" y="8687"/>
                </a:lnTo>
                <a:lnTo>
                  <a:pt x="7738" y="8736"/>
                </a:lnTo>
                <a:lnTo>
                  <a:pt x="7714" y="8760"/>
                </a:lnTo>
                <a:lnTo>
                  <a:pt x="7689" y="8833"/>
                </a:lnTo>
                <a:lnTo>
                  <a:pt x="7641" y="8882"/>
                </a:lnTo>
                <a:lnTo>
                  <a:pt x="7592" y="8906"/>
                </a:lnTo>
                <a:lnTo>
                  <a:pt x="7568" y="8979"/>
                </a:lnTo>
                <a:lnTo>
                  <a:pt x="7568" y="9028"/>
                </a:lnTo>
                <a:lnTo>
                  <a:pt x="7616" y="9247"/>
                </a:lnTo>
                <a:lnTo>
                  <a:pt x="7616" y="9490"/>
                </a:lnTo>
                <a:lnTo>
                  <a:pt x="7592" y="9709"/>
                </a:lnTo>
                <a:lnTo>
                  <a:pt x="7568" y="9952"/>
                </a:lnTo>
                <a:lnTo>
                  <a:pt x="7495" y="10415"/>
                </a:lnTo>
                <a:lnTo>
                  <a:pt x="7495" y="10634"/>
                </a:lnTo>
                <a:lnTo>
                  <a:pt x="7519" y="10877"/>
                </a:lnTo>
                <a:lnTo>
                  <a:pt x="7519" y="10926"/>
                </a:lnTo>
                <a:lnTo>
                  <a:pt x="7568" y="10974"/>
                </a:lnTo>
                <a:lnTo>
                  <a:pt x="7641" y="11023"/>
                </a:lnTo>
                <a:lnTo>
                  <a:pt x="7762" y="11047"/>
                </a:lnTo>
                <a:lnTo>
                  <a:pt x="7860" y="10999"/>
                </a:lnTo>
                <a:lnTo>
                  <a:pt x="8079" y="11072"/>
                </a:lnTo>
                <a:lnTo>
                  <a:pt x="8298" y="11120"/>
                </a:lnTo>
                <a:lnTo>
                  <a:pt x="8784" y="11169"/>
                </a:lnTo>
                <a:lnTo>
                  <a:pt x="9733" y="11218"/>
                </a:lnTo>
                <a:lnTo>
                  <a:pt x="10123" y="11242"/>
                </a:lnTo>
                <a:lnTo>
                  <a:pt x="10561" y="11218"/>
                </a:lnTo>
                <a:lnTo>
                  <a:pt x="10780" y="11193"/>
                </a:lnTo>
                <a:lnTo>
                  <a:pt x="10999" y="11145"/>
                </a:lnTo>
                <a:lnTo>
                  <a:pt x="11169" y="11072"/>
                </a:lnTo>
                <a:lnTo>
                  <a:pt x="11339" y="10950"/>
                </a:lnTo>
                <a:lnTo>
                  <a:pt x="11388" y="10877"/>
                </a:lnTo>
                <a:lnTo>
                  <a:pt x="11388" y="10828"/>
                </a:lnTo>
                <a:lnTo>
                  <a:pt x="11412" y="10804"/>
                </a:lnTo>
                <a:lnTo>
                  <a:pt x="11461" y="10561"/>
                </a:lnTo>
                <a:lnTo>
                  <a:pt x="11510" y="10293"/>
                </a:lnTo>
                <a:lnTo>
                  <a:pt x="11510" y="10025"/>
                </a:lnTo>
                <a:lnTo>
                  <a:pt x="11510" y="9782"/>
                </a:lnTo>
                <a:lnTo>
                  <a:pt x="11510" y="9223"/>
                </a:lnTo>
                <a:lnTo>
                  <a:pt x="11485" y="8931"/>
                </a:lnTo>
                <a:lnTo>
                  <a:pt x="11437" y="8663"/>
                </a:lnTo>
                <a:lnTo>
                  <a:pt x="11412" y="8614"/>
                </a:lnTo>
                <a:lnTo>
                  <a:pt x="11364" y="8590"/>
                </a:lnTo>
                <a:lnTo>
                  <a:pt x="11315" y="8566"/>
                </a:lnTo>
                <a:lnTo>
                  <a:pt x="11218" y="8566"/>
                </a:lnTo>
                <a:lnTo>
                  <a:pt x="10755" y="8493"/>
                </a:lnTo>
                <a:lnTo>
                  <a:pt x="10293" y="8468"/>
                </a:lnTo>
                <a:close/>
                <a:moveTo>
                  <a:pt x="10244" y="12556"/>
                </a:moveTo>
                <a:lnTo>
                  <a:pt x="10390" y="12678"/>
                </a:lnTo>
                <a:lnTo>
                  <a:pt x="10536" y="12799"/>
                </a:lnTo>
                <a:lnTo>
                  <a:pt x="10634" y="12970"/>
                </a:lnTo>
                <a:lnTo>
                  <a:pt x="10415" y="13018"/>
                </a:lnTo>
                <a:lnTo>
                  <a:pt x="10342" y="12775"/>
                </a:lnTo>
                <a:lnTo>
                  <a:pt x="10244" y="12556"/>
                </a:lnTo>
                <a:close/>
                <a:moveTo>
                  <a:pt x="10828" y="13359"/>
                </a:moveTo>
                <a:lnTo>
                  <a:pt x="10901" y="13578"/>
                </a:lnTo>
                <a:lnTo>
                  <a:pt x="10707" y="13675"/>
                </a:lnTo>
                <a:lnTo>
                  <a:pt x="10536" y="13797"/>
                </a:lnTo>
                <a:lnTo>
                  <a:pt x="10536" y="13773"/>
                </a:lnTo>
                <a:lnTo>
                  <a:pt x="10488" y="13383"/>
                </a:lnTo>
                <a:lnTo>
                  <a:pt x="10512" y="13359"/>
                </a:lnTo>
                <a:close/>
                <a:moveTo>
                  <a:pt x="10974" y="13919"/>
                </a:moveTo>
                <a:lnTo>
                  <a:pt x="11023" y="14332"/>
                </a:lnTo>
                <a:lnTo>
                  <a:pt x="10853" y="14381"/>
                </a:lnTo>
                <a:lnTo>
                  <a:pt x="10707" y="14430"/>
                </a:lnTo>
                <a:lnTo>
                  <a:pt x="10536" y="14478"/>
                </a:lnTo>
                <a:lnTo>
                  <a:pt x="10536" y="14113"/>
                </a:lnTo>
                <a:lnTo>
                  <a:pt x="10658" y="14065"/>
                </a:lnTo>
                <a:lnTo>
                  <a:pt x="10780" y="13992"/>
                </a:lnTo>
                <a:lnTo>
                  <a:pt x="10974" y="13919"/>
                </a:lnTo>
                <a:close/>
                <a:moveTo>
                  <a:pt x="11047" y="14722"/>
                </a:moveTo>
                <a:lnTo>
                  <a:pt x="11047" y="14941"/>
                </a:lnTo>
                <a:lnTo>
                  <a:pt x="10755" y="15038"/>
                </a:lnTo>
                <a:lnTo>
                  <a:pt x="10609" y="15087"/>
                </a:lnTo>
                <a:lnTo>
                  <a:pt x="10463" y="15160"/>
                </a:lnTo>
                <a:lnTo>
                  <a:pt x="10512" y="14819"/>
                </a:lnTo>
                <a:lnTo>
                  <a:pt x="10804" y="14746"/>
                </a:lnTo>
                <a:lnTo>
                  <a:pt x="11047" y="14722"/>
                </a:lnTo>
                <a:close/>
                <a:moveTo>
                  <a:pt x="11047" y="15306"/>
                </a:moveTo>
                <a:lnTo>
                  <a:pt x="11023" y="15573"/>
                </a:lnTo>
                <a:lnTo>
                  <a:pt x="11023" y="15671"/>
                </a:lnTo>
                <a:lnTo>
                  <a:pt x="10999" y="15671"/>
                </a:lnTo>
                <a:lnTo>
                  <a:pt x="10804" y="15719"/>
                </a:lnTo>
                <a:lnTo>
                  <a:pt x="10585" y="15792"/>
                </a:lnTo>
                <a:lnTo>
                  <a:pt x="10488" y="15841"/>
                </a:lnTo>
                <a:lnTo>
                  <a:pt x="10390" y="15890"/>
                </a:lnTo>
                <a:lnTo>
                  <a:pt x="10390" y="15890"/>
                </a:lnTo>
                <a:lnTo>
                  <a:pt x="10439" y="15427"/>
                </a:lnTo>
                <a:lnTo>
                  <a:pt x="10585" y="15427"/>
                </a:lnTo>
                <a:lnTo>
                  <a:pt x="10731" y="15403"/>
                </a:lnTo>
                <a:lnTo>
                  <a:pt x="11047" y="15306"/>
                </a:lnTo>
                <a:close/>
                <a:moveTo>
                  <a:pt x="9441" y="536"/>
                </a:moveTo>
                <a:lnTo>
                  <a:pt x="9612" y="804"/>
                </a:lnTo>
                <a:lnTo>
                  <a:pt x="9831" y="1023"/>
                </a:lnTo>
                <a:lnTo>
                  <a:pt x="10050" y="1242"/>
                </a:lnTo>
                <a:lnTo>
                  <a:pt x="10293" y="1460"/>
                </a:lnTo>
                <a:lnTo>
                  <a:pt x="10780" y="1825"/>
                </a:lnTo>
                <a:lnTo>
                  <a:pt x="11266" y="2215"/>
                </a:lnTo>
                <a:lnTo>
                  <a:pt x="11899" y="2750"/>
                </a:lnTo>
                <a:lnTo>
                  <a:pt x="12507" y="3334"/>
                </a:lnTo>
                <a:lnTo>
                  <a:pt x="13091" y="3942"/>
                </a:lnTo>
                <a:lnTo>
                  <a:pt x="13651" y="4575"/>
                </a:lnTo>
                <a:lnTo>
                  <a:pt x="14746" y="5792"/>
                </a:lnTo>
                <a:lnTo>
                  <a:pt x="15305" y="6376"/>
                </a:lnTo>
                <a:lnTo>
                  <a:pt x="15622" y="6668"/>
                </a:lnTo>
                <a:lnTo>
                  <a:pt x="15914" y="6935"/>
                </a:lnTo>
                <a:lnTo>
                  <a:pt x="16206" y="7179"/>
                </a:lnTo>
                <a:lnTo>
                  <a:pt x="16522" y="7398"/>
                </a:lnTo>
                <a:lnTo>
                  <a:pt x="17155" y="7884"/>
                </a:lnTo>
                <a:lnTo>
                  <a:pt x="17471" y="8128"/>
                </a:lnTo>
                <a:lnTo>
                  <a:pt x="17763" y="8371"/>
                </a:lnTo>
                <a:lnTo>
                  <a:pt x="18031" y="8639"/>
                </a:lnTo>
                <a:lnTo>
                  <a:pt x="18274" y="8931"/>
                </a:lnTo>
                <a:lnTo>
                  <a:pt x="17885" y="8955"/>
                </a:lnTo>
                <a:lnTo>
                  <a:pt x="16741" y="8955"/>
                </a:lnTo>
                <a:lnTo>
                  <a:pt x="16425" y="8931"/>
                </a:lnTo>
                <a:lnTo>
                  <a:pt x="16060" y="8931"/>
                </a:lnTo>
                <a:lnTo>
                  <a:pt x="15889" y="8955"/>
                </a:lnTo>
                <a:lnTo>
                  <a:pt x="15719" y="8979"/>
                </a:lnTo>
                <a:lnTo>
                  <a:pt x="15597" y="9052"/>
                </a:lnTo>
                <a:lnTo>
                  <a:pt x="15524" y="9125"/>
                </a:lnTo>
                <a:lnTo>
                  <a:pt x="15500" y="9174"/>
                </a:lnTo>
                <a:lnTo>
                  <a:pt x="15500" y="9223"/>
                </a:lnTo>
                <a:lnTo>
                  <a:pt x="15573" y="9296"/>
                </a:lnTo>
                <a:lnTo>
                  <a:pt x="15549" y="9369"/>
                </a:lnTo>
                <a:lnTo>
                  <a:pt x="15549" y="10317"/>
                </a:lnTo>
                <a:lnTo>
                  <a:pt x="15549" y="11266"/>
                </a:lnTo>
                <a:lnTo>
                  <a:pt x="15524" y="12215"/>
                </a:lnTo>
                <a:lnTo>
                  <a:pt x="15476" y="13164"/>
                </a:lnTo>
                <a:lnTo>
                  <a:pt x="15451" y="14065"/>
                </a:lnTo>
                <a:lnTo>
                  <a:pt x="15427" y="14989"/>
                </a:lnTo>
                <a:lnTo>
                  <a:pt x="15427" y="15427"/>
                </a:lnTo>
                <a:lnTo>
                  <a:pt x="15451" y="15646"/>
                </a:lnTo>
                <a:lnTo>
                  <a:pt x="15500" y="15890"/>
                </a:lnTo>
                <a:lnTo>
                  <a:pt x="15208" y="15938"/>
                </a:lnTo>
                <a:lnTo>
                  <a:pt x="14965" y="15987"/>
                </a:lnTo>
                <a:lnTo>
                  <a:pt x="14210" y="16060"/>
                </a:lnTo>
                <a:lnTo>
                  <a:pt x="12069" y="16060"/>
                </a:lnTo>
                <a:lnTo>
                  <a:pt x="11826" y="16036"/>
                </a:lnTo>
                <a:lnTo>
                  <a:pt x="11680" y="16011"/>
                </a:lnTo>
                <a:lnTo>
                  <a:pt x="11510" y="16011"/>
                </a:lnTo>
                <a:lnTo>
                  <a:pt x="11534" y="15744"/>
                </a:lnTo>
                <a:lnTo>
                  <a:pt x="11558" y="15500"/>
                </a:lnTo>
                <a:lnTo>
                  <a:pt x="11558" y="15135"/>
                </a:lnTo>
                <a:lnTo>
                  <a:pt x="11558" y="14795"/>
                </a:lnTo>
                <a:lnTo>
                  <a:pt x="11534" y="14454"/>
                </a:lnTo>
                <a:lnTo>
                  <a:pt x="11510" y="14113"/>
                </a:lnTo>
                <a:lnTo>
                  <a:pt x="11461" y="13821"/>
                </a:lnTo>
                <a:lnTo>
                  <a:pt x="11388" y="13505"/>
                </a:lnTo>
                <a:lnTo>
                  <a:pt x="11291" y="13213"/>
                </a:lnTo>
                <a:lnTo>
                  <a:pt x="11169" y="12921"/>
                </a:lnTo>
                <a:lnTo>
                  <a:pt x="11023" y="12629"/>
                </a:lnTo>
                <a:lnTo>
                  <a:pt x="10828" y="12410"/>
                </a:lnTo>
                <a:lnTo>
                  <a:pt x="10731" y="12288"/>
                </a:lnTo>
                <a:lnTo>
                  <a:pt x="10609" y="12191"/>
                </a:lnTo>
                <a:lnTo>
                  <a:pt x="10463" y="12118"/>
                </a:lnTo>
                <a:lnTo>
                  <a:pt x="10342" y="12045"/>
                </a:lnTo>
                <a:lnTo>
                  <a:pt x="10147" y="11972"/>
                </a:lnTo>
                <a:lnTo>
                  <a:pt x="9977" y="11948"/>
                </a:lnTo>
                <a:lnTo>
                  <a:pt x="9782" y="11923"/>
                </a:lnTo>
                <a:lnTo>
                  <a:pt x="9587" y="11923"/>
                </a:lnTo>
                <a:lnTo>
                  <a:pt x="9417" y="11948"/>
                </a:lnTo>
                <a:lnTo>
                  <a:pt x="9222" y="11996"/>
                </a:lnTo>
                <a:lnTo>
                  <a:pt x="9052" y="12045"/>
                </a:lnTo>
                <a:lnTo>
                  <a:pt x="8857" y="12118"/>
                </a:lnTo>
                <a:lnTo>
                  <a:pt x="8687" y="12215"/>
                </a:lnTo>
                <a:lnTo>
                  <a:pt x="8541" y="12313"/>
                </a:lnTo>
                <a:lnTo>
                  <a:pt x="8371" y="12434"/>
                </a:lnTo>
                <a:lnTo>
                  <a:pt x="8249" y="12580"/>
                </a:lnTo>
                <a:lnTo>
                  <a:pt x="8103" y="12702"/>
                </a:lnTo>
                <a:lnTo>
                  <a:pt x="7981" y="12848"/>
                </a:lnTo>
                <a:lnTo>
                  <a:pt x="7884" y="13018"/>
                </a:lnTo>
                <a:lnTo>
                  <a:pt x="7811" y="13164"/>
                </a:lnTo>
                <a:lnTo>
                  <a:pt x="7714" y="13383"/>
                </a:lnTo>
                <a:lnTo>
                  <a:pt x="7665" y="13578"/>
                </a:lnTo>
                <a:lnTo>
                  <a:pt x="7568" y="14016"/>
                </a:lnTo>
                <a:lnTo>
                  <a:pt x="7495" y="14454"/>
                </a:lnTo>
                <a:lnTo>
                  <a:pt x="7446" y="14892"/>
                </a:lnTo>
                <a:lnTo>
                  <a:pt x="7397" y="15281"/>
                </a:lnTo>
                <a:lnTo>
                  <a:pt x="7373" y="15525"/>
                </a:lnTo>
                <a:lnTo>
                  <a:pt x="7373" y="15768"/>
                </a:lnTo>
                <a:lnTo>
                  <a:pt x="6181" y="15768"/>
                </a:lnTo>
                <a:lnTo>
                  <a:pt x="5013" y="15817"/>
                </a:lnTo>
                <a:lnTo>
                  <a:pt x="4234" y="15817"/>
                </a:lnTo>
                <a:lnTo>
                  <a:pt x="3796" y="15841"/>
                </a:lnTo>
                <a:lnTo>
                  <a:pt x="3602" y="15865"/>
                </a:lnTo>
                <a:lnTo>
                  <a:pt x="3407" y="15914"/>
                </a:lnTo>
                <a:lnTo>
                  <a:pt x="3431" y="15598"/>
                </a:lnTo>
                <a:lnTo>
                  <a:pt x="3456" y="15281"/>
                </a:lnTo>
                <a:lnTo>
                  <a:pt x="3431" y="14965"/>
                </a:lnTo>
                <a:lnTo>
                  <a:pt x="3456" y="14673"/>
                </a:lnTo>
                <a:lnTo>
                  <a:pt x="3504" y="13651"/>
                </a:lnTo>
                <a:lnTo>
                  <a:pt x="3553" y="12605"/>
                </a:lnTo>
                <a:lnTo>
                  <a:pt x="3529" y="12191"/>
                </a:lnTo>
                <a:lnTo>
                  <a:pt x="3504" y="11777"/>
                </a:lnTo>
                <a:lnTo>
                  <a:pt x="3383" y="10950"/>
                </a:lnTo>
                <a:lnTo>
                  <a:pt x="3334" y="10512"/>
                </a:lnTo>
                <a:lnTo>
                  <a:pt x="3285" y="10098"/>
                </a:lnTo>
                <a:lnTo>
                  <a:pt x="3261" y="9685"/>
                </a:lnTo>
                <a:lnTo>
                  <a:pt x="3261" y="9271"/>
                </a:lnTo>
                <a:lnTo>
                  <a:pt x="3261" y="9247"/>
                </a:lnTo>
                <a:lnTo>
                  <a:pt x="3334" y="9198"/>
                </a:lnTo>
                <a:lnTo>
                  <a:pt x="3383" y="9125"/>
                </a:lnTo>
                <a:lnTo>
                  <a:pt x="3407" y="9028"/>
                </a:lnTo>
                <a:lnTo>
                  <a:pt x="3383" y="8931"/>
                </a:lnTo>
                <a:lnTo>
                  <a:pt x="3334" y="8833"/>
                </a:lnTo>
                <a:lnTo>
                  <a:pt x="3261" y="8760"/>
                </a:lnTo>
                <a:lnTo>
                  <a:pt x="3164" y="8736"/>
                </a:lnTo>
                <a:lnTo>
                  <a:pt x="3042" y="8736"/>
                </a:lnTo>
                <a:lnTo>
                  <a:pt x="2774" y="8760"/>
                </a:lnTo>
                <a:lnTo>
                  <a:pt x="2507" y="8785"/>
                </a:lnTo>
                <a:lnTo>
                  <a:pt x="1947" y="8809"/>
                </a:lnTo>
                <a:lnTo>
                  <a:pt x="1412" y="8785"/>
                </a:lnTo>
                <a:lnTo>
                  <a:pt x="876" y="8785"/>
                </a:lnTo>
                <a:lnTo>
                  <a:pt x="1850" y="7982"/>
                </a:lnTo>
                <a:lnTo>
                  <a:pt x="2336" y="7544"/>
                </a:lnTo>
                <a:lnTo>
                  <a:pt x="2799" y="7106"/>
                </a:lnTo>
                <a:lnTo>
                  <a:pt x="4040" y="5792"/>
                </a:lnTo>
                <a:lnTo>
                  <a:pt x="4648" y="5135"/>
                </a:lnTo>
                <a:lnTo>
                  <a:pt x="5256" y="4502"/>
                </a:lnTo>
                <a:lnTo>
                  <a:pt x="6546" y="3237"/>
                </a:lnTo>
                <a:lnTo>
                  <a:pt x="7835" y="1971"/>
                </a:lnTo>
                <a:lnTo>
                  <a:pt x="8371" y="1485"/>
                </a:lnTo>
                <a:lnTo>
                  <a:pt x="8906" y="998"/>
                </a:lnTo>
                <a:lnTo>
                  <a:pt x="9247" y="706"/>
                </a:lnTo>
                <a:lnTo>
                  <a:pt x="9368" y="609"/>
                </a:lnTo>
                <a:lnTo>
                  <a:pt x="9417" y="560"/>
                </a:lnTo>
                <a:lnTo>
                  <a:pt x="9441" y="560"/>
                </a:lnTo>
                <a:lnTo>
                  <a:pt x="9441" y="536"/>
                </a:lnTo>
                <a:close/>
                <a:moveTo>
                  <a:pt x="9198" y="1"/>
                </a:moveTo>
                <a:lnTo>
                  <a:pt x="9125" y="25"/>
                </a:lnTo>
                <a:lnTo>
                  <a:pt x="8979" y="122"/>
                </a:lnTo>
                <a:lnTo>
                  <a:pt x="8736" y="341"/>
                </a:lnTo>
                <a:lnTo>
                  <a:pt x="7884" y="1120"/>
                </a:lnTo>
                <a:lnTo>
                  <a:pt x="7227" y="1752"/>
                </a:lnTo>
                <a:lnTo>
                  <a:pt x="6546" y="2385"/>
                </a:lnTo>
                <a:lnTo>
                  <a:pt x="5232" y="3675"/>
                </a:lnTo>
                <a:lnTo>
                  <a:pt x="4551" y="4356"/>
                </a:lnTo>
                <a:lnTo>
                  <a:pt x="3918" y="5037"/>
                </a:lnTo>
                <a:lnTo>
                  <a:pt x="2628" y="6424"/>
                </a:lnTo>
                <a:lnTo>
                  <a:pt x="2020" y="7033"/>
                </a:lnTo>
                <a:lnTo>
                  <a:pt x="1704" y="7325"/>
                </a:lnTo>
                <a:lnTo>
                  <a:pt x="1387" y="7617"/>
                </a:lnTo>
                <a:lnTo>
                  <a:pt x="706" y="8176"/>
                </a:lnTo>
                <a:lnTo>
                  <a:pt x="365" y="8493"/>
                </a:lnTo>
                <a:lnTo>
                  <a:pt x="73" y="8833"/>
                </a:lnTo>
                <a:lnTo>
                  <a:pt x="25" y="8931"/>
                </a:lnTo>
                <a:lnTo>
                  <a:pt x="0" y="9028"/>
                </a:lnTo>
                <a:lnTo>
                  <a:pt x="25" y="9101"/>
                </a:lnTo>
                <a:lnTo>
                  <a:pt x="73" y="9174"/>
                </a:lnTo>
                <a:lnTo>
                  <a:pt x="146" y="9223"/>
                </a:lnTo>
                <a:lnTo>
                  <a:pt x="244" y="9247"/>
                </a:lnTo>
                <a:lnTo>
                  <a:pt x="317" y="9223"/>
                </a:lnTo>
                <a:lnTo>
                  <a:pt x="414" y="9174"/>
                </a:lnTo>
                <a:lnTo>
                  <a:pt x="560" y="9247"/>
                </a:lnTo>
                <a:lnTo>
                  <a:pt x="706" y="9296"/>
                </a:lnTo>
                <a:lnTo>
                  <a:pt x="876" y="9320"/>
                </a:lnTo>
                <a:lnTo>
                  <a:pt x="1047" y="9344"/>
                </a:lnTo>
                <a:lnTo>
                  <a:pt x="2555" y="9344"/>
                </a:lnTo>
                <a:lnTo>
                  <a:pt x="2847" y="9320"/>
                </a:lnTo>
                <a:lnTo>
                  <a:pt x="2823" y="9490"/>
                </a:lnTo>
                <a:lnTo>
                  <a:pt x="2799" y="9636"/>
                </a:lnTo>
                <a:lnTo>
                  <a:pt x="2774" y="9952"/>
                </a:lnTo>
                <a:lnTo>
                  <a:pt x="2774" y="10269"/>
                </a:lnTo>
                <a:lnTo>
                  <a:pt x="2823" y="10585"/>
                </a:lnTo>
                <a:lnTo>
                  <a:pt x="2969" y="11510"/>
                </a:lnTo>
                <a:lnTo>
                  <a:pt x="2993" y="11972"/>
                </a:lnTo>
                <a:lnTo>
                  <a:pt x="3018" y="12434"/>
                </a:lnTo>
                <a:lnTo>
                  <a:pt x="3018" y="12970"/>
                </a:lnTo>
                <a:lnTo>
                  <a:pt x="2993" y="13481"/>
                </a:lnTo>
                <a:lnTo>
                  <a:pt x="2920" y="14503"/>
                </a:lnTo>
                <a:lnTo>
                  <a:pt x="2872" y="14892"/>
                </a:lnTo>
                <a:lnTo>
                  <a:pt x="2823" y="15330"/>
                </a:lnTo>
                <a:lnTo>
                  <a:pt x="2823" y="15549"/>
                </a:lnTo>
                <a:lnTo>
                  <a:pt x="2823" y="15768"/>
                </a:lnTo>
                <a:lnTo>
                  <a:pt x="2847" y="15963"/>
                </a:lnTo>
                <a:lnTo>
                  <a:pt x="2920" y="16133"/>
                </a:lnTo>
                <a:lnTo>
                  <a:pt x="2896" y="16157"/>
                </a:lnTo>
                <a:lnTo>
                  <a:pt x="2872" y="16230"/>
                </a:lnTo>
                <a:lnTo>
                  <a:pt x="2872" y="16303"/>
                </a:lnTo>
                <a:lnTo>
                  <a:pt x="2920" y="16352"/>
                </a:lnTo>
                <a:lnTo>
                  <a:pt x="2969" y="16401"/>
                </a:lnTo>
                <a:lnTo>
                  <a:pt x="3091" y="16449"/>
                </a:lnTo>
                <a:lnTo>
                  <a:pt x="3212" y="16474"/>
                </a:lnTo>
                <a:lnTo>
                  <a:pt x="3480" y="16474"/>
                </a:lnTo>
                <a:lnTo>
                  <a:pt x="3991" y="16425"/>
                </a:lnTo>
                <a:lnTo>
                  <a:pt x="4599" y="16401"/>
                </a:lnTo>
                <a:lnTo>
                  <a:pt x="5183" y="16401"/>
                </a:lnTo>
                <a:lnTo>
                  <a:pt x="6375" y="16425"/>
                </a:lnTo>
                <a:lnTo>
                  <a:pt x="6984" y="16401"/>
                </a:lnTo>
                <a:lnTo>
                  <a:pt x="7276" y="16376"/>
                </a:lnTo>
                <a:lnTo>
                  <a:pt x="7568" y="16328"/>
                </a:lnTo>
                <a:lnTo>
                  <a:pt x="7641" y="16303"/>
                </a:lnTo>
                <a:lnTo>
                  <a:pt x="7714" y="16255"/>
                </a:lnTo>
                <a:lnTo>
                  <a:pt x="7738" y="16206"/>
                </a:lnTo>
                <a:lnTo>
                  <a:pt x="7762" y="16157"/>
                </a:lnTo>
                <a:lnTo>
                  <a:pt x="7835" y="16084"/>
                </a:lnTo>
                <a:lnTo>
                  <a:pt x="7860" y="16011"/>
                </a:lnTo>
                <a:lnTo>
                  <a:pt x="7860" y="15354"/>
                </a:lnTo>
                <a:lnTo>
                  <a:pt x="7884" y="14989"/>
                </a:lnTo>
                <a:lnTo>
                  <a:pt x="7908" y="14649"/>
                </a:lnTo>
                <a:lnTo>
                  <a:pt x="7981" y="14284"/>
                </a:lnTo>
                <a:lnTo>
                  <a:pt x="8054" y="13943"/>
                </a:lnTo>
                <a:lnTo>
                  <a:pt x="8152" y="13627"/>
                </a:lnTo>
                <a:lnTo>
                  <a:pt x="8273" y="13310"/>
                </a:lnTo>
                <a:lnTo>
                  <a:pt x="8371" y="13164"/>
                </a:lnTo>
                <a:lnTo>
                  <a:pt x="8492" y="12994"/>
                </a:lnTo>
                <a:lnTo>
                  <a:pt x="8638" y="12848"/>
                </a:lnTo>
                <a:lnTo>
                  <a:pt x="8784" y="12726"/>
                </a:lnTo>
                <a:lnTo>
                  <a:pt x="8979" y="12629"/>
                </a:lnTo>
                <a:lnTo>
                  <a:pt x="9149" y="12532"/>
                </a:lnTo>
                <a:lnTo>
                  <a:pt x="9344" y="12483"/>
                </a:lnTo>
                <a:lnTo>
                  <a:pt x="9539" y="12434"/>
                </a:lnTo>
                <a:lnTo>
                  <a:pt x="9660" y="12580"/>
                </a:lnTo>
                <a:lnTo>
                  <a:pt x="9758" y="12726"/>
                </a:lnTo>
                <a:lnTo>
                  <a:pt x="9855" y="12872"/>
                </a:lnTo>
                <a:lnTo>
                  <a:pt x="9952" y="13043"/>
                </a:lnTo>
                <a:lnTo>
                  <a:pt x="10025" y="13335"/>
                </a:lnTo>
                <a:lnTo>
                  <a:pt x="10050" y="13627"/>
                </a:lnTo>
                <a:lnTo>
                  <a:pt x="10050" y="13919"/>
                </a:lnTo>
                <a:lnTo>
                  <a:pt x="10050" y="14211"/>
                </a:lnTo>
                <a:lnTo>
                  <a:pt x="10025" y="14697"/>
                </a:lnTo>
                <a:lnTo>
                  <a:pt x="9977" y="15208"/>
                </a:lnTo>
                <a:lnTo>
                  <a:pt x="9928" y="15695"/>
                </a:lnTo>
                <a:lnTo>
                  <a:pt x="9879" y="16206"/>
                </a:lnTo>
                <a:lnTo>
                  <a:pt x="9904" y="16303"/>
                </a:lnTo>
                <a:lnTo>
                  <a:pt x="9952" y="16376"/>
                </a:lnTo>
                <a:lnTo>
                  <a:pt x="10025" y="16425"/>
                </a:lnTo>
                <a:lnTo>
                  <a:pt x="10123" y="16449"/>
                </a:lnTo>
                <a:lnTo>
                  <a:pt x="10488" y="16498"/>
                </a:lnTo>
                <a:lnTo>
                  <a:pt x="10853" y="16522"/>
                </a:lnTo>
                <a:lnTo>
                  <a:pt x="11218" y="16522"/>
                </a:lnTo>
                <a:lnTo>
                  <a:pt x="11583" y="16498"/>
                </a:lnTo>
                <a:lnTo>
                  <a:pt x="11753" y="16522"/>
                </a:lnTo>
                <a:lnTo>
                  <a:pt x="11948" y="16547"/>
                </a:lnTo>
                <a:lnTo>
                  <a:pt x="12313" y="16547"/>
                </a:lnTo>
                <a:lnTo>
                  <a:pt x="13091" y="16571"/>
                </a:lnTo>
                <a:lnTo>
                  <a:pt x="14892" y="16571"/>
                </a:lnTo>
                <a:lnTo>
                  <a:pt x="15208" y="16547"/>
                </a:lnTo>
                <a:lnTo>
                  <a:pt x="15476" y="16474"/>
                </a:lnTo>
                <a:lnTo>
                  <a:pt x="15597" y="16425"/>
                </a:lnTo>
                <a:lnTo>
                  <a:pt x="15719" y="16376"/>
                </a:lnTo>
                <a:lnTo>
                  <a:pt x="15792" y="16303"/>
                </a:lnTo>
                <a:lnTo>
                  <a:pt x="15865" y="16230"/>
                </a:lnTo>
                <a:lnTo>
                  <a:pt x="15962" y="16206"/>
                </a:lnTo>
                <a:lnTo>
                  <a:pt x="16035" y="16157"/>
                </a:lnTo>
                <a:lnTo>
                  <a:pt x="16084" y="16060"/>
                </a:lnTo>
                <a:lnTo>
                  <a:pt x="16108" y="15963"/>
                </a:lnTo>
                <a:lnTo>
                  <a:pt x="16108" y="15841"/>
                </a:lnTo>
                <a:lnTo>
                  <a:pt x="16084" y="15719"/>
                </a:lnTo>
                <a:lnTo>
                  <a:pt x="16035" y="15476"/>
                </a:lnTo>
                <a:lnTo>
                  <a:pt x="16011" y="15111"/>
                </a:lnTo>
                <a:lnTo>
                  <a:pt x="16011" y="14746"/>
                </a:lnTo>
                <a:lnTo>
                  <a:pt x="16035" y="13846"/>
                </a:lnTo>
                <a:lnTo>
                  <a:pt x="16084" y="12945"/>
                </a:lnTo>
                <a:lnTo>
                  <a:pt x="16108" y="12069"/>
                </a:lnTo>
                <a:lnTo>
                  <a:pt x="16133" y="11193"/>
                </a:lnTo>
                <a:lnTo>
                  <a:pt x="16133" y="10755"/>
                </a:lnTo>
                <a:lnTo>
                  <a:pt x="16108" y="10317"/>
                </a:lnTo>
                <a:lnTo>
                  <a:pt x="16084" y="9879"/>
                </a:lnTo>
                <a:lnTo>
                  <a:pt x="16035" y="9466"/>
                </a:lnTo>
                <a:lnTo>
                  <a:pt x="16741" y="9466"/>
                </a:lnTo>
                <a:lnTo>
                  <a:pt x="17252" y="9490"/>
                </a:lnTo>
                <a:lnTo>
                  <a:pt x="17763" y="9490"/>
                </a:lnTo>
                <a:lnTo>
                  <a:pt x="18250" y="9466"/>
                </a:lnTo>
                <a:lnTo>
                  <a:pt x="18761" y="9417"/>
                </a:lnTo>
                <a:lnTo>
                  <a:pt x="18834" y="9393"/>
                </a:lnTo>
                <a:lnTo>
                  <a:pt x="18907" y="9344"/>
                </a:lnTo>
                <a:lnTo>
                  <a:pt x="18931" y="9296"/>
                </a:lnTo>
                <a:lnTo>
                  <a:pt x="18955" y="9223"/>
                </a:lnTo>
                <a:lnTo>
                  <a:pt x="18955" y="9150"/>
                </a:lnTo>
                <a:lnTo>
                  <a:pt x="18931" y="9077"/>
                </a:lnTo>
                <a:lnTo>
                  <a:pt x="18907" y="9028"/>
                </a:lnTo>
                <a:lnTo>
                  <a:pt x="18858" y="8955"/>
                </a:lnTo>
                <a:lnTo>
                  <a:pt x="18882" y="8858"/>
                </a:lnTo>
                <a:lnTo>
                  <a:pt x="18834" y="8760"/>
                </a:lnTo>
                <a:lnTo>
                  <a:pt x="18761" y="8639"/>
                </a:lnTo>
                <a:lnTo>
                  <a:pt x="18688" y="8517"/>
                </a:lnTo>
                <a:lnTo>
                  <a:pt x="18469" y="8298"/>
                </a:lnTo>
                <a:lnTo>
                  <a:pt x="18031" y="7909"/>
                </a:lnTo>
                <a:lnTo>
                  <a:pt x="17374" y="7373"/>
                </a:lnTo>
                <a:lnTo>
                  <a:pt x="16717" y="6862"/>
                </a:lnTo>
                <a:lnTo>
                  <a:pt x="16084" y="6327"/>
                </a:lnTo>
                <a:lnTo>
                  <a:pt x="15476" y="5767"/>
                </a:lnTo>
                <a:lnTo>
                  <a:pt x="14916" y="5159"/>
                </a:lnTo>
                <a:lnTo>
                  <a:pt x="14356" y="4551"/>
                </a:lnTo>
                <a:lnTo>
                  <a:pt x="13797" y="3918"/>
                </a:lnTo>
                <a:lnTo>
                  <a:pt x="13237" y="3334"/>
                </a:lnTo>
                <a:lnTo>
                  <a:pt x="12653" y="2726"/>
                </a:lnTo>
                <a:lnTo>
                  <a:pt x="12045" y="2166"/>
                </a:lnTo>
                <a:lnTo>
                  <a:pt x="11753" y="1923"/>
                </a:lnTo>
                <a:lnTo>
                  <a:pt x="11437" y="1679"/>
                </a:lnTo>
                <a:lnTo>
                  <a:pt x="10804" y="1193"/>
                </a:lnTo>
                <a:lnTo>
                  <a:pt x="10488" y="950"/>
                </a:lnTo>
                <a:lnTo>
                  <a:pt x="10196" y="682"/>
                </a:lnTo>
                <a:lnTo>
                  <a:pt x="9904" y="414"/>
                </a:lnTo>
                <a:lnTo>
                  <a:pt x="9660" y="98"/>
                </a:lnTo>
                <a:lnTo>
                  <a:pt x="9612" y="25"/>
                </a:lnTo>
                <a:lnTo>
                  <a:pt x="9539" y="1"/>
                </a:lnTo>
                <a:lnTo>
                  <a:pt x="9466" y="1"/>
                </a:lnTo>
                <a:lnTo>
                  <a:pt x="9393" y="25"/>
                </a:lnTo>
                <a:lnTo>
                  <a:pt x="9344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Ursula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1178</Words>
  <Application>Microsoft Office PowerPoint</Application>
  <PresentationFormat>Prezentácia na obrazovke (16:9)</PresentationFormat>
  <Paragraphs>103</Paragraphs>
  <Slides>21</Slides>
  <Notes>21</Notes>
  <HiddenSlides>0</HiddenSlides>
  <MMClips>0</MMClips>
  <ScaleCrop>false</ScaleCrop>
  <HeadingPairs>
    <vt:vector size="6" baseType="variant">
      <vt:variant>
        <vt:lpstr>Použité písma</vt:lpstr>
      </vt:variant>
      <vt:variant>
        <vt:i4>4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21</vt:i4>
      </vt:variant>
    </vt:vector>
  </HeadingPairs>
  <TitlesOfParts>
    <vt:vector size="26" baseType="lpstr">
      <vt:lpstr>Arial</vt:lpstr>
      <vt:lpstr>Walter Turncoat</vt:lpstr>
      <vt:lpstr>Sniglet</vt:lpstr>
      <vt:lpstr>Lora</vt:lpstr>
      <vt:lpstr>Ursula template</vt:lpstr>
      <vt:lpstr>Zjavenie 2020</vt:lpstr>
      <vt:lpstr>Prezentácia programu PowerPoint</vt:lpstr>
      <vt:lpstr>Štruktúra listov</vt:lpstr>
      <vt:lpstr>Prezentácia programu PowerPoint</vt:lpstr>
      <vt:lpstr>Tyatíra</vt:lpstr>
      <vt:lpstr>Prezentácia programu PowerPoint</vt:lpstr>
      <vt:lpstr>Prezentácia programu PowerPoint</vt:lpstr>
      <vt:lpstr>“poznám tvoje skutky, i lásku, i vieru, i službu, i tvoju trpezlivosť a tvoje posledné skutky, hojnejšie než prvé.”</vt:lpstr>
      <vt:lpstr>Prezentácia programu PowerPoint</vt:lpstr>
      <vt:lpstr>Prezentácia programu PowerPoint</vt:lpstr>
      <vt:lpstr>SLOBODA  vs  SLOBODA</vt:lpstr>
      <vt:lpstr>SLOBODA  vs  NEZÁVISLOSŤ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Vyberám si závislosť</vt:lpstr>
      <vt:lpstr>Vyberám si závislosť na JEŽIŠOVI</vt:lpstr>
      <vt:lpstr>Diskusné otázky</vt:lpstr>
      <vt:lpstr>Prezentácia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Zjavenie 2020</dc:title>
  <cp:lastModifiedBy>Barbora Benešová</cp:lastModifiedBy>
  <cp:revision>2</cp:revision>
  <dcterms:modified xsi:type="dcterms:W3CDTF">2020-11-02T15:59:34Z</dcterms:modified>
</cp:coreProperties>
</file>