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embeddedFontLst>
    <p:embeddedFont>
      <p:font typeface="Lora" panose="020B0604020202020204" charset="-18"/>
      <p:regular r:id="rId23"/>
      <p:bold r:id="rId24"/>
      <p:italic r:id="rId25"/>
      <p:boldItalic r:id="rId26"/>
    </p:embeddedFont>
    <p:embeddedFont>
      <p:font typeface="Sniglet" panose="020B0604020202020204" charset="0"/>
      <p:regular r:id="rId27"/>
    </p:embeddedFont>
    <p:embeddedFont>
      <p:font typeface="Walter Turncoat" panose="020B0604020202020204" charset="0"/>
      <p:regular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7f409073a7_1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7f409073a7_1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7205d96129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7205d96129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37a5e90da_0_8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37a5e90da_0_8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7205d9612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7205d96129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37a5e90da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37a5e90da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7205d96129_1_3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7205d96129_1_3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737a5e90d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737a5e90d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74ddc683fc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74ddc683fc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74ddc683fc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74ddc683fc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74ddc683fc_0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74ddc683fc_0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71ad9d558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71ad9d558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74ddc683fc_0_8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74ddc683fc_0_8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7205d96129_1_3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7205d96129_1_3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74ddc683fc_0_8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74ddc683fc_0_8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74ddc683fc_0_1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74ddc683fc_0_1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74ddc683fc_0_1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74ddc683fc_0_1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7205d96129_1_3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7205d96129_1_3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Nové mená pre Petra, Pavla, či Abraháma a Jákoba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737a5e90da_0_8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737a5e90da_0_8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737a5e90da_0_8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737a5e90da_0_8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85800" y="1991813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685800" y="1964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685800" y="31448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1700925" y="1399800"/>
            <a:ext cx="57423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algn="ctr" rtl="0">
              <a:spcBef>
                <a:spcPts val="600"/>
              </a:spcBef>
              <a:spcAft>
                <a:spcPts val="0"/>
              </a:spcAft>
              <a:buSzPts val="3000"/>
              <a:buChar char="✘"/>
              <a:defRPr sz="3000"/>
            </a:lvl1pPr>
            <a:lvl2pPr marL="914400" lvl="1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marL="1371600" lvl="2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marL="1828800" lvl="3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marL="2286000" lvl="4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marL="2743200" lvl="5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marL="3200400" lvl="6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marL="3657600" lvl="7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marL="4114800" lvl="8" indent="-419100" algn="ctr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>
            <a:endParaRPr/>
          </a:p>
        </p:txBody>
      </p:sp>
      <p:sp>
        <p:nvSpPr>
          <p:cNvPr id="17" name="Google Shape;17;p4"/>
          <p:cNvSpPr txBox="1"/>
          <p:nvPr/>
        </p:nvSpPr>
        <p:spPr>
          <a:xfrm>
            <a:off x="3593400" y="8575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“</a:t>
            </a:r>
            <a:endParaRPr sz="9600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18" name="Google Shape;18;p4"/>
          <p:cNvSpPr/>
          <p:nvPr/>
        </p:nvSpPr>
        <p:spPr>
          <a:xfrm>
            <a:off x="4128150" y="550650"/>
            <a:ext cx="887711" cy="849160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✘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1"/>
          </p:nvPr>
        </p:nvSpPr>
        <p:spPr>
          <a:xfrm>
            <a:off x="457200" y="1507925"/>
            <a:ext cx="39945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2"/>
          </p:nvPr>
        </p:nvSpPr>
        <p:spPr>
          <a:xfrm>
            <a:off x="4692275" y="1507925"/>
            <a:ext cx="39945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457200" y="1507925"/>
            <a:ext cx="26319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3223964" y="1507925"/>
            <a:ext cx="26319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3"/>
          </p:nvPr>
        </p:nvSpPr>
        <p:spPr>
          <a:xfrm>
            <a:off x="5990727" y="1507925"/>
            <a:ext cx="26319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4">
  <p:cSld name="AUTOLAYOUT_20">
    <p:bg>
      <p:bgPr>
        <a:solidFill>
          <a:srgbClr val="FFFFFF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11"/>
          <p:cNvSpPr/>
          <p:nvPr/>
        </p:nvSpPr>
        <p:spPr>
          <a:xfrm>
            <a:off x="5037500" y="751050"/>
            <a:ext cx="3641400" cy="3641400"/>
          </a:xfrm>
          <a:prstGeom prst="rect">
            <a:avLst/>
          </a:prstGeom>
          <a:noFill/>
          <a:ln w="76200" cap="flat" cmpd="thinThick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5172950" y="923700"/>
            <a:ext cx="3370500" cy="3296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800"/>
              <a:buChar char="✘"/>
              <a:defRPr sz="1800">
                <a:solidFill>
                  <a:srgbClr val="FFFFFF"/>
                </a:solidFill>
              </a:defRPr>
            </a:lvl1pPr>
            <a:lvl2pPr marL="914400" lvl="1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1400">
                <a:solidFill>
                  <a:srgbClr val="FFFFFF"/>
                </a:solidFill>
              </a:defRPr>
            </a:lvl2pPr>
            <a:lvl3pPr marL="1371600" lvl="2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1400">
                <a:solidFill>
                  <a:srgbClr val="FFFFFF"/>
                </a:solidFill>
              </a:defRPr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1400">
                <a:solidFill>
                  <a:srgbClr val="FFFFFF"/>
                </a:solidFill>
              </a:defRPr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1400">
                <a:solidFill>
                  <a:srgbClr val="FFFFFF"/>
                </a:solidFill>
              </a:defRPr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1400">
                <a:solidFill>
                  <a:srgbClr val="FFFFFF"/>
                </a:solidFill>
              </a:defRPr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1400">
                <a:solidFill>
                  <a:srgbClr val="FFFFFF"/>
                </a:solidFill>
              </a:defRPr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1400">
                <a:solidFill>
                  <a:srgbClr val="FFFFFF"/>
                </a:solidFill>
              </a:defRPr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AUTOLAYOUT_24">
    <p:bg>
      <p:bgPr>
        <a:solidFill>
          <a:srgbClr val="FFFFFF"/>
        </a:soli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12"/>
          <p:cNvSpPr/>
          <p:nvPr/>
        </p:nvSpPr>
        <p:spPr>
          <a:xfrm>
            <a:off x="0" y="0"/>
            <a:ext cx="35127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title"/>
          </p:nvPr>
        </p:nvSpPr>
        <p:spPr>
          <a:xfrm>
            <a:off x="311700" y="307825"/>
            <a:ext cx="2631900" cy="4316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 b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body" idx="1"/>
          </p:nvPr>
        </p:nvSpPr>
        <p:spPr>
          <a:xfrm>
            <a:off x="4011825" y="364950"/>
            <a:ext cx="4850400" cy="4259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Char char="✘"/>
              <a:defRPr sz="1800">
                <a:solidFill>
                  <a:schemeClr val="dk2"/>
                </a:solidFill>
              </a:defRPr>
            </a:lvl1pPr>
            <a:lvl2pPr marL="914400" lvl="1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 sz="1400">
                <a:solidFill>
                  <a:schemeClr val="dk2"/>
                </a:solidFill>
              </a:defRPr>
            </a:lvl2pPr>
            <a:lvl3pPr marL="1371600" lvl="2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 sz="1400">
                <a:solidFill>
                  <a:schemeClr val="dk2"/>
                </a:solidFill>
              </a:defRPr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 sz="1400">
                <a:solidFill>
                  <a:schemeClr val="dk2"/>
                </a:solidFill>
              </a:defRPr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 sz="1400">
                <a:solidFill>
                  <a:schemeClr val="dk2"/>
                </a:solidFill>
              </a:defRPr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 sz="1400">
                <a:solidFill>
                  <a:schemeClr val="dk2"/>
                </a:solidFill>
              </a:defRPr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 sz="1400">
                <a:solidFill>
                  <a:schemeClr val="dk2"/>
                </a:solidFill>
              </a:defRPr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 sz="1400">
                <a:solidFill>
                  <a:schemeClr val="dk2"/>
                </a:solidFill>
              </a:defRPr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✘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●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●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>
            <a:spLocks noGrp="1"/>
          </p:cNvSpPr>
          <p:nvPr>
            <p:ph type="ctrTitle"/>
          </p:nvPr>
        </p:nvSpPr>
        <p:spPr>
          <a:xfrm>
            <a:off x="685800" y="1991813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Zjavenie 2020</a:t>
            </a:r>
            <a:endParaRPr/>
          </a:p>
        </p:txBody>
      </p:sp>
      <p:grpSp>
        <p:nvGrpSpPr>
          <p:cNvPr id="59" name="Google Shape;59;p13"/>
          <p:cNvGrpSpPr/>
          <p:nvPr/>
        </p:nvGrpSpPr>
        <p:grpSpPr>
          <a:xfrm rot="2194107">
            <a:off x="803001" y="3184731"/>
            <a:ext cx="1014485" cy="642684"/>
            <a:chOff x="238125" y="1918825"/>
            <a:chExt cx="1042450" cy="660400"/>
          </a:xfrm>
        </p:grpSpPr>
        <p:sp>
          <p:nvSpPr>
            <p:cNvPr id="60" name="Google Shape;60;p13"/>
            <p:cNvSpPr/>
            <p:nvPr/>
          </p:nvSpPr>
          <p:spPr>
            <a:xfrm>
              <a:off x="238125" y="1918825"/>
              <a:ext cx="966975" cy="660400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1091875" y="1951850"/>
              <a:ext cx="188700" cy="136800"/>
            </a:xfrm>
            <a:custGeom>
              <a:avLst/>
              <a:gdLst/>
              <a:ahLst/>
              <a:cxnLst/>
              <a:rect l="l" t="t" r="r" b="b"/>
              <a:pathLst>
                <a:path w="7548" h="5472" extrusionOk="0">
                  <a:moveTo>
                    <a:pt x="5000" y="0"/>
                  </a:moveTo>
                  <a:lnTo>
                    <a:pt x="4812" y="95"/>
                  </a:lnTo>
                  <a:lnTo>
                    <a:pt x="4717" y="95"/>
                  </a:lnTo>
                  <a:lnTo>
                    <a:pt x="4340" y="472"/>
                  </a:lnTo>
                  <a:lnTo>
                    <a:pt x="4057" y="566"/>
                  </a:lnTo>
                  <a:lnTo>
                    <a:pt x="3774" y="566"/>
                  </a:lnTo>
                  <a:lnTo>
                    <a:pt x="3397" y="378"/>
                  </a:lnTo>
                  <a:lnTo>
                    <a:pt x="3208" y="944"/>
                  </a:lnTo>
                  <a:lnTo>
                    <a:pt x="2548" y="1887"/>
                  </a:lnTo>
                  <a:lnTo>
                    <a:pt x="2170" y="2359"/>
                  </a:lnTo>
                  <a:lnTo>
                    <a:pt x="1793" y="2736"/>
                  </a:lnTo>
                  <a:lnTo>
                    <a:pt x="1415" y="2925"/>
                  </a:lnTo>
                  <a:lnTo>
                    <a:pt x="1321" y="2925"/>
                  </a:lnTo>
                  <a:lnTo>
                    <a:pt x="1227" y="2831"/>
                  </a:lnTo>
                  <a:lnTo>
                    <a:pt x="1321" y="3114"/>
                  </a:lnTo>
                  <a:lnTo>
                    <a:pt x="1132" y="3114"/>
                  </a:lnTo>
                  <a:lnTo>
                    <a:pt x="1227" y="3302"/>
                  </a:lnTo>
                  <a:lnTo>
                    <a:pt x="1227" y="3208"/>
                  </a:lnTo>
                  <a:lnTo>
                    <a:pt x="1321" y="3302"/>
                  </a:lnTo>
                  <a:lnTo>
                    <a:pt x="1510" y="3491"/>
                  </a:lnTo>
                  <a:lnTo>
                    <a:pt x="1321" y="3397"/>
                  </a:lnTo>
                  <a:lnTo>
                    <a:pt x="1132" y="3491"/>
                  </a:lnTo>
                  <a:lnTo>
                    <a:pt x="755" y="3963"/>
                  </a:lnTo>
                  <a:lnTo>
                    <a:pt x="472" y="4529"/>
                  </a:lnTo>
                  <a:lnTo>
                    <a:pt x="283" y="4623"/>
                  </a:lnTo>
                  <a:lnTo>
                    <a:pt x="0" y="4623"/>
                  </a:lnTo>
                  <a:lnTo>
                    <a:pt x="378" y="5095"/>
                  </a:lnTo>
                  <a:lnTo>
                    <a:pt x="944" y="5472"/>
                  </a:lnTo>
                  <a:lnTo>
                    <a:pt x="849" y="5378"/>
                  </a:lnTo>
                  <a:lnTo>
                    <a:pt x="944" y="5283"/>
                  </a:lnTo>
                  <a:lnTo>
                    <a:pt x="1132" y="5189"/>
                  </a:lnTo>
                  <a:lnTo>
                    <a:pt x="1321" y="5000"/>
                  </a:lnTo>
                  <a:lnTo>
                    <a:pt x="1321" y="4812"/>
                  </a:lnTo>
                  <a:lnTo>
                    <a:pt x="1227" y="4623"/>
                  </a:lnTo>
                  <a:lnTo>
                    <a:pt x="1227" y="4623"/>
                  </a:lnTo>
                  <a:lnTo>
                    <a:pt x="1510" y="4812"/>
                  </a:lnTo>
                  <a:lnTo>
                    <a:pt x="1415" y="4717"/>
                  </a:lnTo>
                  <a:lnTo>
                    <a:pt x="1415" y="4717"/>
                  </a:lnTo>
                  <a:lnTo>
                    <a:pt x="1604" y="4812"/>
                  </a:lnTo>
                  <a:lnTo>
                    <a:pt x="1698" y="4906"/>
                  </a:lnTo>
                  <a:lnTo>
                    <a:pt x="1604" y="4717"/>
                  </a:lnTo>
                  <a:lnTo>
                    <a:pt x="1415" y="4151"/>
                  </a:lnTo>
                  <a:lnTo>
                    <a:pt x="1510" y="4340"/>
                  </a:lnTo>
                  <a:lnTo>
                    <a:pt x="1887" y="4529"/>
                  </a:lnTo>
                  <a:lnTo>
                    <a:pt x="4812" y="1321"/>
                  </a:lnTo>
                  <a:lnTo>
                    <a:pt x="4812" y="1415"/>
                  </a:lnTo>
                  <a:lnTo>
                    <a:pt x="4812" y="1510"/>
                  </a:lnTo>
                  <a:lnTo>
                    <a:pt x="5095" y="1510"/>
                  </a:lnTo>
                  <a:lnTo>
                    <a:pt x="5000" y="1604"/>
                  </a:lnTo>
                  <a:lnTo>
                    <a:pt x="5000" y="1698"/>
                  </a:lnTo>
                  <a:lnTo>
                    <a:pt x="5189" y="1981"/>
                  </a:lnTo>
                  <a:lnTo>
                    <a:pt x="5472" y="2264"/>
                  </a:lnTo>
                  <a:lnTo>
                    <a:pt x="5661" y="2264"/>
                  </a:lnTo>
                  <a:lnTo>
                    <a:pt x="5944" y="2170"/>
                  </a:lnTo>
                  <a:lnTo>
                    <a:pt x="5661" y="2359"/>
                  </a:lnTo>
                  <a:lnTo>
                    <a:pt x="5566" y="2453"/>
                  </a:lnTo>
                  <a:lnTo>
                    <a:pt x="5566" y="2642"/>
                  </a:lnTo>
                  <a:lnTo>
                    <a:pt x="5661" y="2736"/>
                  </a:lnTo>
                  <a:lnTo>
                    <a:pt x="5944" y="2831"/>
                  </a:lnTo>
                  <a:lnTo>
                    <a:pt x="6132" y="2831"/>
                  </a:lnTo>
                  <a:lnTo>
                    <a:pt x="6227" y="3114"/>
                  </a:lnTo>
                  <a:lnTo>
                    <a:pt x="6415" y="3585"/>
                  </a:lnTo>
                  <a:lnTo>
                    <a:pt x="6698" y="4057"/>
                  </a:lnTo>
                  <a:lnTo>
                    <a:pt x="6887" y="4151"/>
                  </a:lnTo>
                  <a:lnTo>
                    <a:pt x="7076" y="4151"/>
                  </a:lnTo>
                  <a:lnTo>
                    <a:pt x="6887" y="4340"/>
                  </a:lnTo>
                  <a:lnTo>
                    <a:pt x="6793" y="4434"/>
                  </a:lnTo>
                  <a:lnTo>
                    <a:pt x="6887" y="4529"/>
                  </a:lnTo>
                  <a:lnTo>
                    <a:pt x="7076" y="4717"/>
                  </a:lnTo>
                  <a:lnTo>
                    <a:pt x="7453" y="4812"/>
                  </a:lnTo>
                  <a:lnTo>
                    <a:pt x="7264" y="5000"/>
                  </a:lnTo>
                  <a:lnTo>
                    <a:pt x="7076" y="5095"/>
                  </a:lnTo>
                  <a:lnTo>
                    <a:pt x="7359" y="5095"/>
                  </a:lnTo>
                  <a:lnTo>
                    <a:pt x="7547" y="4717"/>
                  </a:lnTo>
                  <a:lnTo>
                    <a:pt x="7453" y="4623"/>
                  </a:lnTo>
                  <a:lnTo>
                    <a:pt x="7264" y="4717"/>
                  </a:lnTo>
                  <a:lnTo>
                    <a:pt x="7453" y="4434"/>
                  </a:lnTo>
                  <a:lnTo>
                    <a:pt x="7453" y="4340"/>
                  </a:lnTo>
                  <a:lnTo>
                    <a:pt x="7453" y="4151"/>
                  </a:lnTo>
                  <a:lnTo>
                    <a:pt x="7170" y="3963"/>
                  </a:lnTo>
                  <a:lnTo>
                    <a:pt x="6793" y="3868"/>
                  </a:lnTo>
                  <a:lnTo>
                    <a:pt x="6981" y="3774"/>
                  </a:lnTo>
                  <a:lnTo>
                    <a:pt x="7264" y="3585"/>
                  </a:lnTo>
                  <a:lnTo>
                    <a:pt x="6981" y="3114"/>
                  </a:lnTo>
                  <a:lnTo>
                    <a:pt x="6698" y="2831"/>
                  </a:lnTo>
                  <a:lnTo>
                    <a:pt x="6415" y="2642"/>
                  </a:lnTo>
                  <a:lnTo>
                    <a:pt x="6604" y="2264"/>
                  </a:lnTo>
                  <a:lnTo>
                    <a:pt x="6887" y="1981"/>
                  </a:lnTo>
                  <a:lnTo>
                    <a:pt x="6415" y="2076"/>
                  </a:lnTo>
                  <a:lnTo>
                    <a:pt x="6604" y="1887"/>
                  </a:lnTo>
                  <a:lnTo>
                    <a:pt x="6227" y="1887"/>
                  </a:lnTo>
                  <a:lnTo>
                    <a:pt x="6415" y="1698"/>
                  </a:lnTo>
                  <a:lnTo>
                    <a:pt x="6510" y="1604"/>
                  </a:lnTo>
                  <a:lnTo>
                    <a:pt x="6510" y="1510"/>
                  </a:lnTo>
                  <a:lnTo>
                    <a:pt x="6227" y="1604"/>
                  </a:lnTo>
                  <a:lnTo>
                    <a:pt x="6132" y="1793"/>
                  </a:lnTo>
                  <a:lnTo>
                    <a:pt x="6132" y="1510"/>
                  </a:lnTo>
                  <a:lnTo>
                    <a:pt x="6038" y="1321"/>
                  </a:lnTo>
                  <a:lnTo>
                    <a:pt x="5755" y="944"/>
                  </a:lnTo>
                  <a:lnTo>
                    <a:pt x="5283" y="566"/>
                  </a:lnTo>
                  <a:lnTo>
                    <a:pt x="5095" y="283"/>
                  </a:lnTo>
                  <a:lnTo>
                    <a:pt x="5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" name="Google Shape;62;p13"/>
          <p:cNvGrpSpPr/>
          <p:nvPr/>
        </p:nvGrpSpPr>
        <p:grpSpPr>
          <a:xfrm rot="-9269861">
            <a:off x="6165721" y="1346512"/>
            <a:ext cx="750220" cy="664172"/>
            <a:chOff x="1113100" y="2199475"/>
            <a:chExt cx="801900" cy="709925"/>
          </a:xfrm>
        </p:grpSpPr>
        <p:sp>
          <p:nvSpPr>
            <p:cNvPr id="63" name="Google Shape;63;p13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" name="Google Shape;65;p13"/>
          <p:cNvSpPr/>
          <p:nvPr/>
        </p:nvSpPr>
        <p:spPr>
          <a:xfrm>
            <a:off x="2562127" y="2945775"/>
            <a:ext cx="144248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3"/>
          <p:cNvSpPr/>
          <p:nvPr/>
        </p:nvSpPr>
        <p:spPr>
          <a:xfrm>
            <a:off x="6545225" y="2998088"/>
            <a:ext cx="2058017" cy="1015968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3"/>
          <p:cNvSpPr/>
          <p:nvPr/>
        </p:nvSpPr>
        <p:spPr>
          <a:xfrm>
            <a:off x="4004612" y="720375"/>
            <a:ext cx="1134768" cy="1015951"/>
          </a:xfrm>
          <a:custGeom>
            <a:avLst/>
            <a:gdLst/>
            <a:ahLst/>
            <a:cxnLst/>
            <a:rect l="l" t="t" r="r" b="b"/>
            <a:pathLst>
              <a:path w="19200" h="19345" extrusionOk="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73" name="Google Shape;7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5688" y="307663"/>
            <a:ext cx="7012632" cy="4528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Štruktúra listov</a:t>
            </a:r>
            <a:endParaRPr/>
          </a:p>
        </p:txBody>
      </p:sp>
      <p:sp>
        <p:nvSpPr>
          <p:cNvPr id="79" name="Google Shape;79;p15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5"/>
          <p:cNvSpPr/>
          <p:nvPr/>
        </p:nvSpPr>
        <p:spPr>
          <a:xfrm>
            <a:off x="878001" y="2065500"/>
            <a:ext cx="1784700" cy="1683600"/>
          </a:xfrm>
          <a:prstGeom prst="ellipse">
            <a:avLst/>
          </a:prstGeom>
          <a:solidFill>
            <a:srgbClr val="FFFFFF">
              <a:alpha val="1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Hodnotenie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81" name="Google Shape;81;p15"/>
          <p:cNvSpPr/>
          <p:nvPr/>
        </p:nvSpPr>
        <p:spPr>
          <a:xfrm>
            <a:off x="3628575" y="2065500"/>
            <a:ext cx="1784700" cy="1683600"/>
          </a:xfrm>
          <a:prstGeom prst="ellipse">
            <a:avLst/>
          </a:prstGeom>
          <a:solidFill>
            <a:srgbClr val="FFFFFF">
              <a:alpha val="1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Pochvala alebo Napomenutie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82" name="Google Shape;82;p15"/>
          <p:cNvSpPr/>
          <p:nvPr/>
        </p:nvSpPr>
        <p:spPr>
          <a:xfrm>
            <a:off x="6481326" y="2065500"/>
            <a:ext cx="1784700" cy="1683600"/>
          </a:xfrm>
          <a:prstGeom prst="ellipse">
            <a:avLst/>
          </a:prstGeom>
          <a:solidFill>
            <a:srgbClr val="FFFFFF">
              <a:alpha val="1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Výzva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grpSp>
        <p:nvGrpSpPr>
          <p:cNvPr id="83" name="Google Shape;83;p15"/>
          <p:cNvGrpSpPr/>
          <p:nvPr/>
        </p:nvGrpSpPr>
        <p:grpSpPr>
          <a:xfrm>
            <a:off x="2407367" y="2764272"/>
            <a:ext cx="1503694" cy="232966"/>
            <a:chOff x="2266178" y="2764475"/>
            <a:chExt cx="1792245" cy="232966"/>
          </a:xfrm>
        </p:grpSpPr>
        <p:sp>
          <p:nvSpPr>
            <p:cNvPr id="84" name="Google Shape;84;p15"/>
            <p:cNvSpPr/>
            <p:nvPr/>
          </p:nvSpPr>
          <p:spPr>
            <a:xfrm>
              <a:off x="2266178" y="2855800"/>
              <a:ext cx="1683567" cy="102978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5"/>
            <p:cNvSpPr/>
            <p:nvPr/>
          </p:nvSpPr>
          <p:spPr>
            <a:xfrm>
              <a:off x="3870041" y="2764475"/>
              <a:ext cx="188382" cy="232966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" name="Google Shape;86;p15"/>
          <p:cNvGrpSpPr/>
          <p:nvPr/>
        </p:nvGrpSpPr>
        <p:grpSpPr>
          <a:xfrm>
            <a:off x="5205322" y="2790712"/>
            <a:ext cx="1575025" cy="232966"/>
            <a:chOff x="2266178" y="2764475"/>
            <a:chExt cx="1792245" cy="232966"/>
          </a:xfrm>
        </p:grpSpPr>
        <p:sp>
          <p:nvSpPr>
            <p:cNvPr id="87" name="Google Shape;87;p15"/>
            <p:cNvSpPr/>
            <p:nvPr/>
          </p:nvSpPr>
          <p:spPr>
            <a:xfrm>
              <a:off x="2266178" y="2855800"/>
              <a:ext cx="1683567" cy="102978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5"/>
            <p:cNvSpPr/>
            <p:nvPr/>
          </p:nvSpPr>
          <p:spPr>
            <a:xfrm>
              <a:off x="3870041" y="2764475"/>
              <a:ext cx="188382" cy="232966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" name="Google Shape;89;p15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90" name="Google Shape;90;p15"/>
          <p:cNvSpPr/>
          <p:nvPr/>
        </p:nvSpPr>
        <p:spPr>
          <a:xfrm>
            <a:off x="4328692" y="500639"/>
            <a:ext cx="414830" cy="366421"/>
          </a:xfrm>
          <a:custGeom>
            <a:avLst/>
            <a:gdLst/>
            <a:ahLst/>
            <a:cxnLst/>
            <a:rect l="l" t="t" r="r" b="b"/>
            <a:pathLst>
              <a:path w="18981" h="16766" extrusionOk="0">
                <a:moveTo>
                  <a:pt x="5451" y="5475"/>
                </a:moveTo>
                <a:lnTo>
                  <a:pt x="5257" y="5548"/>
                </a:lnTo>
                <a:lnTo>
                  <a:pt x="5159" y="5597"/>
                </a:lnTo>
                <a:lnTo>
                  <a:pt x="5062" y="5670"/>
                </a:lnTo>
                <a:lnTo>
                  <a:pt x="5013" y="5743"/>
                </a:lnTo>
                <a:lnTo>
                  <a:pt x="4965" y="5816"/>
                </a:lnTo>
                <a:lnTo>
                  <a:pt x="4940" y="5889"/>
                </a:lnTo>
                <a:lnTo>
                  <a:pt x="4965" y="5962"/>
                </a:lnTo>
                <a:lnTo>
                  <a:pt x="5013" y="6011"/>
                </a:lnTo>
                <a:lnTo>
                  <a:pt x="5086" y="6059"/>
                </a:lnTo>
                <a:lnTo>
                  <a:pt x="5208" y="6059"/>
                </a:lnTo>
                <a:lnTo>
                  <a:pt x="5354" y="6035"/>
                </a:lnTo>
                <a:lnTo>
                  <a:pt x="5476" y="6011"/>
                </a:lnTo>
                <a:lnTo>
                  <a:pt x="5695" y="6011"/>
                </a:lnTo>
                <a:lnTo>
                  <a:pt x="5792" y="5986"/>
                </a:lnTo>
                <a:lnTo>
                  <a:pt x="5865" y="5913"/>
                </a:lnTo>
                <a:lnTo>
                  <a:pt x="5914" y="5816"/>
                </a:lnTo>
                <a:lnTo>
                  <a:pt x="5938" y="5743"/>
                </a:lnTo>
                <a:lnTo>
                  <a:pt x="5938" y="5694"/>
                </a:lnTo>
                <a:lnTo>
                  <a:pt x="5889" y="5573"/>
                </a:lnTo>
                <a:lnTo>
                  <a:pt x="5792" y="5500"/>
                </a:lnTo>
                <a:lnTo>
                  <a:pt x="5670" y="5475"/>
                </a:lnTo>
                <a:close/>
                <a:moveTo>
                  <a:pt x="4575" y="5986"/>
                </a:moveTo>
                <a:lnTo>
                  <a:pt x="4454" y="6011"/>
                </a:lnTo>
                <a:lnTo>
                  <a:pt x="4356" y="6035"/>
                </a:lnTo>
                <a:lnTo>
                  <a:pt x="4259" y="6084"/>
                </a:lnTo>
                <a:lnTo>
                  <a:pt x="4113" y="6205"/>
                </a:lnTo>
                <a:lnTo>
                  <a:pt x="4040" y="6254"/>
                </a:lnTo>
                <a:lnTo>
                  <a:pt x="3991" y="6351"/>
                </a:lnTo>
                <a:lnTo>
                  <a:pt x="3967" y="6424"/>
                </a:lnTo>
                <a:lnTo>
                  <a:pt x="3991" y="6522"/>
                </a:lnTo>
                <a:lnTo>
                  <a:pt x="4064" y="6570"/>
                </a:lnTo>
                <a:lnTo>
                  <a:pt x="4162" y="6619"/>
                </a:lnTo>
                <a:lnTo>
                  <a:pt x="4283" y="6595"/>
                </a:lnTo>
                <a:lnTo>
                  <a:pt x="4429" y="6546"/>
                </a:lnTo>
                <a:lnTo>
                  <a:pt x="4527" y="6522"/>
                </a:lnTo>
                <a:lnTo>
                  <a:pt x="4551" y="6497"/>
                </a:lnTo>
                <a:lnTo>
                  <a:pt x="4648" y="6473"/>
                </a:lnTo>
                <a:lnTo>
                  <a:pt x="4721" y="6424"/>
                </a:lnTo>
                <a:lnTo>
                  <a:pt x="4794" y="6327"/>
                </a:lnTo>
                <a:lnTo>
                  <a:pt x="4794" y="6205"/>
                </a:lnTo>
                <a:lnTo>
                  <a:pt x="4770" y="6108"/>
                </a:lnTo>
                <a:lnTo>
                  <a:pt x="4673" y="6035"/>
                </a:lnTo>
                <a:lnTo>
                  <a:pt x="4575" y="5986"/>
                </a:lnTo>
                <a:close/>
                <a:moveTo>
                  <a:pt x="7593" y="5962"/>
                </a:moveTo>
                <a:lnTo>
                  <a:pt x="7495" y="6011"/>
                </a:lnTo>
                <a:lnTo>
                  <a:pt x="7447" y="6059"/>
                </a:lnTo>
                <a:lnTo>
                  <a:pt x="7398" y="6132"/>
                </a:lnTo>
                <a:lnTo>
                  <a:pt x="7398" y="6181"/>
                </a:lnTo>
                <a:lnTo>
                  <a:pt x="7422" y="6254"/>
                </a:lnTo>
                <a:lnTo>
                  <a:pt x="7520" y="6351"/>
                </a:lnTo>
                <a:lnTo>
                  <a:pt x="7593" y="6424"/>
                </a:lnTo>
                <a:lnTo>
                  <a:pt x="7641" y="6449"/>
                </a:lnTo>
                <a:lnTo>
                  <a:pt x="7666" y="6473"/>
                </a:lnTo>
                <a:lnTo>
                  <a:pt x="7690" y="6497"/>
                </a:lnTo>
                <a:lnTo>
                  <a:pt x="7714" y="6546"/>
                </a:lnTo>
                <a:lnTo>
                  <a:pt x="7763" y="6619"/>
                </a:lnTo>
                <a:lnTo>
                  <a:pt x="7787" y="6668"/>
                </a:lnTo>
                <a:lnTo>
                  <a:pt x="7812" y="6692"/>
                </a:lnTo>
                <a:lnTo>
                  <a:pt x="7909" y="6741"/>
                </a:lnTo>
                <a:lnTo>
                  <a:pt x="8031" y="6741"/>
                </a:lnTo>
                <a:lnTo>
                  <a:pt x="8128" y="6716"/>
                </a:lnTo>
                <a:lnTo>
                  <a:pt x="8201" y="6643"/>
                </a:lnTo>
                <a:lnTo>
                  <a:pt x="8250" y="6546"/>
                </a:lnTo>
                <a:lnTo>
                  <a:pt x="8250" y="6449"/>
                </a:lnTo>
                <a:lnTo>
                  <a:pt x="8225" y="6351"/>
                </a:lnTo>
                <a:lnTo>
                  <a:pt x="8177" y="6254"/>
                </a:lnTo>
                <a:lnTo>
                  <a:pt x="8104" y="6181"/>
                </a:lnTo>
                <a:lnTo>
                  <a:pt x="8006" y="6108"/>
                </a:lnTo>
                <a:lnTo>
                  <a:pt x="7909" y="6035"/>
                </a:lnTo>
                <a:lnTo>
                  <a:pt x="7812" y="5986"/>
                </a:lnTo>
                <a:lnTo>
                  <a:pt x="7690" y="5962"/>
                </a:lnTo>
                <a:close/>
                <a:moveTo>
                  <a:pt x="3578" y="6741"/>
                </a:moveTo>
                <a:lnTo>
                  <a:pt x="3456" y="6765"/>
                </a:lnTo>
                <a:lnTo>
                  <a:pt x="3359" y="6814"/>
                </a:lnTo>
                <a:lnTo>
                  <a:pt x="3286" y="6887"/>
                </a:lnTo>
                <a:lnTo>
                  <a:pt x="3189" y="6960"/>
                </a:lnTo>
                <a:lnTo>
                  <a:pt x="3140" y="7081"/>
                </a:lnTo>
                <a:lnTo>
                  <a:pt x="3091" y="7179"/>
                </a:lnTo>
                <a:lnTo>
                  <a:pt x="3067" y="7300"/>
                </a:lnTo>
                <a:lnTo>
                  <a:pt x="3067" y="7398"/>
                </a:lnTo>
                <a:lnTo>
                  <a:pt x="3091" y="7446"/>
                </a:lnTo>
                <a:lnTo>
                  <a:pt x="3116" y="7471"/>
                </a:lnTo>
                <a:lnTo>
                  <a:pt x="3189" y="7519"/>
                </a:lnTo>
                <a:lnTo>
                  <a:pt x="3286" y="7544"/>
                </a:lnTo>
                <a:lnTo>
                  <a:pt x="3359" y="7519"/>
                </a:lnTo>
                <a:lnTo>
                  <a:pt x="3481" y="7446"/>
                </a:lnTo>
                <a:lnTo>
                  <a:pt x="3554" y="7325"/>
                </a:lnTo>
                <a:lnTo>
                  <a:pt x="3627" y="7276"/>
                </a:lnTo>
                <a:lnTo>
                  <a:pt x="3651" y="7252"/>
                </a:lnTo>
                <a:lnTo>
                  <a:pt x="3700" y="7227"/>
                </a:lnTo>
                <a:lnTo>
                  <a:pt x="3773" y="7179"/>
                </a:lnTo>
                <a:lnTo>
                  <a:pt x="3821" y="7106"/>
                </a:lnTo>
                <a:lnTo>
                  <a:pt x="3821" y="7033"/>
                </a:lnTo>
                <a:lnTo>
                  <a:pt x="3821" y="6935"/>
                </a:lnTo>
                <a:lnTo>
                  <a:pt x="3797" y="6862"/>
                </a:lnTo>
                <a:lnTo>
                  <a:pt x="3724" y="6789"/>
                </a:lnTo>
                <a:lnTo>
                  <a:pt x="3651" y="6765"/>
                </a:lnTo>
                <a:lnTo>
                  <a:pt x="3578" y="6741"/>
                </a:lnTo>
                <a:close/>
                <a:moveTo>
                  <a:pt x="16863" y="4526"/>
                </a:moveTo>
                <a:lnTo>
                  <a:pt x="16766" y="4575"/>
                </a:lnTo>
                <a:lnTo>
                  <a:pt x="16693" y="4624"/>
                </a:lnTo>
                <a:lnTo>
                  <a:pt x="16620" y="4697"/>
                </a:lnTo>
                <a:lnTo>
                  <a:pt x="16498" y="4843"/>
                </a:lnTo>
                <a:lnTo>
                  <a:pt x="16401" y="5037"/>
                </a:lnTo>
                <a:lnTo>
                  <a:pt x="16158" y="5500"/>
                </a:lnTo>
                <a:lnTo>
                  <a:pt x="15914" y="5962"/>
                </a:lnTo>
                <a:lnTo>
                  <a:pt x="15647" y="5816"/>
                </a:lnTo>
                <a:lnTo>
                  <a:pt x="15501" y="5719"/>
                </a:lnTo>
                <a:lnTo>
                  <a:pt x="15355" y="5670"/>
                </a:lnTo>
                <a:lnTo>
                  <a:pt x="15233" y="5646"/>
                </a:lnTo>
                <a:lnTo>
                  <a:pt x="15087" y="5597"/>
                </a:lnTo>
                <a:lnTo>
                  <a:pt x="15038" y="5573"/>
                </a:lnTo>
                <a:lnTo>
                  <a:pt x="15014" y="5573"/>
                </a:lnTo>
                <a:lnTo>
                  <a:pt x="14917" y="5621"/>
                </a:lnTo>
                <a:lnTo>
                  <a:pt x="14892" y="5646"/>
                </a:lnTo>
                <a:lnTo>
                  <a:pt x="14844" y="5694"/>
                </a:lnTo>
                <a:lnTo>
                  <a:pt x="14844" y="5767"/>
                </a:lnTo>
                <a:lnTo>
                  <a:pt x="14868" y="5840"/>
                </a:lnTo>
                <a:lnTo>
                  <a:pt x="14892" y="5913"/>
                </a:lnTo>
                <a:lnTo>
                  <a:pt x="15087" y="6059"/>
                </a:lnTo>
                <a:lnTo>
                  <a:pt x="15282" y="6181"/>
                </a:lnTo>
                <a:lnTo>
                  <a:pt x="15671" y="6424"/>
                </a:lnTo>
                <a:lnTo>
                  <a:pt x="15355" y="6984"/>
                </a:lnTo>
                <a:lnTo>
                  <a:pt x="15160" y="7252"/>
                </a:lnTo>
                <a:lnTo>
                  <a:pt x="14965" y="7519"/>
                </a:lnTo>
                <a:lnTo>
                  <a:pt x="14941" y="7592"/>
                </a:lnTo>
                <a:lnTo>
                  <a:pt x="14941" y="7641"/>
                </a:lnTo>
                <a:lnTo>
                  <a:pt x="14941" y="7714"/>
                </a:lnTo>
                <a:lnTo>
                  <a:pt x="14965" y="7763"/>
                </a:lnTo>
                <a:lnTo>
                  <a:pt x="15014" y="7836"/>
                </a:lnTo>
                <a:lnTo>
                  <a:pt x="15063" y="7860"/>
                </a:lnTo>
                <a:lnTo>
                  <a:pt x="15111" y="7884"/>
                </a:lnTo>
                <a:lnTo>
                  <a:pt x="15184" y="7909"/>
                </a:lnTo>
                <a:lnTo>
                  <a:pt x="15257" y="7884"/>
                </a:lnTo>
                <a:lnTo>
                  <a:pt x="15355" y="7860"/>
                </a:lnTo>
                <a:lnTo>
                  <a:pt x="15501" y="7763"/>
                </a:lnTo>
                <a:lnTo>
                  <a:pt x="15622" y="7641"/>
                </a:lnTo>
                <a:lnTo>
                  <a:pt x="15744" y="7471"/>
                </a:lnTo>
                <a:lnTo>
                  <a:pt x="15866" y="7276"/>
                </a:lnTo>
                <a:lnTo>
                  <a:pt x="15963" y="7081"/>
                </a:lnTo>
                <a:lnTo>
                  <a:pt x="16133" y="6716"/>
                </a:lnTo>
                <a:lnTo>
                  <a:pt x="16328" y="6862"/>
                </a:lnTo>
                <a:lnTo>
                  <a:pt x="16523" y="7008"/>
                </a:lnTo>
                <a:lnTo>
                  <a:pt x="16742" y="7106"/>
                </a:lnTo>
                <a:lnTo>
                  <a:pt x="16839" y="7130"/>
                </a:lnTo>
                <a:lnTo>
                  <a:pt x="16961" y="7154"/>
                </a:lnTo>
                <a:lnTo>
                  <a:pt x="17034" y="7130"/>
                </a:lnTo>
                <a:lnTo>
                  <a:pt x="17082" y="7106"/>
                </a:lnTo>
                <a:lnTo>
                  <a:pt x="17131" y="7057"/>
                </a:lnTo>
                <a:lnTo>
                  <a:pt x="17155" y="7008"/>
                </a:lnTo>
                <a:lnTo>
                  <a:pt x="17180" y="6960"/>
                </a:lnTo>
                <a:lnTo>
                  <a:pt x="17180" y="6887"/>
                </a:lnTo>
                <a:lnTo>
                  <a:pt x="17155" y="6814"/>
                </a:lnTo>
                <a:lnTo>
                  <a:pt x="17131" y="6765"/>
                </a:lnTo>
                <a:lnTo>
                  <a:pt x="16961" y="6619"/>
                </a:lnTo>
                <a:lnTo>
                  <a:pt x="16766" y="6497"/>
                </a:lnTo>
                <a:lnTo>
                  <a:pt x="16377" y="6254"/>
                </a:lnTo>
                <a:lnTo>
                  <a:pt x="16644" y="5670"/>
                </a:lnTo>
                <a:lnTo>
                  <a:pt x="16766" y="5427"/>
                </a:lnTo>
                <a:lnTo>
                  <a:pt x="16912" y="5183"/>
                </a:lnTo>
                <a:lnTo>
                  <a:pt x="17034" y="4916"/>
                </a:lnTo>
                <a:lnTo>
                  <a:pt x="17082" y="4770"/>
                </a:lnTo>
                <a:lnTo>
                  <a:pt x="17082" y="4648"/>
                </a:lnTo>
                <a:lnTo>
                  <a:pt x="17082" y="4599"/>
                </a:lnTo>
                <a:lnTo>
                  <a:pt x="17058" y="4551"/>
                </a:lnTo>
                <a:lnTo>
                  <a:pt x="17009" y="4526"/>
                </a:lnTo>
                <a:close/>
                <a:moveTo>
                  <a:pt x="8420" y="6838"/>
                </a:moveTo>
                <a:lnTo>
                  <a:pt x="8371" y="6862"/>
                </a:lnTo>
                <a:lnTo>
                  <a:pt x="8298" y="6911"/>
                </a:lnTo>
                <a:lnTo>
                  <a:pt x="8274" y="6984"/>
                </a:lnTo>
                <a:lnTo>
                  <a:pt x="8250" y="7081"/>
                </a:lnTo>
                <a:lnTo>
                  <a:pt x="8274" y="7179"/>
                </a:lnTo>
                <a:lnTo>
                  <a:pt x="8298" y="7276"/>
                </a:lnTo>
                <a:lnTo>
                  <a:pt x="8347" y="7373"/>
                </a:lnTo>
                <a:lnTo>
                  <a:pt x="8420" y="7519"/>
                </a:lnTo>
                <a:lnTo>
                  <a:pt x="8444" y="7665"/>
                </a:lnTo>
                <a:lnTo>
                  <a:pt x="8444" y="7763"/>
                </a:lnTo>
                <a:lnTo>
                  <a:pt x="8493" y="7836"/>
                </a:lnTo>
                <a:lnTo>
                  <a:pt x="8566" y="7909"/>
                </a:lnTo>
                <a:lnTo>
                  <a:pt x="8663" y="7933"/>
                </a:lnTo>
                <a:lnTo>
                  <a:pt x="8761" y="7957"/>
                </a:lnTo>
                <a:lnTo>
                  <a:pt x="8882" y="7909"/>
                </a:lnTo>
                <a:lnTo>
                  <a:pt x="8980" y="7836"/>
                </a:lnTo>
                <a:lnTo>
                  <a:pt x="9004" y="7787"/>
                </a:lnTo>
                <a:lnTo>
                  <a:pt x="9028" y="7738"/>
                </a:lnTo>
                <a:lnTo>
                  <a:pt x="9028" y="7592"/>
                </a:lnTo>
                <a:lnTo>
                  <a:pt x="9004" y="7446"/>
                </a:lnTo>
                <a:lnTo>
                  <a:pt x="8955" y="7325"/>
                </a:lnTo>
                <a:lnTo>
                  <a:pt x="8882" y="7179"/>
                </a:lnTo>
                <a:lnTo>
                  <a:pt x="8809" y="7057"/>
                </a:lnTo>
                <a:lnTo>
                  <a:pt x="8712" y="6960"/>
                </a:lnTo>
                <a:lnTo>
                  <a:pt x="8663" y="6911"/>
                </a:lnTo>
                <a:lnTo>
                  <a:pt x="8615" y="6862"/>
                </a:lnTo>
                <a:lnTo>
                  <a:pt x="8542" y="6838"/>
                </a:lnTo>
                <a:close/>
                <a:moveTo>
                  <a:pt x="16255" y="7495"/>
                </a:moveTo>
                <a:lnTo>
                  <a:pt x="16206" y="7544"/>
                </a:lnTo>
                <a:lnTo>
                  <a:pt x="16158" y="7592"/>
                </a:lnTo>
                <a:lnTo>
                  <a:pt x="16158" y="7714"/>
                </a:lnTo>
                <a:lnTo>
                  <a:pt x="16158" y="7836"/>
                </a:lnTo>
                <a:lnTo>
                  <a:pt x="16206" y="7982"/>
                </a:lnTo>
                <a:lnTo>
                  <a:pt x="16231" y="8030"/>
                </a:lnTo>
                <a:lnTo>
                  <a:pt x="16279" y="8079"/>
                </a:lnTo>
                <a:lnTo>
                  <a:pt x="16304" y="8103"/>
                </a:lnTo>
                <a:lnTo>
                  <a:pt x="16377" y="8128"/>
                </a:lnTo>
                <a:lnTo>
                  <a:pt x="16474" y="8128"/>
                </a:lnTo>
                <a:lnTo>
                  <a:pt x="16523" y="8103"/>
                </a:lnTo>
                <a:lnTo>
                  <a:pt x="16547" y="8055"/>
                </a:lnTo>
                <a:lnTo>
                  <a:pt x="16571" y="8006"/>
                </a:lnTo>
                <a:lnTo>
                  <a:pt x="16571" y="7957"/>
                </a:lnTo>
                <a:lnTo>
                  <a:pt x="16547" y="7836"/>
                </a:lnTo>
                <a:lnTo>
                  <a:pt x="16523" y="7738"/>
                </a:lnTo>
                <a:lnTo>
                  <a:pt x="16474" y="7641"/>
                </a:lnTo>
                <a:lnTo>
                  <a:pt x="16401" y="7544"/>
                </a:lnTo>
                <a:lnTo>
                  <a:pt x="16328" y="7495"/>
                </a:lnTo>
                <a:close/>
                <a:moveTo>
                  <a:pt x="2897" y="7836"/>
                </a:moveTo>
                <a:lnTo>
                  <a:pt x="2799" y="7860"/>
                </a:lnTo>
                <a:lnTo>
                  <a:pt x="2702" y="7909"/>
                </a:lnTo>
                <a:lnTo>
                  <a:pt x="2629" y="7982"/>
                </a:lnTo>
                <a:lnTo>
                  <a:pt x="2556" y="8079"/>
                </a:lnTo>
                <a:lnTo>
                  <a:pt x="2507" y="8201"/>
                </a:lnTo>
                <a:lnTo>
                  <a:pt x="2507" y="8347"/>
                </a:lnTo>
                <a:lnTo>
                  <a:pt x="2507" y="8468"/>
                </a:lnTo>
                <a:lnTo>
                  <a:pt x="2556" y="8517"/>
                </a:lnTo>
                <a:lnTo>
                  <a:pt x="2580" y="8566"/>
                </a:lnTo>
                <a:lnTo>
                  <a:pt x="2678" y="8614"/>
                </a:lnTo>
                <a:lnTo>
                  <a:pt x="2799" y="8614"/>
                </a:lnTo>
                <a:lnTo>
                  <a:pt x="2848" y="8590"/>
                </a:lnTo>
                <a:lnTo>
                  <a:pt x="2897" y="8566"/>
                </a:lnTo>
                <a:lnTo>
                  <a:pt x="2970" y="8493"/>
                </a:lnTo>
                <a:lnTo>
                  <a:pt x="3018" y="8420"/>
                </a:lnTo>
                <a:lnTo>
                  <a:pt x="3116" y="8274"/>
                </a:lnTo>
                <a:lnTo>
                  <a:pt x="3140" y="8152"/>
                </a:lnTo>
                <a:lnTo>
                  <a:pt x="3140" y="8055"/>
                </a:lnTo>
                <a:lnTo>
                  <a:pt x="3091" y="7957"/>
                </a:lnTo>
                <a:lnTo>
                  <a:pt x="3018" y="7884"/>
                </a:lnTo>
                <a:lnTo>
                  <a:pt x="2897" y="7836"/>
                </a:lnTo>
                <a:close/>
                <a:moveTo>
                  <a:pt x="8955" y="8152"/>
                </a:moveTo>
                <a:lnTo>
                  <a:pt x="8882" y="8201"/>
                </a:lnTo>
                <a:lnTo>
                  <a:pt x="8858" y="8274"/>
                </a:lnTo>
                <a:lnTo>
                  <a:pt x="8858" y="8371"/>
                </a:lnTo>
                <a:lnTo>
                  <a:pt x="8858" y="8468"/>
                </a:lnTo>
                <a:lnTo>
                  <a:pt x="8907" y="8639"/>
                </a:lnTo>
                <a:lnTo>
                  <a:pt x="8955" y="8760"/>
                </a:lnTo>
                <a:lnTo>
                  <a:pt x="8980" y="8858"/>
                </a:lnTo>
                <a:lnTo>
                  <a:pt x="9053" y="8955"/>
                </a:lnTo>
                <a:lnTo>
                  <a:pt x="9101" y="9004"/>
                </a:lnTo>
                <a:lnTo>
                  <a:pt x="9150" y="9028"/>
                </a:lnTo>
                <a:lnTo>
                  <a:pt x="9296" y="9028"/>
                </a:lnTo>
                <a:lnTo>
                  <a:pt x="9369" y="8979"/>
                </a:lnTo>
                <a:lnTo>
                  <a:pt x="9393" y="8931"/>
                </a:lnTo>
                <a:lnTo>
                  <a:pt x="9418" y="8858"/>
                </a:lnTo>
                <a:lnTo>
                  <a:pt x="9418" y="8785"/>
                </a:lnTo>
                <a:lnTo>
                  <a:pt x="9393" y="8639"/>
                </a:lnTo>
                <a:lnTo>
                  <a:pt x="9369" y="8614"/>
                </a:lnTo>
                <a:lnTo>
                  <a:pt x="9345" y="8517"/>
                </a:lnTo>
                <a:lnTo>
                  <a:pt x="9247" y="8322"/>
                </a:lnTo>
                <a:lnTo>
                  <a:pt x="9199" y="8225"/>
                </a:lnTo>
                <a:lnTo>
                  <a:pt x="9101" y="8176"/>
                </a:lnTo>
                <a:lnTo>
                  <a:pt x="9028" y="8152"/>
                </a:lnTo>
                <a:close/>
                <a:moveTo>
                  <a:pt x="16352" y="8541"/>
                </a:moveTo>
                <a:lnTo>
                  <a:pt x="16279" y="8566"/>
                </a:lnTo>
                <a:lnTo>
                  <a:pt x="16231" y="8614"/>
                </a:lnTo>
                <a:lnTo>
                  <a:pt x="16206" y="8663"/>
                </a:lnTo>
                <a:lnTo>
                  <a:pt x="16182" y="8736"/>
                </a:lnTo>
                <a:lnTo>
                  <a:pt x="16182" y="8858"/>
                </a:lnTo>
                <a:lnTo>
                  <a:pt x="16206" y="8979"/>
                </a:lnTo>
                <a:lnTo>
                  <a:pt x="16231" y="9174"/>
                </a:lnTo>
                <a:lnTo>
                  <a:pt x="16255" y="9296"/>
                </a:lnTo>
                <a:lnTo>
                  <a:pt x="16304" y="9369"/>
                </a:lnTo>
                <a:lnTo>
                  <a:pt x="16401" y="9417"/>
                </a:lnTo>
                <a:lnTo>
                  <a:pt x="16498" y="9417"/>
                </a:lnTo>
                <a:lnTo>
                  <a:pt x="16596" y="9393"/>
                </a:lnTo>
                <a:lnTo>
                  <a:pt x="16669" y="9320"/>
                </a:lnTo>
                <a:lnTo>
                  <a:pt x="16693" y="9223"/>
                </a:lnTo>
                <a:lnTo>
                  <a:pt x="16693" y="9101"/>
                </a:lnTo>
                <a:lnTo>
                  <a:pt x="16644" y="8882"/>
                </a:lnTo>
                <a:lnTo>
                  <a:pt x="16596" y="8760"/>
                </a:lnTo>
                <a:lnTo>
                  <a:pt x="16547" y="8639"/>
                </a:lnTo>
                <a:lnTo>
                  <a:pt x="16523" y="8590"/>
                </a:lnTo>
                <a:lnTo>
                  <a:pt x="16474" y="8541"/>
                </a:lnTo>
                <a:close/>
                <a:moveTo>
                  <a:pt x="2434" y="9077"/>
                </a:moveTo>
                <a:lnTo>
                  <a:pt x="2337" y="9101"/>
                </a:lnTo>
                <a:lnTo>
                  <a:pt x="2264" y="9125"/>
                </a:lnTo>
                <a:lnTo>
                  <a:pt x="2191" y="9198"/>
                </a:lnTo>
                <a:lnTo>
                  <a:pt x="2142" y="9271"/>
                </a:lnTo>
                <a:lnTo>
                  <a:pt x="2118" y="9369"/>
                </a:lnTo>
                <a:lnTo>
                  <a:pt x="2094" y="9515"/>
                </a:lnTo>
                <a:lnTo>
                  <a:pt x="2094" y="9612"/>
                </a:lnTo>
                <a:lnTo>
                  <a:pt x="2094" y="9685"/>
                </a:lnTo>
                <a:lnTo>
                  <a:pt x="2118" y="9782"/>
                </a:lnTo>
                <a:lnTo>
                  <a:pt x="2191" y="9831"/>
                </a:lnTo>
                <a:lnTo>
                  <a:pt x="2240" y="9879"/>
                </a:lnTo>
                <a:lnTo>
                  <a:pt x="2337" y="9904"/>
                </a:lnTo>
                <a:lnTo>
                  <a:pt x="2410" y="9879"/>
                </a:lnTo>
                <a:lnTo>
                  <a:pt x="2483" y="9831"/>
                </a:lnTo>
                <a:lnTo>
                  <a:pt x="2556" y="9733"/>
                </a:lnTo>
                <a:lnTo>
                  <a:pt x="2580" y="9612"/>
                </a:lnTo>
                <a:lnTo>
                  <a:pt x="2653" y="9417"/>
                </a:lnTo>
                <a:lnTo>
                  <a:pt x="2653" y="9320"/>
                </a:lnTo>
                <a:lnTo>
                  <a:pt x="2653" y="9247"/>
                </a:lnTo>
                <a:lnTo>
                  <a:pt x="2605" y="9174"/>
                </a:lnTo>
                <a:lnTo>
                  <a:pt x="2532" y="9125"/>
                </a:lnTo>
                <a:lnTo>
                  <a:pt x="2434" y="9077"/>
                </a:lnTo>
                <a:close/>
                <a:moveTo>
                  <a:pt x="9272" y="9296"/>
                </a:moveTo>
                <a:lnTo>
                  <a:pt x="9199" y="9344"/>
                </a:lnTo>
                <a:lnTo>
                  <a:pt x="9101" y="9417"/>
                </a:lnTo>
                <a:lnTo>
                  <a:pt x="9077" y="9539"/>
                </a:lnTo>
                <a:lnTo>
                  <a:pt x="9053" y="9661"/>
                </a:lnTo>
                <a:lnTo>
                  <a:pt x="9077" y="9782"/>
                </a:lnTo>
                <a:lnTo>
                  <a:pt x="9126" y="9904"/>
                </a:lnTo>
                <a:lnTo>
                  <a:pt x="9174" y="10001"/>
                </a:lnTo>
                <a:lnTo>
                  <a:pt x="9247" y="10123"/>
                </a:lnTo>
                <a:lnTo>
                  <a:pt x="9320" y="10196"/>
                </a:lnTo>
                <a:lnTo>
                  <a:pt x="9393" y="10220"/>
                </a:lnTo>
                <a:lnTo>
                  <a:pt x="9442" y="10220"/>
                </a:lnTo>
                <a:lnTo>
                  <a:pt x="9564" y="10196"/>
                </a:lnTo>
                <a:lnTo>
                  <a:pt x="9612" y="10147"/>
                </a:lnTo>
                <a:lnTo>
                  <a:pt x="9661" y="10123"/>
                </a:lnTo>
                <a:lnTo>
                  <a:pt x="9685" y="10050"/>
                </a:lnTo>
                <a:lnTo>
                  <a:pt x="9685" y="10001"/>
                </a:lnTo>
                <a:lnTo>
                  <a:pt x="9685" y="9904"/>
                </a:lnTo>
                <a:lnTo>
                  <a:pt x="9637" y="9806"/>
                </a:lnTo>
                <a:lnTo>
                  <a:pt x="9539" y="9636"/>
                </a:lnTo>
                <a:lnTo>
                  <a:pt x="9515" y="9515"/>
                </a:lnTo>
                <a:lnTo>
                  <a:pt x="9442" y="9393"/>
                </a:lnTo>
                <a:lnTo>
                  <a:pt x="9393" y="9344"/>
                </a:lnTo>
                <a:lnTo>
                  <a:pt x="9345" y="9320"/>
                </a:lnTo>
                <a:lnTo>
                  <a:pt x="9272" y="9296"/>
                </a:lnTo>
                <a:close/>
                <a:moveTo>
                  <a:pt x="16231" y="9855"/>
                </a:moveTo>
                <a:lnTo>
                  <a:pt x="16231" y="9879"/>
                </a:lnTo>
                <a:lnTo>
                  <a:pt x="16182" y="9904"/>
                </a:lnTo>
                <a:lnTo>
                  <a:pt x="16133" y="9952"/>
                </a:lnTo>
                <a:lnTo>
                  <a:pt x="16060" y="10098"/>
                </a:lnTo>
                <a:lnTo>
                  <a:pt x="16012" y="10293"/>
                </a:lnTo>
                <a:lnTo>
                  <a:pt x="16012" y="10390"/>
                </a:lnTo>
                <a:lnTo>
                  <a:pt x="16012" y="10463"/>
                </a:lnTo>
                <a:lnTo>
                  <a:pt x="16085" y="10561"/>
                </a:lnTo>
                <a:lnTo>
                  <a:pt x="16182" y="10634"/>
                </a:lnTo>
                <a:lnTo>
                  <a:pt x="16304" y="10634"/>
                </a:lnTo>
                <a:lnTo>
                  <a:pt x="16352" y="10609"/>
                </a:lnTo>
                <a:lnTo>
                  <a:pt x="16401" y="10561"/>
                </a:lnTo>
                <a:lnTo>
                  <a:pt x="16450" y="10488"/>
                </a:lnTo>
                <a:lnTo>
                  <a:pt x="16474" y="10415"/>
                </a:lnTo>
                <a:lnTo>
                  <a:pt x="16498" y="10244"/>
                </a:lnTo>
                <a:lnTo>
                  <a:pt x="16498" y="10147"/>
                </a:lnTo>
                <a:lnTo>
                  <a:pt x="16498" y="10050"/>
                </a:lnTo>
                <a:lnTo>
                  <a:pt x="16474" y="9952"/>
                </a:lnTo>
                <a:lnTo>
                  <a:pt x="16425" y="9879"/>
                </a:lnTo>
                <a:lnTo>
                  <a:pt x="16328" y="9855"/>
                </a:lnTo>
                <a:close/>
                <a:moveTo>
                  <a:pt x="2167" y="10244"/>
                </a:moveTo>
                <a:lnTo>
                  <a:pt x="2045" y="10269"/>
                </a:lnTo>
                <a:lnTo>
                  <a:pt x="1972" y="10317"/>
                </a:lnTo>
                <a:lnTo>
                  <a:pt x="1875" y="10463"/>
                </a:lnTo>
                <a:lnTo>
                  <a:pt x="1826" y="10634"/>
                </a:lnTo>
                <a:lnTo>
                  <a:pt x="1802" y="10804"/>
                </a:lnTo>
                <a:lnTo>
                  <a:pt x="1850" y="10926"/>
                </a:lnTo>
                <a:lnTo>
                  <a:pt x="1923" y="11023"/>
                </a:lnTo>
                <a:lnTo>
                  <a:pt x="1948" y="11072"/>
                </a:lnTo>
                <a:lnTo>
                  <a:pt x="2021" y="11096"/>
                </a:lnTo>
                <a:lnTo>
                  <a:pt x="2118" y="11096"/>
                </a:lnTo>
                <a:lnTo>
                  <a:pt x="2191" y="11072"/>
                </a:lnTo>
                <a:lnTo>
                  <a:pt x="2215" y="11023"/>
                </a:lnTo>
                <a:lnTo>
                  <a:pt x="2288" y="10950"/>
                </a:lnTo>
                <a:lnTo>
                  <a:pt x="2313" y="10877"/>
                </a:lnTo>
                <a:lnTo>
                  <a:pt x="2337" y="10780"/>
                </a:lnTo>
                <a:lnTo>
                  <a:pt x="2337" y="10755"/>
                </a:lnTo>
                <a:lnTo>
                  <a:pt x="2337" y="10731"/>
                </a:lnTo>
                <a:lnTo>
                  <a:pt x="2386" y="10658"/>
                </a:lnTo>
                <a:lnTo>
                  <a:pt x="2410" y="10561"/>
                </a:lnTo>
                <a:lnTo>
                  <a:pt x="2434" y="10488"/>
                </a:lnTo>
                <a:lnTo>
                  <a:pt x="2410" y="10390"/>
                </a:lnTo>
                <a:lnTo>
                  <a:pt x="2337" y="10317"/>
                </a:lnTo>
                <a:lnTo>
                  <a:pt x="2264" y="10269"/>
                </a:lnTo>
                <a:lnTo>
                  <a:pt x="2167" y="10244"/>
                </a:lnTo>
                <a:close/>
                <a:moveTo>
                  <a:pt x="9661" y="10512"/>
                </a:moveTo>
                <a:lnTo>
                  <a:pt x="9612" y="10536"/>
                </a:lnTo>
                <a:lnTo>
                  <a:pt x="9539" y="10609"/>
                </a:lnTo>
                <a:lnTo>
                  <a:pt x="9491" y="10658"/>
                </a:lnTo>
                <a:lnTo>
                  <a:pt x="9491" y="10731"/>
                </a:lnTo>
                <a:lnTo>
                  <a:pt x="9491" y="10877"/>
                </a:lnTo>
                <a:lnTo>
                  <a:pt x="9539" y="11023"/>
                </a:lnTo>
                <a:lnTo>
                  <a:pt x="9588" y="11169"/>
                </a:lnTo>
                <a:lnTo>
                  <a:pt x="9637" y="11242"/>
                </a:lnTo>
                <a:lnTo>
                  <a:pt x="9710" y="11315"/>
                </a:lnTo>
                <a:lnTo>
                  <a:pt x="9783" y="11339"/>
                </a:lnTo>
                <a:lnTo>
                  <a:pt x="9880" y="11339"/>
                </a:lnTo>
                <a:lnTo>
                  <a:pt x="9977" y="11291"/>
                </a:lnTo>
                <a:lnTo>
                  <a:pt x="10026" y="11218"/>
                </a:lnTo>
                <a:lnTo>
                  <a:pt x="10075" y="11120"/>
                </a:lnTo>
                <a:lnTo>
                  <a:pt x="10050" y="11023"/>
                </a:lnTo>
                <a:lnTo>
                  <a:pt x="10002" y="10877"/>
                </a:lnTo>
                <a:lnTo>
                  <a:pt x="9929" y="10731"/>
                </a:lnTo>
                <a:lnTo>
                  <a:pt x="9831" y="10609"/>
                </a:lnTo>
                <a:lnTo>
                  <a:pt x="9783" y="10561"/>
                </a:lnTo>
                <a:lnTo>
                  <a:pt x="9710" y="10536"/>
                </a:lnTo>
                <a:lnTo>
                  <a:pt x="9661" y="10512"/>
                </a:lnTo>
                <a:close/>
                <a:moveTo>
                  <a:pt x="15987" y="10999"/>
                </a:moveTo>
                <a:lnTo>
                  <a:pt x="15890" y="11047"/>
                </a:lnTo>
                <a:lnTo>
                  <a:pt x="15817" y="11120"/>
                </a:lnTo>
                <a:lnTo>
                  <a:pt x="15720" y="11291"/>
                </a:lnTo>
                <a:lnTo>
                  <a:pt x="15598" y="11461"/>
                </a:lnTo>
                <a:lnTo>
                  <a:pt x="15525" y="11631"/>
                </a:lnTo>
                <a:lnTo>
                  <a:pt x="15525" y="11729"/>
                </a:lnTo>
                <a:lnTo>
                  <a:pt x="15549" y="11802"/>
                </a:lnTo>
                <a:lnTo>
                  <a:pt x="15598" y="11850"/>
                </a:lnTo>
                <a:lnTo>
                  <a:pt x="15647" y="11899"/>
                </a:lnTo>
                <a:lnTo>
                  <a:pt x="15720" y="11948"/>
                </a:lnTo>
                <a:lnTo>
                  <a:pt x="15793" y="11948"/>
                </a:lnTo>
                <a:lnTo>
                  <a:pt x="15866" y="11923"/>
                </a:lnTo>
                <a:lnTo>
                  <a:pt x="15939" y="11875"/>
                </a:lnTo>
                <a:lnTo>
                  <a:pt x="16036" y="11704"/>
                </a:lnTo>
                <a:lnTo>
                  <a:pt x="16109" y="11510"/>
                </a:lnTo>
                <a:lnTo>
                  <a:pt x="16182" y="11315"/>
                </a:lnTo>
                <a:lnTo>
                  <a:pt x="16206" y="11218"/>
                </a:lnTo>
                <a:lnTo>
                  <a:pt x="16206" y="11120"/>
                </a:lnTo>
                <a:lnTo>
                  <a:pt x="16182" y="11047"/>
                </a:lnTo>
                <a:lnTo>
                  <a:pt x="16133" y="11023"/>
                </a:lnTo>
                <a:lnTo>
                  <a:pt x="16060" y="10999"/>
                </a:lnTo>
                <a:close/>
                <a:moveTo>
                  <a:pt x="1996" y="11437"/>
                </a:moveTo>
                <a:lnTo>
                  <a:pt x="1948" y="11461"/>
                </a:lnTo>
                <a:lnTo>
                  <a:pt x="1875" y="11485"/>
                </a:lnTo>
                <a:lnTo>
                  <a:pt x="1826" y="11558"/>
                </a:lnTo>
                <a:lnTo>
                  <a:pt x="1802" y="11607"/>
                </a:lnTo>
                <a:lnTo>
                  <a:pt x="1777" y="11680"/>
                </a:lnTo>
                <a:lnTo>
                  <a:pt x="1777" y="11826"/>
                </a:lnTo>
                <a:lnTo>
                  <a:pt x="1777" y="11899"/>
                </a:lnTo>
                <a:lnTo>
                  <a:pt x="1802" y="12021"/>
                </a:lnTo>
                <a:lnTo>
                  <a:pt x="1850" y="12094"/>
                </a:lnTo>
                <a:lnTo>
                  <a:pt x="1899" y="12142"/>
                </a:lnTo>
                <a:lnTo>
                  <a:pt x="1972" y="12167"/>
                </a:lnTo>
                <a:lnTo>
                  <a:pt x="2069" y="12167"/>
                </a:lnTo>
                <a:lnTo>
                  <a:pt x="2118" y="12142"/>
                </a:lnTo>
                <a:lnTo>
                  <a:pt x="2191" y="12094"/>
                </a:lnTo>
                <a:lnTo>
                  <a:pt x="2215" y="12021"/>
                </a:lnTo>
                <a:lnTo>
                  <a:pt x="2264" y="11875"/>
                </a:lnTo>
                <a:lnTo>
                  <a:pt x="2288" y="11753"/>
                </a:lnTo>
                <a:lnTo>
                  <a:pt x="2288" y="11680"/>
                </a:lnTo>
                <a:lnTo>
                  <a:pt x="2288" y="11607"/>
                </a:lnTo>
                <a:lnTo>
                  <a:pt x="2264" y="11534"/>
                </a:lnTo>
                <a:lnTo>
                  <a:pt x="2215" y="11485"/>
                </a:lnTo>
                <a:lnTo>
                  <a:pt x="2142" y="11437"/>
                </a:lnTo>
                <a:close/>
                <a:moveTo>
                  <a:pt x="10221" y="11753"/>
                </a:moveTo>
                <a:lnTo>
                  <a:pt x="10123" y="11802"/>
                </a:lnTo>
                <a:lnTo>
                  <a:pt x="10075" y="11875"/>
                </a:lnTo>
                <a:lnTo>
                  <a:pt x="10075" y="11996"/>
                </a:lnTo>
                <a:lnTo>
                  <a:pt x="10123" y="12094"/>
                </a:lnTo>
                <a:lnTo>
                  <a:pt x="10172" y="12191"/>
                </a:lnTo>
                <a:lnTo>
                  <a:pt x="10342" y="12337"/>
                </a:lnTo>
                <a:lnTo>
                  <a:pt x="10440" y="12410"/>
                </a:lnTo>
                <a:lnTo>
                  <a:pt x="10561" y="12483"/>
                </a:lnTo>
                <a:lnTo>
                  <a:pt x="10683" y="12532"/>
                </a:lnTo>
                <a:lnTo>
                  <a:pt x="10829" y="12532"/>
                </a:lnTo>
                <a:lnTo>
                  <a:pt x="10926" y="12507"/>
                </a:lnTo>
                <a:lnTo>
                  <a:pt x="10999" y="12459"/>
                </a:lnTo>
                <a:lnTo>
                  <a:pt x="11048" y="12386"/>
                </a:lnTo>
                <a:lnTo>
                  <a:pt x="11072" y="12313"/>
                </a:lnTo>
                <a:lnTo>
                  <a:pt x="11072" y="12240"/>
                </a:lnTo>
                <a:lnTo>
                  <a:pt x="11048" y="12167"/>
                </a:lnTo>
                <a:lnTo>
                  <a:pt x="10975" y="12094"/>
                </a:lnTo>
                <a:lnTo>
                  <a:pt x="10902" y="12045"/>
                </a:lnTo>
                <a:lnTo>
                  <a:pt x="10756" y="12021"/>
                </a:lnTo>
                <a:lnTo>
                  <a:pt x="10634" y="11948"/>
                </a:lnTo>
                <a:lnTo>
                  <a:pt x="10488" y="11826"/>
                </a:lnTo>
                <a:lnTo>
                  <a:pt x="10415" y="11777"/>
                </a:lnTo>
                <a:lnTo>
                  <a:pt x="10318" y="11753"/>
                </a:lnTo>
                <a:close/>
                <a:moveTo>
                  <a:pt x="15306" y="11996"/>
                </a:moveTo>
                <a:lnTo>
                  <a:pt x="15257" y="12045"/>
                </a:lnTo>
                <a:lnTo>
                  <a:pt x="15136" y="12167"/>
                </a:lnTo>
                <a:lnTo>
                  <a:pt x="15014" y="12288"/>
                </a:lnTo>
                <a:lnTo>
                  <a:pt x="14868" y="12386"/>
                </a:lnTo>
                <a:lnTo>
                  <a:pt x="14795" y="12434"/>
                </a:lnTo>
                <a:lnTo>
                  <a:pt x="14722" y="12483"/>
                </a:lnTo>
                <a:lnTo>
                  <a:pt x="14698" y="12532"/>
                </a:lnTo>
                <a:lnTo>
                  <a:pt x="14698" y="12605"/>
                </a:lnTo>
                <a:lnTo>
                  <a:pt x="14722" y="12653"/>
                </a:lnTo>
                <a:lnTo>
                  <a:pt x="14746" y="12678"/>
                </a:lnTo>
                <a:lnTo>
                  <a:pt x="14868" y="12726"/>
                </a:lnTo>
                <a:lnTo>
                  <a:pt x="14990" y="12726"/>
                </a:lnTo>
                <a:lnTo>
                  <a:pt x="15111" y="12702"/>
                </a:lnTo>
                <a:lnTo>
                  <a:pt x="15209" y="12629"/>
                </a:lnTo>
                <a:lnTo>
                  <a:pt x="15330" y="12556"/>
                </a:lnTo>
                <a:lnTo>
                  <a:pt x="15428" y="12483"/>
                </a:lnTo>
                <a:lnTo>
                  <a:pt x="15501" y="12386"/>
                </a:lnTo>
                <a:lnTo>
                  <a:pt x="15574" y="12288"/>
                </a:lnTo>
                <a:lnTo>
                  <a:pt x="15598" y="12215"/>
                </a:lnTo>
                <a:lnTo>
                  <a:pt x="15598" y="12142"/>
                </a:lnTo>
                <a:lnTo>
                  <a:pt x="15574" y="12094"/>
                </a:lnTo>
                <a:lnTo>
                  <a:pt x="15525" y="12045"/>
                </a:lnTo>
                <a:lnTo>
                  <a:pt x="15452" y="11996"/>
                </a:lnTo>
                <a:close/>
                <a:moveTo>
                  <a:pt x="14114" y="12605"/>
                </a:moveTo>
                <a:lnTo>
                  <a:pt x="14041" y="12629"/>
                </a:lnTo>
                <a:lnTo>
                  <a:pt x="13968" y="12678"/>
                </a:lnTo>
                <a:lnTo>
                  <a:pt x="13895" y="12726"/>
                </a:lnTo>
                <a:lnTo>
                  <a:pt x="13797" y="12751"/>
                </a:lnTo>
                <a:lnTo>
                  <a:pt x="13700" y="12751"/>
                </a:lnTo>
                <a:lnTo>
                  <a:pt x="13578" y="12775"/>
                </a:lnTo>
                <a:lnTo>
                  <a:pt x="13481" y="12848"/>
                </a:lnTo>
                <a:lnTo>
                  <a:pt x="13432" y="12872"/>
                </a:lnTo>
                <a:lnTo>
                  <a:pt x="13408" y="12921"/>
                </a:lnTo>
                <a:lnTo>
                  <a:pt x="13408" y="12970"/>
                </a:lnTo>
                <a:lnTo>
                  <a:pt x="13432" y="13018"/>
                </a:lnTo>
                <a:lnTo>
                  <a:pt x="13457" y="13091"/>
                </a:lnTo>
                <a:lnTo>
                  <a:pt x="13505" y="13116"/>
                </a:lnTo>
                <a:lnTo>
                  <a:pt x="13603" y="13164"/>
                </a:lnTo>
                <a:lnTo>
                  <a:pt x="13724" y="13189"/>
                </a:lnTo>
                <a:lnTo>
                  <a:pt x="13870" y="13189"/>
                </a:lnTo>
                <a:lnTo>
                  <a:pt x="14016" y="13164"/>
                </a:lnTo>
                <a:lnTo>
                  <a:pt x="14162" y="13091"/>
                </a:lnTo>
                <a:lnTo>
                  <a:pt x="14284" y="12994"/>
                </a:lnTo>
                <a:lnTo>
                  <a:pt x="14333" y="12945"/>
                </a:lnTo>
                <a:lnTo>
                  <a:pt x="14357" y="12872"/>
                </a:lnTo>
                <a:lnTo>
                  <a:pt x="14357" y="12799"/>
                </a:lnTo>
                <a:lnTo>
                  <a:pt x="14357" y="12726"/>
                </a:lnTo>
                <a:lnTo>
                  <a:pt x="14333" y="12678"/>
                </a:lnTo>
                <a:lnTo>
                  <a:pt x="14284" y="12653"/>
                </a:lnTo>
                <a:lnTo>
                  <a:pt x="14235" y="12605"/>
                </a:lnTo>
                <a:close/>
                <a:moveTo>
                  <a:pt x="6668" y="512"/>
                </a:moveTo>
                <a:lnTo>
                  <a:pt x="6887" y="755"/>
                </a:lnTo>
                <a:lnTo>
                  <a:pt x="7130" y="950"/>
                </a:lnTo>
                <a:lnTo>
                  <a:pt x="7398" y="1120"/>
                </a:lnTo>
                <a:lnTo>
                  <a:pt x="7666" y="1290"/>
                </a:lnTo>
                <a:lnTo>
                  <a:pt x="8250" y="1558"/>
                </a:lnTo>
                <a:lnTo>
                  <a:pt x="8834" y="1801"/>
                </a:lnTo>
                <a:lnTo>
                  <a:pt x="9320" y="2020"/>
                </a:lnTo>
                <a:lnTo>
                  <a:pt x="9807" y="2215"/>
                </a:lnTo>
                <a:lnTo>
                  <a:pt x="10780" y="2604"/>
                </a:lnTo>
                <a:lnTo>
                  <a:pt x="11194" y="2799"/>
                </a:lnTo>
                <a:lnTo>
                  <a:pt x="11559" y="3018"/>
                </a:lnTo>
                <a:lnTo>
                  <a:pt x="11729" y="3115"/>
                </a:lnTo>
                <a:lnTo>
                  <a:pt x="11924" y="3188"/>
                </a:lnTo>
                <a:lnTo>
                  <a:pt x="12094" y="3261"/>
                </a:lnTo>
                <a:lnTo>
                  <a:pt x="12240" y="3358"/>
                </a:lnTo>
                <a:lnTo>
                  <a:pt x="12264" y="3407"/>
                </a:lnTo>
                <a:lnTo>
                  <a:pt x="12313" y="3456"/>
                </a:lnTo>
                <a:lnTo>
                  <a:pt x="12410" y="3480"/>
                </a:lnTo>
                <a:lnTo>
                  <a:pt x="12435" y="3942"/>
                </a:lnTo>
                <a:lnTo>
                  <a:pt x="11851" y="3650"/>
                </a:lnTo>
                <a:lnTo>
                  <a:pt x="11389" y="3407"/>
                </a:lnTo>
                <a:lnTo>
                  <a:pt x="11170" y="3310"/>
                </a:lnTo>
                <a:lnTo>
                  <a:pt x="10926" y="3237"/>
                </a:lnTo>
                <a:lnTo>
                  <a:pt x="10878" y="3237"/>
                </a:lnTo>
                <a:lnTo>
                  <a:pt x="10853" y="3261"/>
                </a:lnTo>
                <a:lnTo>
                  <a:pt x="10853" y="3285"/>
                </a:lnTo>
                <a:lnTo>
                  <a:pt x="10853" y="3310"/>
                </a:lnTo>
                <a:lnTo>
                  <a:pt x="11024" y="3480"/>
                </a:lnTo>
                <a:lnTo>
                  <a:pt x="11218" y="3626"/>
                </a:lnTo>
                <a:lnTo>
                  <a:pt x="11608" y="3869"/>
                </a:lnTo>
                <a:lnTo>
                  <a:pt x="12045" y="4113"/>
                </a:lnTo>
                <a:lnTo>
                  <a:pt x="12459" y="4307"/>
                </a:lnTo>
                <a:lnTo>
                  <a:pt x="12483" y="4818"/>
                </a:lnTo>
                <a:lnTo>
                  <a:pt x="12337" y="4770"/>
                </a:lnTo>
                <a:lnTo>
                  <a:pt x="12216" y="4721"/>
                </a:lnTo>
                <a:lnTo>
                  <a:pt x="12021" y="4672"/>
                </a:lnTo>
                <a:lnTo>
                  <a:pt x="11729" y="4526"/>
                </a:lnTo>
                <a:lnTo>
                  <a:pt x="11413" y="4380"/>
                </a:lnTo>
                <a:lnTo>
                  <a:pt x="11218" y="4259"/>
                </a:lnTo>
                <a:lnTo>
                  <a:pt x="11121" y="4234"/>
                </a:lnTo>
                <a:lnTo>
                  <a:pt x="11024" y="4210"/>
                </a:lnTo>
                <a:lnTo>
                  <a:pt x="10975" y="4210"/>
                </a:lnTo>
                <a:lnTo>
                  <a:pt x="10951" y="4259"/>
                </a:lnTo>
                <a:lnTo>
                  <a:pt x="10951" y="4283"/>
                </a:lnTo>
                <a:lnTo>
                  <a:pt x="10951" y="4332"/>
                </a:lnTo>
                <a:lnTo>
                  <a:pt x="11024" y="4429"/>
                </a:lnTo>
                <a:lnTo>
                  <a:pt x="11121" y="4526"/>
                </a:lnTo>
                <a:lnTo>
                  <a:pt x="11218" y="4599"/>
                </a:lnTo>
                <a:lnTo>
                  <a:pt x="11340" y="4672"/>
                </a:lnTo>
                <a:lnTo>
                  <a:pt x="11608" y="4818"/>
                </a:lnTo>
                <a:lnTo>
                  <a:pt x="11826" y="4916"/>
                </a:lnTo>
                <a:lnTo>
                  <a:pt x="12143" y="5037"/>
                </a:lnTo>
                <a:lnTo>
                  <a:pt x="12313" y="5086"/>
                </a:lnTo>
                <a:lnTo>
                  <a:pt x="12410" y="5086"/>
                </a:lnTo>
                <a:lnTo>
                  <a:pt x="12483" y="5062"/>
                </a:lnTo>
                <a:lnTo>
                  <a:pt x="12483" y="5743"/>
                </a:lnTo>
                <a:lnTo>
                  <a:pt x="12289" y="5621"/>
                </a:lnTo>
                <a:lnTo>
                  <a:pt x="12094" y="5475"/>
                </a:lnTo>
                <a:lnTo>
                  <a:pt x="11608" y="5256"/>
                </a:lnTo>
                <a:lnTo>
                  <a:pt x="11194" y="5110"/>
                </a:lnTo>
                <a:lnTo>
                  <a:pt x="11024" y="5062"/>
                </a:lnTo>
                <a:lnTo>
                  <a:pt x="10926" y="5062"/>
                </a:lnTo>
                <a:lnTo>
                  <a:pt x="10902" y="5086"/>
                </a:lnTo>
                <a:lnTo>
                  <a:pt x="10878" y="5110"/>
                </a:lnTo>
                <a:lnTo>
                  <a:pt x="10951" y="5232"/>
                </a:lnTo>
                <a:lnTo>
                  <a:pt x="11024" y="5305"/>
                </a:lnTo>
                <a:lnTo>
                  <a:pt x="11121" y="5378"/>
                </a:lnTo>
                <a:lnTo>
                  <a:pt x="11267" y="5451"/>
                </a:lnTo>
                <a:lnTo>
                  <a:pt x="11535" y="5548"/>
                </a:lnTo>
                <a:lnTo>
                  <a:pt x="11754" y="5646"/>
                </a:lnTo>
                <a:lnTo>
                  <a:pt x="12094" y="5792"/>
                </a:lnTo>
                <a:lnTo>
                  <a:pt x="12240" y="5889"/>
                </a:lnTo>
                <a:lnTo>
                  <a:pt x="12386" y="6011"/>
                </a:lnTo>
                <a:lnTo>
                  <a:pt x="12483" y="6108"/>
                </a:lnTo>
                <a:lnTo>
                  <a:pt x="12483" y="6254"/>
                </a:lnTo>
                <a:lnTo>
                  <a:pt x="12337" y="6157"/>
                </a:lnTo>
                <a:lnTo>
                  <a:pt x="12191" y="6084"/>
                </a:lnTo>
                <a:lnTo>
                  <a:pt x="11899" y="5938"/>
                </a:lnTo>
                <a:lnTo>
                  <a:pt x="11705" y="5816"/>
                </a:lnTo>
                <a:lnTo>
                  <a:pt x="11510" y="5743"/>
                </a:lnTo>
                <a:lnTo>
                  <a:pt x="11291" y="5670"/>
                </a:lnTo>
                <a:lnTo>
                  <a:pt x="11194" y="5670"/>
                </a:lnTo>
                <a:lnTo>
                  <a:pt x="11097" y="5694"/>
                </a:lnTo>
                <a:lnTo>
                  <a:pt x="11072" y="5694"/>
                </a:lnTo>
                <a:lnTo>
                  <a:pt x="11072" y="5719"/>
                </a:lnTo>
                <a:lnTo>
                  <a:pt x="11145" y="5816"/>
                </a:lnTo>
                <a:lnTo>
                  <a:pt x="11218" y="5889"/>
                </a:lnTo>
                <a:lnTo>
                  <a:pt x="11413" y="6035"/>
                </a:lnTo>
                <a:lnTo>
                  <a:pt x="11826" y="6254"/>
                </a:lnTo>
                <a:lnTo>
                  <a:pt x="12143" y="6449"/>
                </a:lnTo>
                <a:lnTo>
                  <a:pt x="12289" y="6522"/>
                </a:lnTo>
                <a:lnTo>
                  <a:pt x="12459" y="6570"/>
                </a:lnTo>
                <a:lnTo>
                  <a:pt x="12459" y="6838"/>
                </a:lnTo>
                <a:lnTo>
                  <a:pt x="12459" y="6862"/>
                </a:lnTo>
                <a:lnTo>
                  <a:pt x="12337" y="6765"/>
                </a:lnTo>
                <a:lnTo>
                  <a:pt x="12216" y="6668"/>
                </a:lnTo>
                <a:lnTo>
                  <a:pt x="12094" y="6619"/>
                </a:lnTo>
                <a:lnTo>
                  <a:pt x="11924" y="6546"/>
                </a:lnTo>
                <a:lnTo>
                  <a:pt x="11729" y="6473"/>
                </a:lnTo>
                <a:lnTo>
                  <a:pt x="11486" y="6424"/>
                </a:lnTo>
                <a:lnTo>
                  <a:pt x="11267" y="6376"/>
                </a:lnTo>
                <a:lnTo>
                  <a:pt x="11072" y="6303"/>
                </a:lnTo>
                <a:lnTo>
                  <a:pt x="11048" y="6303"/>
                </a:lnTo>
                <a:lnTo>
                  <a:pt x="11048" y="6327"/>
                </a:lnTo>
                <a:lnTo>
                  <a:pt x="11145" y="6449"/>
                </a:lnTo>
                <a:lnTo>
                  <a:pt x="11267" y="6546"/>
                </a:lnTo>
                <a:lnTo>
                  <a:pt x="11389" y="6619"/>
                </a:lnTo>
                <a:lnTo>
                  <a:pt x="11535" y="6692"/>
                </a:lnTo>
                <a:lnTo>
                  <a:pt x="11948" y="6862"/>
                </a:lnTo>
                <a:lnTo>
                  <a:pt x="12143" y="6960"/>
                </a:lnTo>
                <a:lnTo>
                  <a:pt x="12216" y="7033"/>
                </a:lnTo>
                <a:lnTo>
                  <a:pt x="12289" y="7106"/>
                </a:lnTo>
                <a:lnTo>
                  <a:pt x="12362" y="7179"/>
                </a:lnTo>
                <a:lnTo>
                  <a:pt x="12459" y="7179"/>
                </a:lnTo>
                <a:lnTo>
                  <a:pt x="12459" y="7592"/>
                </a:lnTo>
                <a:lnTo>
                  <a:pt x="12264" y="7495"/>
                </a:lnTo>
                <a:lnTo>
                  <a:pt x="12070" y="7422"/>
                </a:lnTo>
                <a:lnTo>
                  <a:pt x="11802" y="7349"/>
                </a:lnTo>
                <a:lnTo>
                  <a:pt x="11389" y="7106"/>
                </a:lnTo>
                <a:lnTo>
                  <a:pt x="11121" y="7008"/>
                </a:lnTo>
                <a:lnTo>
                  <a:pt x="11024" y="6984"/>
                </a:lnTo>
                <a:lnTo>
                  <a:pt x="10999" y="6984"/>
                </a:lnTo>
                <a:lnTo>
                  <a:pt x="10975" y="7008"/>
                </a:lnTo>
                <a:lnTo>
                  <a:pt x="10975" y="7057"/>
                </a:lnTo>
                <a:lnTo>
                  <a:pt x="10975" y="7106"/>
                </a:lnTo>
                <a:lnTo>
                  <a:pt x="10999" y="7227"/>
                </a:lnTo>
                <a:lnTo>
                  <a:pt x="11097" y="7325"/>
                </a:lnTo>
                <a:lnTo>
                  <a:pt x="11194" y="7398"/>
                </a:lnTo>
                <a:lnTo>
                  <a:pt x="11437" y="7544"/>
                </a:lnTo>
                <a:lnTo>
                  <a:pt x="11632" y="7641"/>
                </a:lnTo>
                <a:lnTo>
                  <a:pt x="11997" y="7836"/>
                </a:lnTo>
                <a:lnTo>
                  <a:pt x="12240" y="7909"/>
                </a:lnTo>
                <a:lnTo>
                  <a:pt x="12362" y="7933"/>
                </a:lnTo>
                <a:lnTo>
                  <a:pt x="12459" y="7957"/>
                </a:lnTo>
                <a:lnTo>
                  <a:pt x="12459" y="8298"/>
                </a:lnTo>
                <a:lnTo>
                  <a:pt x="12216" y="8176"/>
                </a:lnTo>
                <a:lnTo>
                  <a:pt x="11972" y="8055"/>
                </a:lnTo>
                <a:lnTo>
                  <a:pt x="11754" y="7909"/>
                </a:lnTo>
                <a:lnTo>
                  <a:pt x="11535" y="7738"/>
                </a:lnTo>
                <a:lnTo>
                  <a:pt x="11413" y="7665"/>
                </a:lnTo>
                <a:lnTo>
                  <a:pt x="11291" y="7617"/>
                </a:lnTo>
                <a:lnTo>
                  <a:pt x="11170" y="7592"/>
                </a:lnTo>
                <a:lnTo>
                  <a:pt x="11048" y="7568"/>
                </a:lnTo>
                <a:lnTo>
                  <a:pt x="11048" y="7592"/>
                </a:lnTo>
                <a:lnTo>
                  <a:pt x="11024" y="7617"/>
                </a:lnTo>
                <a:lnTo>
                  <a:pt x="11072" y="7714"/>
                </a:lnTo>
                <a:lnTo>
                  <a:pt x="11145" y="7836"/>
                </a:lnTo>
                <a:lnTo>
                  <a:pt x="11243" y="7933"/>
                </a:lnTo>
                <a:lnTo>
                  <a:pt x="11364" y="8006"/>
                </a:lnTo>
                <a:lnTo>
                  <a:pt x="11583" y="8176"/>
                </a:lnTo>
                <a:lnTo>
                  <a:pt x="11802" y="8322"/>
                </a:lnTo>
                <a:lnTo>
                  <a:pt x="12118" y="8493"/>
                </a:lnTo>
                <a:lnTo>
                  <a:pt x="12289" y="8590"/>
                </a:lnTo>
                <a:lnTo>
                  <a:pt x="12459" y="8663"/>
                </a:lnTo>
                <a:lnTo>
                  <a:pt x="12483" y="9101"/>
                </a:lnTo>
                <a:lnTo>
                  <a:pt x="12435" y="9028"/>
                </a:lnTo>
                <a:lnTo>
                  <a:pt x="12386" y="8979"/>
                </a:lnTo>
                <a:lnTo>
                  <a:pt x="12216" y="8882"/>
                </a:lnTo>
                <a:lnTo>
                  <a:pt x="11899" y="8736"/>
                </a:lnTo>
                <a:lnTo>
                  <a:pt x="11559" y="8517"/>
                </a:lnTo>
                <a:lnTo>
                  <a:pt x="11364" y="8420"/>
                </a:lnTo>
                <a:lnTo>
                  <a:pt x="11291" y="8395"/>
                </a:lnTo>
                <a:lnTo>
                  <a:pt x="11194" y="8371"/>
                </a:lnTo>
                <a:lnTo>
                  <a:pt x="11170" y="8371"/>
                </a:lnTo>
                <a:lnTo>
                  <a:pt x="11170" y="8395"/>
                </a:lnTo>
                <a:lnTo>
                  <a:pt x="11194" y="8493"/>
                </a:lnTo>
                <a:lnTo>
                  <a:pt x="11218" y="8566"/>
                </a:lnTo>
                <a:lnTo>
                  <a:pt x="11364" y="8712"/>
                </a:lnTo>
                <a:lnTo>
                  <a:pt x="11535" y="8858"/>
                </a:lnTo>
                <a:lnTo>
                  <a:pt x="11681" y="8955"/>
                </a:lnTo>
                <a:lnTo>
                  <a:pt x="11851" y="9052"/>
                </a:lnTo>
                <a:lnTo>
                  <a:pt x="12070" y="9174"/>
                </a:lnTo>
                <a:lnTo>
                  <a:pt x="12167" y="9223"/>
                </a:lnTo>
                <a:lnTo>
                  <a:pt x="12264" y="9247"/>
                </a:lnTo>
                <a:lnTo>
                  <a:pt x="12362" y="9247"/>
                </a:lnTo>
                <a:lnTo>
                  <a:pt x="12459" y="9223"/>
                </a:lnTo>
                <a:lnTo>
                  <a:pt x="12483" y="9198"/>
                </a:lnTo>
                <a:lnTo>
                  <a:pt x="12508" y="10025"/>
                </a:lnTo>
                <a:lnTo>
                  <a:pt x="12386" y="9879"/>
                </a:lnTo>
                <a:lnTo>
                  <a:pt x="12240" y="9758"/>
                </a:lnTo>
                <a:lnTo>
                  <a:pt x="11924" y="9515"/>
                </a:lnTo>
                <a:lnTo>
                  <a:pt x="11608" y="9296"/>
                </a:lnTo>
                <a:lnTo>
                  <a:pt x="11267" y="9101"/>
                </a:lnTo>
                <a:lnTo>
                  <a:pt x="11243" y="9077"/>
                </a:lnTo>
                <a:lnTo>
                  <a:pt x="11218" y="9101"/>
                </a:lnTo>
                <a:lnTo>
                  <a:pt x="11218" y="9125"/>
                </a:lnTo>
                <a:lnTo>
                  <a:pt x="11218" y="9150"/>
                </a:lnTo>
                <a:lnTo>
                  <a:pt x="11340" y="9296"/>
                </a:lnTo>
                <a:lnTo>
                  <a:pt x="11462" y="9466"/>
                </a:lnTo>
                <a:lnTo>
                  <a:pt x="11608" y="9612"/>
                </a:lnTo>
                <a:lnTo>
                  <a:pt x="11754" y="9733"/>
                </a:lnTo>
                <a:lnTo>
                  <a:pt x="11924" y="9855"/>
                </a:lnTo>
                <a:lnTo>
                  <a:pt x="12094" y="9952"/>
                </a:lnTo>
                <a:lnTo>
                  <a:pt x="12289" y="10050"/>
                </a:lnTo>
                <a:lnTo>
                  <a:pt x="12459" y="10098"/>
                </a:lnTo>
                <a:lnTo>
                  <a:pt x="12508" y="10098"/>
                </a:lnTo>
                <a:lnTo>
                  <a:pt x="12508" y="10488"/>
                </a:lnTo>
                <a:lnTo>
                  <a:pt x="12289" y="10317"/>
                </a:lnTo>
                <a:lnTo>
                  <a:pt x="11802" y="10001"/>
                </a:lnTo>
                <a:lnTo>
                  <a:pt x="11608" y="9855"/>
                </a:lnTo>
                <a:lnTo>
                  <a:pt x="11486" y="9782"/>
                </a:lnTo>
                <a:lnTo>
                  <a:pt x="11389" y="9733"/>
                </a:lnTo>
                <a:lnTo>
                  <a:pt x="11364" y="9758"/>
                </a:lnTo>
                <a:lnTo>
                  <a:pt x="11364" y="9855"/>
                </a:lnTo>
                <a:lnTo>
                  <a:pt x="11389" y="9952"/>
                </a:lnTo>
                <a:lnTo>
                  <a:pt x="11437" y="10050"/>
                </a:lnTo>
                <a:lnTo>
                  <a:pt x="11510" y="10147"/>
                </a:lnTo>
                <a:lnTo>
                  <a:pt x="11681" y="10317"/>
                </a:lnTo>
                <a:lnTo>
                  <a:pt x="11851" y="10439"/>
                </a:lnTo>
                <a:lnTo>
                  <a:pt x="12094" y="10585"/>
                </a:lnTo>
                <a:lnTo>
                  <a:pt x="12313" y="10780"/>
                </a:lnTo>
                <a:lnTo>
                  <a:pt x="12410" y="10877"/>
                </a:lnTo>
                <a:lnTo>
                  <a:pt x="12508" y="10999"/>
                </a:lnTo>
                <a:lnTo>
                  <a:pt x="12483" y="11291"/>
                </a:lnTo>
                <a:lnTo>
                  <a:pt x="11875" y="10901"/>
                </a:lnTo>
                <a:lnTo>
                  <a:pt x="11705" y="10780"/>
                </a:lnTo>
                <a:lnTo>
                  <a:pt x="11535" y="10658"/>
                </a:lnTo>
                <a:lnTo>
                  <a:pt x="11462" y="10609"/>
                </a:lnTo>
                <a:lnTo>
                  <a:pt x="11364" y="10585"/>
                </a:lnTo>
                <a:lnTo>
                  <a:pt x="11267" y="10561"/>
                </a:lnTo>
                <a:lnTo>
                  <a:pt x="11145" y="10585"/>
                </a:lnTo>
                <a:lnTo>
                  <a:pt x="11121" y="10609"/>
                </a:lnTo>
                <a:lnTo>
                  <a:pt x="11145" y="10634"/>
                </a:lnTo>
                <a:lnTo>
                  <a:pt x="11291" y="10780"/>
                </a:lnTo>
                <a:lnTo>
                  <a:pt x="11413" y="10926"/>
                </a:lnTo>
                <a:lnTo>
                  <a:pt x="11535" y="11072"/>
                </a:lnTo>
                <a:lnTo>
                  <a:pt x="11705" y="11218"/>
                </a:lnTo>
                <a:lnTo>
                  <a:pt x="12070" y="11485"/>
                </a:lnTo>
                <a:lnTo>
                  <a:pt x="12483" y="11729"/>
                </a:lnTo>
                <a:lnTo>
                  <a:pt x="12459" y="12094"/>
                </a:lnTo>
                <a:lnTo>
                  <a:pt x="12191" y="11923"/>
                </a:lnTo>
                <a:lnTo>
                  <a:pt x="11948" y="11777"/>
                </a:lnTo>
                <a:lnTo>
                  <a:pt x="11559" y="11558"/>
                </a:lnTo>
                <a:lnTo>
                  <a:pt x="11170" y="11388"/>
                </a:lnTo>
                <a:lnTo>
                  <a:pt x="11145" y="11388"/>
                </a:lnTo>
                <a:lnTo>
                  <a:pt x="11145" y="11485"/>
                </a:lnTo>
                <a:lnTo>
                  <a:pt x="11170" y="11558"/>
                </a:lnTo>
                <a:lnTo>
                  <a:pt x="11243" y="11704"/>
                </a:lnTo>
                <a:lnTo>
                  <a:pt x="11364" y="11850"/>
                </a:lnTo>
                <a:lnTo>
                  <a:pt x="11510" y="11948"/>
                </a:lnTo>
                <a:lnTo>
                  <a:pt x="11754" y="12118"/>
                </a:lnTo>
                <a:lnTo>
                  <a:pt x="12021" y="12288"/>
                </a:lnTo>
                <a:lnTo>
                  <a:pt x="12216" y="12434"/>
                </a:lnTo>
                <a:lnTo>
                  <a:pt x="12435" y="12556"/>
                </a:lnTo>
                <a:lnTo>
                  <a:pt x="12435" y="12799"/>
                </a:lnTo>
                <a:lnTo>
                  <a:pt x="12337" y="12824"/>
                </a:lnTo>
                <a:lnTo>
                  <a:pt x="12264" y="12848"/>
                </a:lnTo>
                <a:lnTo>
                  <a:pt x="12143" y="12775"/>
                </a:lnTo>
                <a:lnTo>
                  <a:pt x="11972" y="12629"/>
                </a:lnTo>
                <a:lnTo>
                  <a:pt x="11802" y="12507"/>
                </a:lnTo>
                <a:lnTo>
                  <a:pt x="11632" y="12361"/>
                </a:lnTo>
                <a:lnTo>
                  <a:pt x="11462" y="12240"/>
                </a:lnTo>
                <a:lnTo>
                  <a:pt x="11413" y="12240"/>
                </a:lnTo>
                <a:lnTo>
                  <a:pt x="11413" y="12288"/>
                </a:lnTo>
                <a:lnTo>
                  <a:pt x="11413" y="12361"/>
                </a:lnTo>
                <a:lnTo>
                  <a:pt x="11413" y="12434"/>
                </a:lnTo>
                <a:lnTo>
                  <a:pt x="11486" y="12605"/>
                </a:lnTo>
                <a:lnTo>
                  <a:pt x="11389" y="12605"/>
                </a:lnTo>
                <a:lnTo>
                  <a:pt x="11267" y="12653"/>
                </a:lnTo>
                <a:lnTo>
                  <a:pt x="11243" y="12678"/>
                </a:lnTo>
                <a:lnTo>
                  <a:pt x="11218" y="12726"/>
                </a:lnTo>
                <a:lnTo>
                  <a:pt x="11218" y="12775"/>
                </a:lnTo>
                <a:lnTo>
                  <a:pt x="11218" y="12848"/>
                </a:lnTo>
                <a:lnTo>
                  <a:pt x="11291" y="12921"/>
                </a:lnTo>
                <a:lnTo>
                  <a:pt x="11364" y="12994"/>
                </a:lnTo>
                <a:lnTo>
                  <a:pt x="11486" y="13043"/>
                </a:lnTo>
                <a:lnTo>
                  <a:pt x="11583" y="13091"/>
                </a:lnTo>
                <a:lnTo>
                  <a:pt x="11705" y="13140"/>
                </a:lnTo>
                <a:lnTo>
                  <a:pt x="11802" y="13140"/>
                </a:lnTo>
                <a:lnTo>
                  <a:pt x="11924" y="13116"/>
                </a:lnTo>
                <a:lnTo>
                  <a:pt x="12021" y="13067"/>
                </a:lnTo>
                <a:lnTo>
                  <a:pt x="12240" y="13189"/>
                </a:lnTo>
                <a:lnTo>
                  <a:pt x="12410" y="13335"/>
                </a:lnTo>
                <a:lnTo>
                  <a:pt x="12386" y="13602"/>
                </a:lnTo>
                <a:lnTo>
                  <a:pt x="11802" y="13286"/>
                </a:lnTo>
                <a:lnTo>
                  <a:pt x="11510" y="13140"/>
                </a:lnTo>
                <a:lnTo>
                  <a:pt x="11194" y="13018"/>
                </a:lnTo>
                <a:lnTo>
                  <a:pt x="11170" y="13018"/>
                </a:lnTo>
                <a:lnTo>
                  <a:pt x="11145" y="13116"/>
                </a:lnTo>
                <a:lnTo>
                  <a:pt x="11170" y="13213"/>
                </a:lnTo>
                <a:lnTo>
                  <a:pt x="11218" y="13286"/>
                </a:lnTo>
                <a:lnTo>
                  <a:pt x="11291" y="13359"/>
                </a:lnTo>
                <a:lnTo>
                  <a:pt x="11437" y="13456"/>
                </a:lnTo>
                <a:lnTo>
                  <a:pt x="11608" y="13529"/>
                </a:lnTo>
                <a:lnTo>
                  <a:pt x="11802" y="13651"/>
                </a:lnTo>
                <a:lnTo>
                  <a:pt x="11997" y="13773"/>
                </a:lnTo>
                <a:lnTo>
                  <a:pt x="12191" y="13894"/>
                </a:lnTo>
                <a:lnTo>
                  <a:pt x="12386" y="14016"/>
                </a:lnTo>
                <a:lnTo>
                  <a:pt x="12386" y="14332"/>
                </a:lnTo>
                <a:lnTo>
                  <a:pt x="11851" y="13943"/>
                </a:lnTo>
                <a:lnTo>
                  <a:pt x="11705" y="13846"/>
                </a:lnTo>
                <a:lnTo>
                  <a:pt x="11510" y="13724"/>
                </a:lnTo>
                <a:lnTo>
                  <a:pt x="11413" y="13700"/>
                </a:lnTo>
                <a:lnTo>
                  <a:pt x="11316" y="13675"/>
                </a:lnTo>
                <a:lnTo>
                  <a:pt x="11218" y="13675"/>
                </a:lnTo>
                <a:lnTo>
                  <a:pt x="11121" y="13700"/>
                </a:lnTo>
                <a:lnTo>
                  <a:pt x="11121" y="13724"/>
                </a:lnTo>
                <a:lnTo>
                  <a:pt x="11121" y="13748"/>
                </a:lnTo>
                <a:lnTo>
                  <a:pt x="11145" y="13821"/>
                </a:lnTo>
                <a:lnTo>
                  <a:pt x="11218" y="13919"/>
                </a:lnTo>
                <a:lnTo>
                  <a:pt x="11364" y="14040"/>
                </a:lnTo>
                <a:lnTo>
                  <a:pt x="11729" y="14284"/>
                </a:lnTo>
                <a:lnTo>
                  <a:pt x="12045" y="14551"/>
                </a:lnTo>
                <a:lnTo>
                  <a:pt x="12191" y="14673"/>
                </a:lnTo>
                <a:lnTo>
                  <a:pt x="12386" y="14795"/>
                </a:lnTo>
                <a:lnTo>
                  <a:pt x="12386" y="15281"/>
                </a:lnTo>
                <a:lnTo>
                  <a:pt x="12289" y="15184"/>
                </a:lnTo>
                <a:lnTo>
                  <a:pt x="12167" y="15087"/>
                </a:lnTo>
                <a:lnTo>
                  <a:pt x="12021" y="14916"/>
                </a:lnTo>
                <a:lnTo>
                  <a:pt x="11851" y="14746"/>
                </a:lnTo>
                <a:lnTo>
                  <a:pt x="11656" y="14600"/>
                </a:lnTo>
                <a:lnTo>
                  <a:pt x="11413" y="14503"/>
                </a:lnTo>
                <a:lnTo>
                  <a:pt x="11170" y="14430"/>
                </a:lnTo>
                <a:lnTo>
                  <a:pt x="10926" y="14430"/>
                </a:lnTo>
                <a:lnTo>
                  <a:pt x="10902" y="14454"/>
                </a:lnTo>
                <a:lnTo>
                  <a:pt x="10902" y="14478"/>
                </a:lnTo>
                <a:lnTo>
                  <a:pt x="10975" y="14551"/>
                </a:lnTo>
                <a:lnTo>
                  <a:pt x="11024" y="14600"/>
                </a:lnTo>
                <a:lnTo>
                  <a:pt x="11194" y="14697"/>
                </a:lnTo>
                <a:lnTo>
                  <a:pt x="11462" y="14892"/>
                </a:lnTo>
                <a:lnTo>
                  <a:pt x="11608" y="14989"/>
                </a:lnTo>
                <a:lnTo>
                  <a:pt x="11729" y="15111"/>
                </a:lnTo>
                <a:lnTo>
                  <a:pt x="11875" y="15281"/>
                </a:lnTo>
                <a:lnTo>
                  <a:pt x="12021" y="15452"/>
                </a:lnTo>
                <a:lnTo>
                  <a:pt x="12118" y="15525"/>
                </a:lnTo>
                <a:lnTo>
                  <a:pt x="12191" y="15573"/>
                </a:lnTo>
                <a:lnTo>
                  <a:pt x="12313" y="15622"/>
                </a:lnTo>
                <a:lnTo>
                  <a:pt x="12410" y="15646"/>
                </a:lnTo>
                <a:lnTo>
                  <a:pt x="12435" y="16133"/>
                </a:lnTo>
                <a:lnTo>
                  <a:pt x="12386" y="16133"/>
                </a:lnTo>
                <a:lnTo>
                  <a:pt x="12362" y="16084"/>
                </a:lnTo>
                <a:lnTo>
                  <a:pt x="12240" y="15963"/>
                </a:lnTo>
                <a:lnTo>
                  <a:pt x="12070" y="15841"/>
                </a:lnTo>
                <a:lnTo>
                  <a:pt x="11754" y="15622"/>
                </a:lnTo>
                <a:lnTo>
                  <a:pt x="11413" y="15354"/>
                </a:lnTo>
                <a:lnTo>
                  <a:pt x="11243" y="15233"/>
                </a:lnTo>
                <a:lnTo>
                  <a:pt x="11072" y="15160"/>
                </a:lnTo>
                <a:lnTo>
                  <a:pt x="11048" y="15160"/>
                </a:lnTo>
                <a:lnTo>
                  <a:pt x="11024" y="15184"/>
                </a:lnTo>
                <a:lnTo>
                  <a:pt x="11048" y="15281"/>
                </a:lnTo>
                <a:lnTo>
                  <a:pt x="11072" y="15354"/>
                </a:lnTo>
                <a:lnTo>
                  <a:pt x="11170" y="15500"/>
                </a:lnTo>
                <a:lnTo>
                  <a:pt x="11291" y="15622"/>
                </a:lnTo>
                <a:lnTo>
                  <a:pt x="11437" y="15744"/>
                </a:lnTo>
                <a:lnTo>
                  <a:pt x="11218" y="15646"/>
                </a:lnTo>
                <a:lnTo>
                  <a:pt x="9564" y="14916"/>
                </a:lnTo>
                <a:lnTo>
                  <a:pt x="8055" y="14259"/>
                </a:lnTo>
                <a:lnTo>
                  <a:pt x="7301" y="13894"/>
                </a:lnTo>
                <a:lnTo>
                  <a:pt x="7130" y="13797"/>
                </a:lnTo>
                <a:lnTo>
                  <a:pt x="6863" y="13675"/>
                </a:lnTo>
                <a:lnTo>
                  <a:pt x="6863" y="13602"/>
                </a:lnTo>
                <a:lnTo>
                  <a:pt x="6814" y="12775"/>
                </a:lnTo>
                <a:lnTo>
                  <a:pt x="6765" y="11972"/>
                </a:lnTo>
                <a:lnTo>
                  <a:pt x="6692" y="11145"/>
                </a:lnTo>
                <a:lnTo>
                  <a:pt x="6668" y="10317"/>
                </a:lnTo>
                <a:lnTo>
                  <a:pt x="6668" y="9393"/>
                </a:lnTo>
                <a:lnTo>
                  <a:pt x="6692" y="8493"/>
                </a:lnTo>
                <a:lnTo>
                  <a:pt x="6717" y="7568"/>
                </a:lnTo>
                <a:lnTo>
                  <a:pt x="6717" y="6643"/>
                </a:lnTo>
                <a:lnTo>
                  <a:pt x="6717" y="5889"/>
                </a:lnTo>
                <a:lnTo>
                  <a:pt x="6863" y="5913"/>
                </a:lnTo>
                <a:lnTo>
                  <a:pt x="6936" y="5938"/>
                </a:lnTo>
                <a:lnTo>
                  <a:pt x="7033" y="5962"/>
                </a:lnTo>
                <a:lnTo>
                  <a:pt x="7130" y="5938"/>
                </a:lnTo>
                <a:lnTo>
                  <a:pt x="7228" y="5865"/>
                </a:lnTo>
                <a:lnTo>
                  <a:pt x="7252" y="5816"/>
                </a:lnTo>
                <a:lnTo>
                  <a:pt x="7276" y="5767"/>
                </a:lnTo>
                <a:lnTo>
                  <a:pt x="7276" y="5670"/>
                </a:lnTo>
                <a:lnTo>
                  <a:pt x="7252" y="5573"/>
                </a:lnTo>
                <a:lnTo>
                  <a:pt x="7179" y="5500"/>
                </a:lnTo>
                <a:lnTo>
                  <a:pt x="7082" y="5451"/>
                </a:lnTo>
                <a:lnTo>
                  <a:pt x="7033" y="5427"/>
                </a:lnTo>
                <a:lnTo>
                  <a:pt x="6960" y="5402"/>
                </a:lnTo>
                <a:lnTo>
                  <a:pt x="6887" y="5427"/>
                </a:lnTo>
                <a:lnTo>
                  <a:pt x="6814" y="5451"/>
                </a:lnTo>
                <a:lnTo>
                  <a:pt x="6790" y="5451"/>
                </a:lnTo>
                <a:lnTo>
                  <a:pt x="6692" y="5500"/>
                </a:lnTo>
                <a:lnTo>
                  <a:pt x="6644" y="3018"/>
                </a:lnTo>
                <a:lnTo>
                  <a:pt x="6644" y="1752"/>
                </a:lnTo>
                <a:lnTo>
                  <a:pt x="6668" y="512"/>
                </a:lnTo>
                <a:close/>
                <a:moveTo>
                  <a:pt x="6206" y="585"/>
                </a:moveTo>
                <a:lnTo>
                  <a:pt x="6181" y="852"/>
                </a:lnTo>
                <a:lnTo>
                  <a:pt x="6181" y="1096"/>
                </a:lnTo>
                <a:lnTo>
                  <a:pt x="6181" y="1874"/>
                </a:lnTo>
                <a:lnTo>
                  <a:pt x="6181" y="2653"/>
                </a:lnTo>
                <a:lnTo>
                  <a:pt x="6181" y="3602"/>
                </a:lnTo>
                <a:lnTo>
                  <a:pt x="6181" y="4551"/>
                </a:lnTo>
                <a:lnTo>
                  <a:pt x="6230" y="6449"/>
                </a:lnTo>
                <a:lnTo>
                  <a:pt x="6230" y="7373"/>
                </a:lnTo>
                <a:lnTo>
                  <a:pt x="6206" y="8298"/>
                </a:lnTo>
                <a:lnTo>
                  <a:pt x="6181" y="9198"/>
                </a:lnTo>
                <a:lnTo>
                  <a:pt x="6133" y="10123"/>
                </a:lnTo>
                <a:lnTo>
                  <a:pt x="6157" y="10926"/>
                </a:lnTo>
                <a:lnTo>
                  <a:pt x="6206" y="11729"/>
                </a:lnTo>
                <a:lnTo>
                  <a:pt x="6254" y="12532"/>
                </a:lnTo>
                <a:lnTo>
                  <a:pt x="6279" y="13335"/>
                </a:lnTo>
                <a:lnTo>
                  <a:pt x="6206" y="13359"/>
                </a:lnTo>
                <a:lnTo>
                  <a:pt x="5451" y="13748"/>
                </a:lnTo>
                <a:lnTo>
                  <a:pt x="4721" y="14186"/>
                </a:lnTo>
                <a:lnTo>
                  <a:pt x="3262" y="15087"/>
                </a:lnTo>
                <a:lnTo>
                  <a:pt x="2897" y="15281"/>
                </a:lnTo>
                <a:lnTo>
                  <a:pt x="2532" y="15476"/>
                </a:lnTo>
                <a:lnTo>
                  <a:pt x="2142" y="15671"/>
                </a:lnTo>
                <a:lnTo>
                  <a:pt x="1753" y="15841"/>
                </a:lnTo>
                <a:lnTo>
                  <a:pt x="950" y="16133"/>
                </a:lnTo>
                <a:lnTo>
                  <a:pt x="634" y="16255"/>
                </a:lnTo>
                <a:lnTo>
                  <a:pt x="634" y="16279"/>
                </a:lnTo>
                <a:lnTo>
                  <a:pt x="585" y="15938"/>
                </a:lnTo>
                <a:lnTo>
                  <a:pt x="561" y="15573"/>
                </a:lnTo>
                <a:lnTo>
                  <a:pt x="536" y="15208"/>
                </a:lnTo>
                <a:lnTo>
                  <a:pt x="512" y="14868"/>
                </a:lnTo>
                <a:lnTo>
                  <a:pt x="439" y="14430"/>
                </a:lnTo>
                <a:lnTo>
                  <a:pt x="415" y="13992"/>
                </a:lnTo>
                <a:lnTo>
                  <a:pt x="415" y="13578"/>
                </a:lnTo>
                <a:lnTo>
                  <a:pt x="439" y="13140"/>
                </a:lnTo>
                <a:lnTo>
                  <a:pt x="512" y="11461"/>
                </a:lnTo>
                <a:lnTo>
                  <a:pt x="561" y="10634"/>
                </a:lnTo>
                <a:lnTo>
                  <a:pt x="585" y="9782"/>
                </a:lnTo>
                <a:lnTo>
                  <a:pt x="609" y="8225"/>
                </a:lnTo>
                <a:lnTo>
                  <a:pt x="609" y="6668"/>
                </a:lnTo>
                <a:lnTo>
                  <a:pt x="561" y="5110"/>
                </a:lnTo>
                <a:lnTo>
                  <a:pt x="536" y="4356"/>
                </a:lnTo>
                <a:lnTo>
                  <a:pt x="488" y="3577"/>
                </a:lnTo>
                <a:lnTo>
                  <a:pt x="609" y="3504"/>
                </a:lnTo>
                <a:lnTo>
                  <a:pt x="755" y="3407"/>
                </a:lnTo>
                <a:lnTo>
                  <a:pt x="1145" y="3164"/>
                </a:lnTo>
                <a:lnTo>
                  <a:pt x="1558" y="2920"/>
                </a:lnTo>
                <a:lnTo>
                  <a:pt x="2337" y="2507"/>
                </a:lnTo>
                <a:lnTo>
                  <a:pt x="3116" y="2093"/>
                </a:lnTo>
                <a:lnTo>
                  <a:pt x="3529" y="1850"/>
                </a:lnTo>
                <a:lnTo>
                  <a:pt x="3967" y="1655"/>
                </a:lnTo>
                <a:lnTo>
                  <a:pt x="4405" y="1461"/>
                </a:lnTo>
                <a:lnTo>
                  <a:pt x="4843" y="1290"/>
                </a:lnTo>
                <a:lnTo>
                  <a:pt x="5208" y="1144"/>
                </a:lnTo>
                <a:lnTo>
                  <a:pt x="5549" y="974"/>
                </a:lnTo>
                <a:lnTo>
                  <a:pt x="6206" y="585"/>
                </a:lnTo>
                <a:close/>
                <a:moveTo>
                  <a:pt x="18542" y="804"/>
                </a:moveTo>
                <a:lnTo>
                  <a:pt x="18518" y="1023"/>
                </a:lnTo>
                <a:lnTo>
                  <a:pt x="18518" y="1266"/>
                </a:lnTo>
                <a:lnTo>
                  <a:pt x="18518" y="1752"/>
                </a:lnTo>
                <a:lnTo>
                  <a:pt x="18567" y="2263"/>
                </a:lnTo>
                <a:lnTo>
                  <a:pt x="18567" y="2726"/>
                </a:lnTo>
                <a:lnTo>
                  <a:pt x="18542" y="4648"/>
                </a:lnTo>
                <a:lnTo>
                  <a:pt x="18494" y="6546"/>
                </a:lnTo>
                <a:lnTo>
                  <a:pt x="18469" y="8249"/>
                </a:lnTo>
                <a:lnTo>
                  <a:pt x="18494" y="9952"/>
                </a:lnTo>
                <a:lnTo>
                  <a:pt x="18567" y="13359"/>
                </a:lnTo>
                <a:lnTo>
                  <a:pt x="18542" y="13359"/>
                </a:lnTo>
                <a:lnTo>
                  <a:pt x="18396" y="13505"/>
                </a:lnTo>
                <a:lnTo>
                  <a:pt x="18226" y="13651"/>
                </a:lnTo>
                <a:lnTo>
                  <a:pt x="18031" y="13748"/>
                </a:lnTo>
                <a:lnTo>
                  <a:pt x="17837" y="13846"/>
                </a:lnTo>
                <a:lnTo>
                  <a:pt x="17423" y="14016"/>
                </a:lnTo>
                <a:lnTo>
                  <a:pt x="17009" y="14186"/>
                </a:lnTo>
                <a:lnTo>
                  <a:pt x="16474" y="14454"/>
                </a:lnTo>
                <a:lnTo>
                  <a:pt x="15963" y="14746"/>
                </a:lnTo>
                <a:lnTo>
                  <a:pt x="15452" y="15038"/>
                </a:lnTo>
                <a:lnTo>
                  <a:pt x="14941" y="15330"/>
                </a:lnTo>
                <a:lnTo>
                  <a:pt x="14479" y="15598"/>
                </a:lnTo>
                <a:lnTo>
                  <a:pt x="14016" y="15865"/>
                </a:lnTo>
                <a:lnTo>
                  <a:pt x="13773" y="15987"/>
                </a:lnTo>
                <a:lnTo>
                  <a:pt x="13530" y="16109"/>
                </a:lnTo>
                <a:lnTo>
                  <a:pt x="13286" y="16182"/>
                </a:lnTo>
                <a:lnTo>
                  <a:pt x="13043" y="16255"/>
                </a:lnTo>
                <a:lnTo>
                  <a:pt x="12921" y="16303"/>
                </a:lnTo>
                <a:lnTo>
                  <a:pt x="12921" y="15987"/>
                </a:lnTo>
                <a:lnTo>
                  <a:pt x="12897" y="15671"/>
                </a:lnTo>
                <a:lnTo>
                  <a:pt x="12873" y="15379"/>
                </a:lnTo>
                <a:lnTo>
                  <a:pt x="12848" y="15062"/>
                </a:lnTo>
                <a:lnTo>
                  <a:pt x="12824" y="14770"/>
                </a:lnTo>
                <a:lnTo>
                  <a:pt x="12824" y="14016"/>
                </a:lnTo>
                <a:lnTo>
                  <a:pt x="12848" y="13943"/>
                </a:lnTo>
                <a:lnTo>
                  <a:pt x="12848" y="13894"/>
                </a:lnTo>
                <a:lnTo>
                  <a:pt x="12848" y="13359"/>
                </a:lnTo>
                <a:lnTo>
                  <a:pt x="12946" y="13335"/>
                </a:lnTo>
                <a:lnTo>
                  <a:pt x="13019" y="13310"/>
                </a:lnTo>
                <a:lnTo>
                  <a:pt x="13092" y="13262"/>
                </a:lnTo>
                <a:lnTo>
                  <a:pt x="13140" y="13213"/>
                </a:lnTo>
                <a:lnTo>
                  <a:pt x="13165" y="13116"/>
                </a:lnTo>
                <a:lnTo>
                  <a:pt x="13165" y="13018"/>
                </a:lnTo>
                <a:lnTo>
                  <a:pt x="13116" y="12921"/>
                </a:lnTo>
                <a:lnTo>
                  <a:pt x="13043" y="12872"/>
                </a:lnTo>
                <a:lnTo>
                  <a:pt x="12970" y="12848"/>
                </a:lnTo>
                <a:lnTo>
                  <a:pt x="12873" y="12848"/>
                </a:lnTo>
                <a:lnTo>
                  <a:pt x="12921" y="11826"/>
                </a:lnTo>
                <a:lnTo>
                  <a:pt x="12970" y="10804"/>
                </a:lnTo>
                <a:lnTo>
                  <a:pt x="12970" y="9806"/>
                </a:lnTo>
                <a:lnTo>
                  <a:pt x="12946" y="8809"/>
                </a:lnTo>
                <a:lnTo>
                  <a:pt x="12897" y="7836"/>
                </a:lnTo>
                <a:lnTo>
                  <a:pt x="12897" y="6838"/>
                </a:lnTo>
                <a:lnTo>
                  <a:pt x="12946" y="5986"/>
                </a:lnTo>
                <a:lnTo>
                  <a:pt x="12970" y="5110"/>
                </a:lnTo>
                <a:lnTo>
                  <a:pt x="12970" y="4672"/>
                </a:lnTo>
                <a:lnTo>
                  <a:pt x="12946" y="4234"/>
                </a:lnTo>
                <a:lnTo>
                  <a:pt x="12897" y="3821"/>
                </a:lnTo>
                <a:lnTo>
                  <a:pt x="12800" y="3383"/>
                </a:lnTo>
                <a:lnTo>
                  <a:pt x="13067" y="3285"/>
                </a:lnTo>
                <a:lnTo>
                  <a:pt x="13335" y="3164"/>
                </a:lnTo>
                <a:lnTo>
                  <a:pt x="13603" y="3042"/>
                </a:lnTo>
                <a:lnTo>
                  <a:pt x="13870" y="2920"/>
                </a:lnTo>
                <a:lnTo>
                  <a:pt x="14235" y="2750"/>
                </a:lnTo>
                <a:lnTo>
                  <a:pt x="14600" y="2555"/>
                </a:lnTo>
                <a:lnTo>
                  <a:pt x="15306" y="2142"/>
                </a:lnTo>
                <a:lnTo>
                  <a:pt x="15963" y="1752"/>
                </a:lnTo>
                <a:lnTo>
                  <a:pt x="16304" y="1558"/>
                </a:lnTo>
                <a:lnTo>
                  <a:pt x="16644" y="1388"/>
                </a:lnTo>
                <a:lnTo>
                  <a:pt x="17009" y="1242"/>
                </a:lnTo>
                <a:lnTo>
                  <a:pt x="17350" y="1096"/>
                </a:lnTo>
                <a:lnTo>
                  <a:pt x="17715" y="974"/>
                </a:lnTo>
                <a:lnTo>
                  <a:pt x="18104" y="877"/>
                </a:lnTo>
                <a:lnTo>
                  <a:pt x="18153" y="877"/>
                </a:lnTo>
                <a:lnTo>
                  <a:pt x="18202" y="828"/>
                </a:lnTo>
                <a:lnTo>
                  <a:pt x="18372" y="828"/>
                </a:lnTo>
                <a:lnTo>
                  <a:pt x="18542" y="804"/>
                </a:lnTo>
                <a:close/>
                <a:moveTo>
                  <a:pt x="6279" y="1"/>
                </a:moveTo>
                <a:lnTo>
                  <a:pt x="6206" y="25"/>
                </a:lnTo>
                <a:lnTo>
                  <a:pt x="5403" y="487"/>
                </a:lnTo>
                <a:lnTo>
                  <a:pt x="4989" y="682"/>
                </a:lnTo>
                <a:lnTo>
                  <a:pt x="4551" y="852"/>
                </a:lnTo>
                <a:lnTo>
                  <a:pt x="4113" y="1023"/>
                </a:lnTo>
                <a:lnTo>
                  <a:pt x="3700" y="1217"/>
                </a:lnTo>
                <a:lnTo>
                  <a:pt x="3286" y="1436"/>
                </a:lnTo>
                <a:lnTo>
                  <a:pt x="2872" y="1679"/>
                </a:lnTo>
                <a:lnTo>
                  <a:pt x="2021" y="2117"/>
                </a:lnTo>
                <a:lnTo>
                  <a:pt x="1607" y="2361"/>
                </a:lnTo>
                <a:lnTo>
                  <a:pt x="1193" y="2604"/>
                </a:lnTo>
                <a:lnTo>
                  <a:pt x="974" y="2726"/>
                </a:lnTo>
                <a:lnTo>
                  <a:pt x="731" y="2896"/>
                </a:lnTo>
                <a:lnTo>
                  <a:pt x="488" y="3066"/>
                </a:lnTo>
                <a:lnTo>
                  <a:pt x="390" y="3188"/>
                </a:lnTo>
                <a:lnTo>
                  <a:pt x="317" y="3285"/>
                </a:lnTo>
                <a:lnTo>
                  <a:pt x="269" y="3310"/>
                </a:lnTo>
                <a:lnTo>
                  <a:pt x="220" y="3358"/>
                </a:lnTo>
                <a:lnTo>
                  <a:pt x="171" y="3480"/>
                </a:lnTo>
                <a:lnTo>
                  <a:pt x="123" y="3626"/>
                </a:lnTo>
                <a:lnTo>
                  <a:pt x="98" y="3894"/>
                </a:lnTo>
                <a:lnTo>
                  <a:pt x="98" y="4186"/>
                </a:lnTo>
                <a:lnTo>
                  <a:pt x="123" y="4453"/>
                </a:lnTo>
                <a:lnTo>
                  <a:pt x="147" y="5329"/>
                </a:lnTo>
                <a:lnTo>
                  <a:pt x="171" y="6205"/>
                </a:lnTo>
                <a:lnTo>
                  <a:pt x="171" y="8006"/>
                </a:lnTo>
                <a:lnTo>
                  <a:pt x="147" y="9782"/>
                </a:lnTo>
                <a:lnTo>
                  <a:pt x="123" y="10658"/>
                </a:lnTo>
                <a:lnTo>
                  <a:pt x="98" y="11558"/>
                </a:lnTo>
                <a:lnTo>
                  <a:pt x="1" y="13335"/>
                </a:lnTo>
                <a:lnTo>
                  <a:pt x="1" y="13700"/>
                </a:lnTo>
                <a:lnTo>
                  <a:pt x="1" y="14065"/>
                </a:lnTo>
                <a:lnTo>
                  <a:pt x="25" y="14454"/>
                </a:lnTo>
                <a:lnTo>
                  <a:pt x="50" y="14819"/>
                </a:lnTo>
                <a:lnTo>
                  <a:pt x="98" y="15233"/>
                </a:lnTo>
                <a:lnTo>
                  <a:pt x="123" y="15646"/>
                </a:lnTo>
                <a:lnTo>
                  <a:pt x="147" y="16060"/>
                </a:lnTo>
                <a:lnTo>
                  <a:pt x="171" y="16255"/>
                </a:lnTo>
                <a:lnTo>
                  <a:pt x="220" y="16474"/>
                </a:lnTo>
                <a:lnTo>
                  <a:pt x="244" y="16547"/>
                </a:lnTo>
                <a:lnTo>
                  <a:pt x="317" y="16595"/>
                </a:lnTo>
                <a:lnTo>
                  <a:pt x="390" y="16620"/>
                </a:lnTo>
                <a:lnTo>
                  <a:pt x="463" y="16620"/>
                </a:lnTo>
                <a:lnTo>
                  <a:pt x="536" y="16644"/>
                </a:lnTo>
                <a:lnTo>
                  <a:pt x="707" y="16620"/>
                </a:lnTo>
                <a:lnTo>
                  <a:pt x="877" y="16595"/>
                </a:lnTo>
                <a:lnTo>
                  <a:pt x="1218" y="16474"/>
                </a:lnTo>
                <a:lnTo>
                  <a:pt x="1850" y="16230"/>
                </a:lnTo>
                <a:lnTo>
                  <a:pt x="2240" y="16060"/>
                </a:lnTo>
                <a:lnTo>
                  <a:pt x="2605" y="15890"/>
                </a:lnTo>
                <a:lnTo>
                  <a:pt x="2970" y="15719"/>
                </a:lnTo>
                <a:lnTo>
                  <a:pt x="3310" y="15525"/>
                </a:lnTo>
                <a:lnTo>
                  <a:pt x="4064" y="15062"/>
                </a:lnTo>
                <a:lnTo>
                  <a:pt x="4819" y="14624"/>
                </a:lnTo>
                <a:lnTo>
                  <a:pt x="5549" y="14162"/>
                </a:lnTo>
                <a:lnTo>
                  <a:pt x="5938" y="13967"/>
                </a:lnTo>
                <a:lnTo>
                  <a:pt x="6327" y="13748"/>
                </a:lnTo>
                <a:lnTo>
                  <a:pt x="6400" y="13821"/>
                </a:lnTo>
                <a:lnTo>
                  <a:pt x="6473" y="13870"/>
                </a:lnTo>
                <a:lnTo>
                  <a:pt x="6546" y="13894"/>
                </a:lnTo>
                <a:lnTo>
                  <a:pt x="6644" y="13870"/>
                </a:lnTo>
                <a:lnTo>
                  <a:pt x="6741" y="13992"/>
                </a:lnTo>
                <a:lnTo>
                  <a:pt x="6863" y="14089"/>
                </a:lnTo>
                <a:lnTo>
                  <a:pt x="7130" y="14259"/>
                </a:lnTo>
                <a:lnTo>
                  <a:pt x="7422" y="14405"/>
                </a:lnTo>
                <a:lnTo>
                  <a:pt x="7690" y="14551"/>
                </a:lnTo>
                <a:lnTo>
                  <a:pt x="8517" y="14916"/>
                </a:lnTo>
                <a:lnTo>
                  <a:pt x="9345" y="15306"/>
                </a:lnTo>
                <a:lnTo>
                  <a:pt x="10878" y="16011"/>
                </a:lnTo>
                <a:lnTo>
                  <a:pt x="11656" y="16352"/>
                </a:lnTo>
                <a:lnTo>
                  <a:pt x="12435" y="16644"/>
                </a:lnTo>
                <a:lnTo>
                  <a:pt x="12459" y="16668"/>
                </a:lnTo>
                <a:lnTo>
                  <a:pt x="12508" y="16741"/>
                </a:lnTo>
                <a:lnTo>
                  <a:pt x="12581" y="16766"/>
                </a:lnTo>
                <a:lnTo>
                  <a:pt x="12678" y="16766"/>
                </a:lnTo>
                <a:lnTo>
                  <a:pt x="12751" y="16741"/>
                </a:lnTo>
                <a:lnTo>
                  <a:pt x="12800" y="16693"/>
                </a:lnTo>
                <a:lnTo>
                  <a:pt x="12897" y="16717"/>
                </a:lnTo>
                <a:lnTo>
                  <a:pt x="13019" y="16717"/>
                </a:lnTo>
                <a:lnTo>
                  <a:pt x="13286" y="16668"/>
                </a:lnTo>
                <a:lnTo>
                  <a:pt x="13530" y="16595"/>
                </a:lnTo>
                <a:lnTo>
                  <a:pt x="13724" y="16522"/>
                </a:lnTo>
                <a:lnTo>
                  <a:pt x="14211" y="16279"/>
                </a:lnTo>
                <a:lnTo>
                  <a:pt x="14698" y="16036"/>
                </a:lnTo>
                <a:lnTo>
                  <a:pt x="15647" y="15500"/>
                </a:lnTo>
                <a:lnTo>
                  <a:pt x="16596" y="14965"/>
                </a:lnTo>
                <a:lnTo>
                  <a:pt x="17058" y="14697"/>
                </a:lnTo>
                <a:lnTo>
                  <a:pt x="17545" y="14478"/>
                </a:lnTo>
                <a:lnTo>
                  <a:pt x="17885" y="14332"/>
                </a:lnTo>
                <a:lnTo>
                  <a:pt x="18226" y="14186"/>
                </a:lnTo>
                <a:lnTo>
                  <a:pt x="18542" y="14016"/>
                </a:lnTo>
                <a:lnTo>
                  <a:pt x="18688" y="13894"/>
                </a:lnTo>
                <a:lnTo>
                  <a:pt x="18834" y="13773"/>
                </a:lnTo>
                <a:lnTo>
                  <a:pt x="18883" y="13748"/>
                </a:lnTo>
                <a:lnTo>
                  <a:pt x="18932" y="13724"/>
                </a:lnTo>
                <a:lnTo>
                  <a:pt x="18980" y="13651"/>
                </a:lnTo>
                <a:lnTo>
                  <a:pt x="18980" y="13578"/>
                </a:lnTo>
                <a:lnTo>
                  <a:pt x="18980" y="12726"/>
                </a:lnTo>
                <a:lnTo>
                  <a:pt x="18956" y="11875"/>
                </a:lnTo>
                <a:lnTo>
                  <a:pt x="18883" y="10171"/>
                </a:lnTo>
                <a:lnTo>
                  <a:pt x="18859" y="9271"/>
                </a:lnTo>
                <a:lnTo>
                  <a:pt x="18859" y="8347"/>
                </a:lnTo>
                <a:lnTo>
                  <a:pt x="18883" y="6546"/>
                </a:lnTo>
                <a:lnTo>
                  <a:pt x="18932" y="4648"/>
                </a:lnTo>
                <a:lnTo>
                  <a:pt x="18956" y="2726"/>
                </a:lnTo>
                <a:lnTo>
                  <a:pt x="18980" y="2215"/>
                </a:lnTo>
                <a:lnTo>
                  <a:pt x="18980" y="1679"/>
                </a:lnTo>
                <a:lnTo>
                  <a:pt x="18932" y="1144"/>
                </a:lnTo>
                <a:lnTo>
                  <a:pt x="18883" y="901"/>
                </a:lnTo>
                <a:lnTo>
                  <a:pt x="18834" y="633"/>
                </a:lnTo>
                <a:lnTo>
                  <a:pt x="18883" y="585"/>
                </a:lnTo>
                <a:lnTo>
                  <a:pt x="18883" y="512"/>
                </a:lnTo>
                <a:lnTo>
                  <a:pt x="18883" y="439"/>
                </a:lnTo>
                <a:lnTo>
                  <a:pt x="18834" y="366"/>
                </a:lnTo>
                <a:lnTo>
                  <a:pt x="18761" y="293"/>
                </a:lnTo>
                <a:lnTo>
                  <a:pt x="18664" y="244"/>
                </a:lnTo>
                <a:lnTo>
                  <a:pt x="18421" y="244"/>
                </a:lnTo>
                <a:lnTo>
                  <a:pt x="18177" y="317"/>
                </a:lnTo>
                <a:lnTo>
                  <a:pt x="17958" y="414"/>
                </a:lnTo>
                <a:lnTo>
                  <a:pt x="17715" y="487"/>
                </a:lnTo>
                <a:lnTo>
                  <a:pt x="17374" y="585"/>
                </a:lnTo>
                <a:lnTo>
                  <a:pt x="17058" y="706"/>
                </a:lnTo>
                <a:lnTo>
                  <a:pt x="16742" y="828"/>
                </a:lnTo>
                <a:lnTo>
                  <a:pt x="16425" y="974"/>
                </a:lnTo>
                <a:lnTo>
                  <a:pt x="15817" y="1290"/>
                </a:lnTo>
                <a:lnTo>
                  <a:pt x="15209" y="1655"/>
                </a:lnTo>
                <a:lnTo>
                  <a:pt x="14479" y="2117"/>
                </a:lnTo>
                <a:lnTo>
                  <a:pt x="14089" y="2312"/>
                </a:lnTo>
                <a:lnTo>
                  <a:pt x="13700" y="2507"/>
                </a:lnTo>
                <a:lnTo>
                  <a:pt x="13432" y="2628"/>
                </a:lnTo>
                <a:lnTo>
                  <a:pt x="13165" y="2750"/>
                </a:lnTo>
                <a:lnTo>
                  <a:pt x="12897" y="2920"/>
                </a:lnTo>
                <a:lnTo>
                  <a:pt x="12654" y="3091"/>
                </a:lnTo>
                <a:lnTo>
                  <a:pt x="12532" y="2969"/>
                </a:lnTo>
                <a:lnTo>
                  <a:pt x="12386" y="2896"/>
                </a:lnTo>
                <a:lnTo>
                  <a:pt x="12070" y="2750"/>
                </a:lnTo>
                <a:lnTo>
                  <a:pt x="11875" y="2653"/>
                </a:lnTo>
                <a:lnTo>
                  <a:pt x="11705" y="2555"/>
                </a:lnTo>
                <a:lnTo>
                  <a:pt x="11316" y="2336"/>
                </a:lnTo>
                <a:lnTo>
                  <a:pt x="11072" y="2190"/>
                </a:lnTo>
                <a:lnTo>
                  <a:pt x="10805" y="2093"/>
                </a:lnTo>
                <a:lnTo>
                  <a:pt x="10294" y="1874"/>
                </a:lnTo>
                <a:lnTo>
                  <a:pt x="9758" y="1679"/>
                </a:lnTo>
                <a:lnTo>
                  <a:pt x="9223" y="1485"/>
                </a:lnTo>
                <a:lnTo>
                  <a:pt x="8298" y="1071"/>
                </a:lnTo>
                <a:lnTo>
                  <a:pt x="7836" y="852"/>
                </a:lnTo>
                <a:lnTo>
                  <a:pt x="7398" y="609"/>
                </a:lnTo>
                <a:lnTo>
                  <a:pt x="7325" y="536"/>
                </a:lnTo>
                <a:lnTo>
                  <a:pt x="7228" y="439"/>
                </a:lnTo>
                <a:lnTo>
                  <a:pt x="7057" y="244"/>
                </a:lnTo>
                <a:lnTo>
                  <a:pt x="6936" y="147"/>
                </a:lnTo>
                <a:lnTo>
                  <a:pt x="6838" y="74"/>
                </a:lnTo>
                <a:lnTo>
                  <a:pt x="6741" y="25"/>
                </a:lnTo>
                <a:lnTo>
                  <a:pt x="6619" y="25"/>
                </a:lnTo>
                <a:lnTo>
                  <a:pt x="6571" y="1"/>
                </a:lnTo>
                <a:lnTo>
                  <a:pt x="6498" y="1"/>
                </a:lnTo>
                <a:lnTo>
                  <a:pt x="6449" y="25"/>
                </a:lnTo>
                <a:lnTo>
                  <a:pt x="640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03225"/>
            <a:ext cx="8839200" cy="41370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7"/>
          <p:cNvSpPr txBox="1">
            <a:spLocks noGrp="1"/>
          </p:cNvSpPr>
          <p:nvPr>
            <p:ph type="title"/>
          </p:nvPr>
        </p:nvSpPr>
        <p:spPr>
          <a:xfrm>
            <a:off x="-6000" y="7662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Pergamon</a:t>
            </a:r>
            <a:endParaRPr/>
          </a:p>
        </p:txBody>
      </p:sp>
      <p:sp>
        <p:nvSpPr>
          <p:cNvPr id="101" name="Google Shape;101;p17"/>
          <p:cNvSpPr txBox="1">
            <a:spLocks noGrp="1"/>
          </p:cNvSpPr>
          <p:nvPr>
            <p:ph type="body" idx="1"/>
          </p:nvPr>
        </p:nvSpPr>
        <p:spPr>
          <a:xfrm>
            <a:off x="457200" y="1480875"/>
            <a:ext cx="8229600" cy="2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ora"/>
              <a:buChar char="✘"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Dnes: už neexistuje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✘"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v minulosti.: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Sídlo miestodržiteľa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Veľká a známa knižnica, výroba pergamentu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Mesto s niekoľkými chrámami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Silný kult Asklépia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02" name="Google Shape;102;p17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8"/>
          <p:cNvSpPr txBox="1">
            <a:spLocks noGrp="1"/>
          </p:cNvSpPr>
          <p:nvPr>
            <p:ph type="body" idx="1"/>
          </p:nvPr>
        </p:nvSpPr>
        <p:spPr>
          <a:xfrm>
            <a:off x="469050" y="1424675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latin typeface="Lora"/>
                <a:ea typeface="Lora"/>
                <a:cs typeface="Lora"/>
                <a:sym typeface="Lora"/>
              </a:rPr>
              <a:t>“Anjelovi pergamského cirkevného zboru napíš: Toto hovorí Ten, ktorý má ostrý dvojsečný meč: Poznám tvoje skutky, viem, kde bývaš: tam, kde je trón satanov; a že sa pridŕžaš môjho mena a nezaprel si vieru vo mňa ani v dňoch, keď Antipasa, môjho verného svedka, zabili u vás, kde býva satan.”</a:t>
            </a:r>
            <a:endParaRPr sz="240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8" name="Google Shape;108;p18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109" name="Google Shape;109;p18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Hodnotenie zboru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10" name="Google Shape;110;p18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2:12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13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>
            <a:spLocks noGrp="1"/>
          </p:cNvSpPr>
          <p:nvPr>
            <p:ph type="body" idx="1"/>
          </p:nvPr>
        </p:nvSpPr>
        <p:spPr>
          <a:xfrm>
            <a:off x="469050" y="173520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>
                <a:latin typeface="Lora"/>
                <a:ea typeface="Lora"/>
                <a:cs typeface="Lora"/>
                <a:sym typeface="Lora"/>
              </a:rPr>
              <a:t>Ježiš sa predstavuje ako niekto kto je pripravený bojovať</a:t>
            </a:r>
            <a:endParaRPr sz="220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>
                <a:latin typeface="Lora"/>
                <a:ea typeface="Lora"/>
                <a:cs typeface="Lora"/>
                <a:sym typeface="Lora"/>
              </a:rPr>
              <a:t>“Trón satanov”</a:t>
            </a:r>
            <a:endParaRPr sz="2200">
              <a:latin typeface="Lora"/>
              <a:ea typeface="Lora"/>
              <a:cs typeface="Lora"/>
              <a:sym typeface="Lora"/>
            </a:endParaRPr>
          </a:p>
          <a:p>
            <a:pPr marL="91440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○"/>
            </a:pPr>
            <a:r>
              <a:rPr lang="en" sz="2200">
                <a:latin typeface="Lora"/>
                <a:ea typeface="Lora"/>
                <a:cs typeface="Lora"/>
                <a:sym typeface="Lora"/>
              </a:rPr>
              <a:t>Pravdepodobne dobre známy, fanatický kult Asklépiov</a:t>
            </a:r>
            <a:endParaRPr sz="2200">
              <a:latin typeface="Lora"/>
              <a:ea typeface="Lora"/>
              <a:cs typeface="Lora"/>
              <a:sym typeface="Lora"/>
            </a:endParaRPr>
          </a:p>
          <a:p>
            <a:pPr marL="91440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○"/>
            </a:pPr>
            <a:r>
              <a:rPr lang="en" sz="2200">
                <a:latin typeface="Lora"/>
                <a:ea typeface="Lora"/>
                <a:cs typeface="Lora"/>
                <a:sym typeface="Lora"/>
              </a:rPr>
              <a:t>Symbol kultu bol had</a:t>
            </a:r>
            <a:endParaRPr sz="2200">
              <a:latin typeface="Lora"/>
              <a:ea typeface="Lora"/>
              <a:cs typeface="Lora"/>
              <a:sym typeface="Lora"/>
            </a:endParaRPr>
          </a:p>
          <a:p>
            <a:pPr marL="91440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○"/>
            </a:pPr>
            <a:r>
              <a:rPr lang="en" sz="2200">
                <a:latin typeface="Lora"/>
                <a:ea typeface="Lora"/>
                <a:cs typeface="Lora"/>
                <a:sym typeface="Lora"/>
              </a:rPr>
              <a:t>Často dávaní do súvisu s démonskou, či dračou silou</a:t>
            </a:r>
            <a:endParaRPr sz="220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>
                <a:latin typeface="Lora"/>
                <a:ea typeface="Lora"/>
                <a:cs typeface="Lora"/>
                <a:sym typeface="Lora"/>
              </a:rPr>
              <a:t>Martýr Antipas je spomenutým v liste ako vyzdvihnutie tohto zboru a ich viery</a:t>
            </a:r>
            <a:endParaRPr sz="220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6" name="Google Shape;116;p19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117" name="Google Shape;117;p19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Hodnotenie zboru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18" name="Google Shape;118;p19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2:12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13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>
            <a:spLocks noGrp="1"/>
          </p:cNvSpPr>
          <p:nvPr>
            <p:ph type="ctrTitle"/>
          </p:nvPr>
        </p:nvSpPr>
        <p:spPr>
          <a:xfrm>
            <a:off x="685788" y="923538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>
                <a:latin typeface="Lora"/>
                <a:ea typeface="Lora"/>
                <a:cs typeface="Lora"/>
                <a:sym typeface="Lora"/>
              </a:rPr>
              <a:t>Martýrium</a:t>
            </a:r>
            <a:endParaRPr sz="5500">
              <a:latin typeface="Lora"/>
              <a:ea typeface="Lora"/>
              <a:cs typeface="Lora"/>
              <a:sym typeface="Lora"/>
            </a:endParaRPr>
          </a:p>
        </p:txBody>
      </p:sp>
      <p:grpSp>
        <p:nvGrpSpPr>
          <p:cNvPr id="124" name="Google Shape;124;p20"/>
          <p:cNvGrpSpPr/>
          <p:nvPr/>
        </p:nvGrpSpPr>
        <p:grpSpPr>
          <a:xfrm rot="2194107">
            <a:off x="802989" y="2116456"/>
            <a:ext cx="1014485" cy="642684"/>
            <a:chOff x="238125" y="1918825"/>
            <a:chExt cx="1042450" cy="660400"/>
          </a:xfrm>
        </p:grpSpPr>
        <p:sp>
          <p:nvSpPr>
            <p:cNvPr id="125" name="Google Shape;125;p20"/>
            <p:cNvSpPr/>
            <p:nvPr/>
          </p:nvSpPr>
          <p:spPr>
            <a:xfrm>
              <a:off x="238125" y="1918825"/>
              <a:ext cx="966975" cy="660400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0"/>
            <p:cNvSpPr/>
            <p:nvPr/>
          </p:nvSpPr>
          <p:spPr>
            <a:xfrm>
              <a:off x="1091875" y="1951850"/>
              <a:ext cx="188700" cy="136800"/>
            </a:xfrm>
            <a:custGeom>
              <a:avLst/>
              <a:gdLst/>
              <a:ahLst/>
              <a:cxnLst/>
              <a:rect l="l" t="t" r="r" b="b"/>
              <a:pathLst>
                <a:path w="7548" h="5472" extrusionOk="0">
                  <a:moveTo>
                    <a:pt x="5000" y="0"/>
                  </a:moveTo>
                  <a:lnTo>
                    <a:pt x="4812" y="95"/>
                  </a:lnTo>
                  <a:lnTo>
                    <a:pt x="4717" y="95"/>
                  </a:lnTo>
                  <a:lnTo>
                    <a:pt x="4340" y="472"/>
                  </a:lnTo>
                  <a:lnTo>
                    <a:pt x="4057" y="566"/>
                  </a:lnTo>
                  <a:lnTo>
                    <a:pt x="3774" y="566"/>
                  </a:lnTo>
                  <a:lnTo>
                    <a:pt x="3397" y="378"/>
                  </a:lnTo>
                  <a:lnTo>
                    <a:pt x="3208" y="944"/>
                  </a:lnTo>
                  <a:lnTo>
                    <a:pt x="2548" y="1887"/>
                  </a:lnTo>
                  <a:lnTo>
                    <a:pt x="2170" y="2359"/>
                  </a:lnTo>
                  <a:lnTo>
                    <a:pt x="1793" y="2736"/>
                  </a:lnTo>
                  <a:lnTo>
                    <a:pt x="1415" y="2925"/>
                  </a:lnTo>
                  <a:lnTo>
                    <a:pt x="1321" y="2925"/>
                  </a:lnTo>
                  <a:lnTo>
                    <a:pt x="1227" y="2831"/>
                  </a:lnTo>
                  <a:lnTo>
                    <a:pt x="1321" y="3114"/>
                  </a:lnTo>
                  <a:lnTo>
                    <a:pt x="1132" y="3114"/>
                  </a:lnTo>
                  <a:lnTo>
                    <a:pt x="1227" y="3302"/>
                  </a:lnTo>
                  <a:lnTo>
                    <a:pt x="1227" y="3208"/>
                  </a:lnTo>
                  <a:lnTo>
                    <a:pt x="1321" y="3302"/>
                  </a:lnTo>
                  <a:lnTo>
                    <a:pt x="1510" y="3491"/>
                  </a:lnTo>
                  <a:lnTo>
                    <a:pt x="1321" y="3397"/>
                  </a:lnTo>
                  <a:lnTo>
                    <a:pt x="1132" y="3491"/>
                  </a:lnTo>
                  <a:lnTo>
                    <a:pt x="755" y="3963"/>
                  </a:lnTo>
                  <a:lnTo>
                    <a:pt x="472" y="4529"/>
                  </a:lnTo>
                  <a:lnTo>
                    <a:pt x="283" y="4623"/>
                  </a:lnTo>
                  <a:lnTo>
                    <a:pt x="0" y="4623"/>
                  </a:lnTo>
                  <a:lnTo>
                    <a:pt x="378" y="5095"/>
                  </a:lnTo>
                  <a:lnTo>
                    <a:pt x="944" y="5472"/>
                  </a:lnTo>
                  <a:lnTo>
                    <a:pt x="849" y="5378"/>
                  </a:lnTo>
                  <a:lnTo>
                    <a:pt x="944" y="5283"/>
                  </a:lnTo>
                  <a:lnTo>
                    <a:pt x="1132" y="5189"/>
                  </a:lnTo>
                  <a:lnTo>
                    <a:pt x="1321" y="5000"/>
                  </a:lnTo>
                  <a:lnTo>
                    <a:pt x="1321" y="4812"/>
                  </a:lnTo>
                  <a:lnTo>
                    <a:pt x="1227" y="4623"/>
                  </a:lnTo>
                  <a:lnTo>
                    <a:pt x="1227" y="4623"/>
                  </a:lnTo>
                  <a:lnTo>
                    <a:pt x="1510" y="4812"/>
                  </a:lnTo>
                  <a:lnTo>
                    <a:pt x="1415" y="4717"/>
                  </a:lnTo>
                  <a:lnTo>
                    <a:pt x="1415" y="4717"/>
                  </a:lnTo>
                  <a:lnTo>
                    <a:pt x="1604" y="4812"/>
                  </a:lnTo>
                  <a:lnTo>
                    <a:pt x="1698" y="4906"/>
                  </a:lnTo>
                  <a:lnTo>
                    <a:pt x="1604" y="4717"/>
                  </a:lnTo>
                  <a:lnTo>
                    <a:pt x="1415" y="4151"/>
                  </a:lnTo>
                  <a:lnTo>
                    <a:pt x="1510" y="4340"/>
                  </a:lnTo>
                  <a:lnTo>
                    <a:pt x="1887" y="4529"/>
                  </a:lnTo>
                  <a:lnTo>
                    <a:pt x="4812" y="1321"/>
                  </a:lnTo>
                  <a:lnTo>
                    <a:pt x="4812" y="1415"/>
                  </a:lnTo>
                  <a:lnTo>
                    <a:pt x="4812" y="1510"/>
                  </a:lnTo>
                  <a:lnTo>
                    <a:pt x="5095" y="1510"/>
                  </a:lnTo>
                  <a:lnTo>
                    <a:pt x="5000" y="1604"/>
                  </a:lnTo>
                  <a:lnTo>
                    <a:pt x="5000" y="1698"/>
                  </a:lnTo>
                  <a:lnTo>
                    <a:pt x="5189" y="1981"/>
                  </a:lnTo>
                  <a:lnTo>
                    <a:pt x="5472" y="2264"/>
                  </a:lnTo>
                  <a:lnTo>
                    <a:pt x="5661" y="2264"/>
                  </a:lnTo>
                  <a:lnTo>
                    <a:pt x="5944" y="2170"/>
                  </a:lnTo>
                  <a:lnTo>
                    <a:pt x="5661" y="2359"/>
                  </a:lnTo>
                  <a:lnTo>
                    <a:pt x="5566" y="2453"/>
                  </a:lnTo>
                  <a:lnTo>
                    <a:pt x="5566" y="2642"/>
                  </a:lnTo>
                  <a:lnTo>
                    <a:pt x="5661" y="2736"/>
                  </a:lnTo>
                  <a:lnTo>
                    <a:pt x="5944" y="2831"/>
                  </a:lnTo>
                  <a:lnTo>
                    <a:pt x="6132" y="2831"/>
                  </a:lnTo>
                  <a:lnTo>
                    <a:pt x="6227" y="3114"/>
                  </a:lnTo>
                  <a:lnTo>
                    <a:pt x="6415" y="3585"/>
                  </a:lnTo>
                  <a:lnTo>
                    <a:pt x="6698" y="4057"/>
                  </a:lnTo>
                  <a:lnTo>
                    <a:pt x="6887" y="4151"/>
                  </a:lnTo>
                  <a:lnTo>
                    <a:pt x="7076" y="4151"/>
                  </a:lnTo>
                  <a:lnTo>
                    <a:pt x="6887" y="4340"/>
                  </a:lnTo>
                  <a:lnTo>
                    <a:pt x="6793" y="4434"/>
                  </a:lnTo>
                  <a:lnTo>
                    <a:pt x="6887" y="4529"/>
                  </a:lnTo>
                  <a:lnTo>
                    <a:pt x="7076" y="4717"/>
                  </a:lnTo>
                  <a:lnTo>
                    <a:pt x="7453" y="4812"/>
                  </a:lnTo>
                  <a:lnTo>
                    <a:pt x="7264" y="5000"/>
                  </a:lnTo>
                  <a:lnTo>
                    <a:pt x="7076" y="5095"/>
                  </a:lnTo>
                  <a:lnTo>
                    <a:pt x="7359" y="5095"/>
                  </a:lnTo>
                  <a:lnTo>
                    <a:pt x="7547" y="4717"/>
                  </a:lnTo>
                  <a:lnTo>
                    <a:pt x="7453" y="4623"/>
                  </a:lnTo>
                  <a:lnTo>
                    <a:pt x="7264" y="4717"/>
                  </a:lnTo>
                  <a:lnTo>
                    <a:pt x="7453" y="4434"/>
                  </a:lnTo>
                  <a:lnTo>
                    <a:pt x="7453" y="4340"/>
                  </a:lnTo>
                  <a:lnTo>
                    <a:pt x="7453" y="4151"/>
                  </a:lnTo>
                  <a:lnTo>
                    <a:pt x="7170" y="3963"/>
                  </a:lnTo>
                  <a:lnTo>
                    <a:pt x="6793" y="3868"/>
                  </a:lnTo>
                  <a:lnTo>
                    <a:pt x="6981" y="3774"/>
                  </a:lnTo>
                  <a:lnTo>
                    <a:pt x="7264" y="3585"/>
                  </a:lnTo>
                  <a:lnTo>
                    <a:pt x="6981" y="3114"/>
                  </a:lnTo>
                  <a:lnTo>
                    <a:pt x="6698" y="2831"/>
                  </a:lnTo>
                  <a:lnTo>
                    <a:pt x="6415" y="2642"/>
                  </a:lnTo>
                  <a:lnTo>
                    <a:pt x="6604" y="2264"/>
                  </a:lnTo>
                  <a:lnTo>
                    <a:pt x="6887" y="1981"/>
                  </a:lnTo>
                  <a:lnTo>
                    <a:pt x="6415" y="2076"/>
                  </a:lnTo>
                  <a:lnTo>
                    <a:pt x="6604" y="1887"/>
                  </a:lnTo>
                  <a:lnTo>
                    <a:pt x="6227" y="1887"/>
                  </a:lnTo>
                  <a:lnTo>
                    <a:pt x="6415" y="1698"/>
                  </a:lnTo>
                  <a:lnTo>
                    <a:pt x="6510" y="1604"/>
                  </a:lnTo>
                  <a:lnTo>
                    <a:pt x="6510" y="1510"/>
                  </a:lnTo>
                  <a:lnTo>
                    <a:pt x="6227" y="1604"/>
                  </a:lnTo>
                  <a:lnTo>
                    <a:pt x="6132" y="1793"/>
                  </a:lnTo>
                  <a:lnTo>
                    <a:pt x="6132" y="1510"/>
                  </a:lnTo>
                  <a:lnTo>
                    <a:pt x="6038" y="1321"/>
                  </a:lnTo>
                  <a:lnTo>
                    <a:pt x="5755" y="944"/>
                  </a:lnTo>
                  <a:lnTo>
                    <a:pt x="5283" y="566"/>
                  </a:lnTo>
                  <a:lnTo>
                    <a:pt x="5095" y="283"/>
                  </a:lnTo>
                  <a:lnTo>
                    <a:pt x="5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7" name="Google Shape;127;p20"/>
          <p:cNvGrpSpPr/>
          <p:nvPr/>
        </p:nvGrpSpPr>
        <p:grpSpPr>
          <a:xfrm rot="-9269861">
            <a:off x="6165708" y="278237"/>
            <a:ext cx="750220" cy="664172"/>
            <a:chOff x="1113100" y="2199475"/>
            <a:chExt cx="801900" cy="709925"/>
          </a:xfrm>
        </p:grpSpPr>
        <p:sp>
          <p:nvSpPr>
            <p:cNvPr id="128" name="Google Shape;128;p20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0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0" name="Google Shape;130;p20"/>
          <p:cNvSpPr/>
          <p:nvPr/>
        </p:nvSpPr>
        <p:spPr>
          <a:xfrm>
            <a:off x="2562114" y="1877500"/>
            <a:ext cx="144248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20"/>
          <p:cNvSpPr/>
          <p:nvPr/>
        </p:nvSpPr>
        <p:spPr>
          <a:xfrm>
            <a:off x="2922339" y="2083341"/>
            <a:ext cx="5535850" cy="2730501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0"/>
          <p:cNvSpPr txBox="1"/>
          <p:nvPr/>
        </p:nvSpPr>
        <p:spPr>
          <a:xfrm>
            <a:off x="3398519" y="2249950"/>
            <a:ext cx="4770355" cy="23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Vernosť Antipasa neznamená len vernosť vo chvíli smrti, ale aj </a:t>
            </a:r>
            <a:r>
              <a:rPr lang="en" sz="2100" dirty="0">
                <a:solidFill>
                  <a:srgbClr val="FF0000"/>
                </a:solidFill>
                <a:latin typeface="Lora"/>
                <a:ea typeface="Lora"/>
                <a:cs typeface="Lora"/>
                <a:sym typeface="Lora"/>
              </a:rPr>
              <a:t>vo vyznávaní pred smrťou</a:t>
            </a:r>
            <a:r>
              <a:rPr lang="en" sz="2100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.</a:t>
            </a:r>
            <a:endParaRPr lang="sk-SK" sz="2100" dirty="0"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Vieš</a:t>
            </a:r>
            <a:r>
              <a:rPr lang="sk-SK" sz="2100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,</a:t>
            </a:r>
            <a:r>
              <a:rPr lang="en" sz="2100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 v ktorom storočí zomrel najväčší počet kresťanov kvôli svojej viere?</a:t>
            </a:r>
            <a:endParaRPr sz="2100" dirty="0"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33" name="Google Shape;133;p20"/>
          <p:cNvSpPr/>
          <p:nvPr/>
        </p:nvSpPr>
        <p:spPr>
          <a:xfrm>
            <a:off x="381284" y="2906756"/>
            <a:ext cx="2224450" cy="1740484"/>
          </a:xfrm>
          <a:custGeom>
            <a:avLst/>
            <a:gdLst/>
            <a:ahLst/>
            <a:cxnLst/>
            <a:rect l="l" t="t" r="r" b="b"/>
            <a:pathLst>
              <a:path w="16571" h="14405" extrusionOk="0">
                <a:moveTo>
                  <a:pt x="8103" y="4623"/>
                </a:moveTo>
                <a:lnTo>
                  <a:pt x="7811" y="4818"/>
                </a:lnTo>
                <a:lnTo>
                  <a:pt x="7665" y="4915"/>
                </a:lnTo>
                <a:lnTo>
                  <a:pt x="7519" y="5013"/>
                </a:lnTo>
                <a:lnTo>
                  <a:pt x="7470" y="4623"/>
                </a:lnTo>
                <a:close/>
                <a:moveTo>
                  <a:pt x="8516" y="4599"/>
                </a:moveTo>
                <a:lnTo>
                  <a:pt x="8760" y="4623"/>
                </a:lnTo>
                <a:lnTo>
                  <a:pt x="9003" y="4648"/>
                </a:lnTo>
                <a:lnTo>
                  <a:pt x="9027" y="4648"/>
                </a:lnTo>
                <a:lnTo>
                  <a:pt x="8979" y="4672"/>
                </a:lnTo>
                <a:lnTo>
                  <a:pt x="8930" y="4721"/>
                </a:lnTo>
                <a:lnTo>
                  <a:pt x="8930" y="4696"/>
                </a:lnTo>
                <a:lnTo>
                  <a:pt x="8857" y="4769"/>
                </a:lnTo>
                <a:lnTo>
                  <a:pt x="8735" y="4818"/>
                </a:lnTo>
                <a:lnTo>
                  <a:pt x="8541" y="4940"/>
                </a:lnTo>
                <a:lnTo>
                  <a:pt x="8273" y="5134"/>
                </a:lnTo>
                <a:lnTo>
                  <a:pt x="8030" y="5329"/>
                </a:lnTo>
                <a:lnTo>
                  <a:pt x="7811" y="5475"/>
                </a:lnTo>
                <a:lnTo>
                  <a:pt x="7567" y="5621"/>
                </a:lnTo>
                <a:lnTo>
                  <a:pt x="7543" y="5256"/>
                </a:lnTo>
                <a:lnTo>
                  <a:pt x="7665" y="5232"/>
                </a:lnTo>
                <a:lnTo>
                  <a:pt x="7786" y="5159"/>
                </a:lnTo>
                <a:lnTo>
                  <a:pt x="8005" y="5037"/>
                </a:lnTo>
                <a:lnTo>
                  <a:pt x="8297" y="4842"/>
                </a:lnTo>
                <a:lnTo>
                  <a:pt x="8443" y="4745"/>
                </a:lnTo>
                <a:lnTo>
                  <a:pt x="8516" y="4599"/>
                </a:lnTo>
                <a:close/>
                <a:moveTo>
                  <a:pt x="9003" y="5086"/>
                </a:moveTo>
                <a:lnTo>
                  <a:pt x="8930" y="5572"/>
                </a:lnTo>
                <a:lnTo>
                  <a:pt x="8881" y="5572"/>
                </a:lnTo>
                <a:lnTo>
                  <a:pt x="8833" y="5597"/>
                </a:lnTo>
                <a:lnTo>
                  <a:pt x="8419" y="5864"/>
                </a:lnTo>
                <a:lnTo>
                  <a:pt x="8005" y="6108"/>
                </a:lnTo>
                <a:lnTo>
                  <a:pt x="7835" y="6181"/>
                </a:lnTo>
                <a:lnTo>
                  <a:pt x="7640" y="6278"/>
                </a:lnTo>
                <a:lnTo>
                  <a:pt x="7616" y="5889"/>
                </a:lnTo>
                <a:lnTo>
                  <a:pt x="7738" y="5840"/>
                </a:lnTo>
                <a:lnTo>
                  <a:pt x="7859" y="5791"/>
                </a:lnTo>
                <a:lnTo>
                  <a:pt x="8103" y="5645"/>
                </a:lnTo>
                <a:lnTo>
                  <a:pt x="9003" y="5086"/>
                </a:lnTo>
                <a:close/>
                <a:moveTo>
                  <a:pt x="8881" y="6010"/>
                </a:moveTo>
                <a:lnTo>
                  <a:pt x="8857" y="6181"/>
                </a:lnTo>
                <a:lnTo>
                  <a:pt x="8857" y="6254"/>
                </a:lnTo>
                <a:lnTo>
                  <a:pt x="8784" y="6254"/>
                </a:lnTo>
                <a:lnTo>
                  <a:pt x="8735" y="6278"/>
                </a:lnTo>
                <a:lnTo>
                  <a:pt x="8200" y="6570"/>
                </a:lnTo>
                <a:lnTo>
                  <a:pt x="7689" y="6862"/>
                </a:lnTo>
                <a:lnTo>
                  <a:pt x="7665" y="6594"/>
                </a:lnTo>
                <a:lnTo>
                  <a:pt x="7811" y="6570"/>
                </a:lnTo>
                <a:lnTo>
                  <a:pt x="7932" y="6521"/>
                </a:lnTo>
                <a:lnTo>
                  <a:pt x="8176" y="6400"/>
                </a:lnTo>
                <a:lnTo>
                  <a:pt x="8541" y="6229"/>
                </a:lnTo>
                <a:lnTo>
                  <a:pt x="8711" y="6132"/>
                </a:lnTo>
                <a:lnTo>
                  <a:pt x="8881" y="6010"/>
                </a:lnTo>
                <a:close/>
                <a:moveTo>
                  <a:pt x="8833" y="6594"/>
                </a:moveTo>
                <a:lnTo>
                  <a:pt x="8808" y="6765"/>
                </a:lnTo>
                <a:lnTo>
                  <a:pt x="8760" y="6789"/>
                </a:lnTo>
                <a:lnTo>
                  <a:pt x="8565" y="6862"/>
                </a:lnTo>
                <a:lnTo>
                  <a:pt x="8395" y="6959"/>
                </a:lnTo>
                <a:lnTo>
                  <a:pt x="8054" y="7178"/>
                </a:lnTo>
                <a:lnTo>
                  <a:pt x="7859" y="7300"/>
                </a:lnTo>
                <a:lnTo>
                  <a:pt x="7689" y="7446"/>
                </a:lnTo>
                <a:lnTo>
                  <a:pt x="7689" y="7105"/>
                </a:lnTo>
                <a:lnTo>
                  <a:pt x="8273" y="6862"/>
                </a:lnTo>
                <a:lnTo>
                  <a:pt x="8833" y="6594"/>
                </a:lnTo>
                <a:close/>
                <a:moveTo>
                  <a:pt x="8784" y="7154"/>
                </a:moveTo>
                <a:lnTo>
                  <a:pt x="8760" y="7470"/>
                </a:lnTo>
                <a:lnTo>
                  <a:pt x="8687" y="7495"/>
                </a:lnTo>
                <a:lnTo>
                  <a:pt x="8516" y="7568"/>
                </a:lnTo>
                <a:lnTo>
                  <a:pt x="8370" y="7665"/>
                </a:lnTo>
                <a:lnTo>
                  <a:pt x="8103" y="7884"/>
                </a:lnTo>
                <a:lnTo>
                  <a:pt x="7908" y="8030"/>
                </a:lnTo>
                <a:lnTo>
                  <a:pt x="7713" y="8200"/>
                </a:lnTo>
                <a:lnTo>
                  <a:pt x="7689" y="7787"/>
                </a:lnTo>
                <a:lnTo>
                  <a:pt x="7835" y="7714"/>
                </a:lnTo>
                <a:lnTo>
                  <a:pt x="7981" y="7641"/>
                </a:lnTo>
                <a:lnTo>
                  <a:pt x="8249" y="7470"/>
                </a:lnTo>
                <a:lnTo>
                  <a:pt x="8516" y="7300"/>
                </a:lnTo>
                <a:lnTo>
                  <a:pt x="8784" y="7154"/>
                </a:lnTo>
                <a:close/>
                <a:moveTo>
                  <a:pt x="8735" y="7835"/>
                </a:moveTo>
                <a:lnTo>
                  <a:pt x="8711" y="8103"/>
                </a:lnTo>
                <a:lnTo>
                  <a:pt x="8638" y="8127"/>
                </a:lnTo>
                <a:lnTo>
                  <a:pt x="8468" y="8249"/>
                </a:lnTo>
                <a:lnTo>
                  <a:pt x="8322" y="8371"/>
                </a:lnTo>
                <a:lnTo>
                  <a:pt x="8030" y="8662"/>
                </a:lnTo>
                <a:lnTo>
                  <a:pt x="7811" y="8857"/>
                </a:lnTo>
                <a:lnTo>
                  <a:pt x="7738" y="8444"/>
                </a:lnTo>
                <a:lnTo>
                  <a:pt x="7859" y="8395"/>
                </a:lnTo>
                <a:lnTo>
                  <a:pt x="8005" y="8322"/>
                </a:lnTo>
                <a:lnTo>
                  <a:pt x="8249" y="8176"/>
                </a:lnTo>
                <a:lnTo>
                  <a:pt x="8492" y="8006"/>
                </a:lnTo>
                <a:lnTo>
                  <a:pt x="8735" y="7835"/>
                </a:lnTo>
                <a:close/>
                <a:moveTo>
                  <a:pt x="8662" y="8687"/>
                </a:moveTo>
                <a:lnTo>
                  <a:pt x="8589" y="9198"/>
                </a:lnTo>
                <a:lnTo>
                  <a:pt x="8346" y="9125"/>
                </a:lnTo>
                <a:lnTo>
                  <a:pt x="8103" y="9100"/>
                </a:lnTo>
                <a:lnTo>
                  <a:pt x="8273" y="8979"/>
                </a:lnTo>
                <a:lnTo>
                  <a:pt x="8468" y="8833"/>
                </a:lnTo>
                <a:lnTo>
                  <a:pt x="8662" y="8687"/>
                </a:lnTo>
                <a:close/>
                <a:moveTo>
                  <a:pt x="7981" y="4088"/>
                </a:moveTo>
                <a:lnTo>
                  <a:pt x="7713" y="4112"/>
                </a:lnTo>
                <a:lnTo>
                  <a:pt x="7421" y="4137"/>
                </a:lnTo>
                <a:lnTo>
                  <a:pt x="7324" y="4137"/>
                </a:lnTo>
                <a:lnTo>
                  <a:pt x="7300" y="4161"/>
                </a:lnTo>
                <a:lnTo>
                  <a:pt x="7348" y="4210"/>
                </a:lnTo>
                <a:lnTo>
                  <a:pt x="7348" y="4210"/>
                </a:lnTo>
                <a:lnTo>
                  <a:pt x="7275" y="4185"/>
                </a:lnTo>
                <a:lnTo>
                  <a:pt x="7178" y="4185"/>
                </a:lnTo>
                <a:lnTo>
                  <a:pt x="7081" y="4234"/>
                </a:lnTo>
                <a:lnTo>
                  <a:pt x="7056" y="4283"/>
                </a:lnTo>
                <a:lnTo>
                  <a:pt x="7032" y="4331"/>
                </a:lnTo>
                <a:lnTo>
                  <a:pt x="7008" y="4502"/>
                </a:lnTo>
                <a:lnTo>
                  <a:pt x="6983" y="4672"/>
                </a:lnTo>
                <a:lnTo>
                  <a:pt x="6983" y="5037"/>
                </a:lnTo>
                <a:lnTo>
                  <a:pt x="7056" y="5743"/>
                </a:lnTo>
                <a:lnTo>
                  <a:pt x="7105" y="6448"/>
                </a:lnTo>
                <a:lnTo>
                  <a:pt x="7105" y="7154"/>
                </a:lnTo>
                <a:lnTo>
                  <a:pt x="7105" y="7738"/>
                </a:lnTo>
                <a:lnTo>
                  <a:pt x="7129" y="8322"/>
                </a:lnTo>
                <a:lnTo>
                  <a:pt x="7154" y="8638"/>
                </a:lnTo>
                <a:lnTo>
                  <a:pt x="7202" y="8930"/>
                </a:lnTo>
                <a:lnTo>
                  <a:pt x="7275" y="9198"/>
                </a:lnTo>
                <a:lnTo>
                  <a:pt x="7397" y="9465"/>
                </a:lnTo>
                <a:lnTo>
                  <a:pt x="7446" y="9538"/>
                </a:lnTo>
                <a:lnTo>
                  <a:pt x="7519" y="9587"/>
                </a:lnTo>
                <a:lnTo>
                  <a:pt x="7567" y="9636"/>
                </a:lnTo>
                <a:lnTo>
                  <a:pt x="7592" y="9660"/>
                </a:lnTo>
                <a:lnTo>
                  <a:pt x="7713" y="9660"/>
                </a:lnTo>
                <a:lnTo>
                  <a:pt x="7932" y="9563"/>
                </a:lnTo>
                <a:lnTo>
                  <a:pt x="8054" y="9538"/>
                </a:lnTo>
                <a:lnTo>
                  <a:pt x="8176" y="9538"/>
                </a:lnTo>
                <a:lnTo>
                  <a:pt x="8297" y="9587"/>
                </a:lnTo>
                <a:lnTo>
                  <a:pt x="8419" y="9636"/>
                </a:lnTo>
                <a:lnTo>
                  <a:pt x="8541" y="9684"/>
                </a:lnTo>
                <a:lnTo>
                  <a:pt x="8687" y="9709"/>
                </a:lnTo>
                <a:lnTo>
                  <a:pt x="8760" y="9709"/>
                </a:lnTo>
                <a:lnTo>
                  <a:pt x="8833" y="9684"/>
                </a:lnTo>
                <a:lnTo>
                  <a:pt x="8906" y="9636"/>
                </a:lnTo>
                <a:lnTo>
                  <a:pt x="8930" y="9563"/>
                </a:lnTo>
                <a:lnTo>
                  <a:pt x="9027" y="9490"/>
                </a:lnTo>
                <a:lnTo>
                  <a:pt x="9052" y="9441"/>
                </a:lnTo>
                <a:lnTo>
                  <a:pt x="9076" y="9392"/>
                </a:lnTo>
                <a:lnTo>
                  <a:pt x="9198" y="8760"/>
                </a:lnTo>
                <a:lnTo>
                  <a:pt x="9246" y="8127"/>
                </a:lnTo>
                <a:lnTo>
                  <a:pt x="9295" y="7495"/>
                </a:lnTo>
                <a:lnTo>
                  <a:pt x="9319" y="6886"/>
                </a:lnTo>
                <a:lnTo>
                  <a:pt x="9368" y="6278"/>
                </a:lnTo>
                <a:lnTo>
                  <a:pt x="9417" y="5694"/>
                </a:lnTo>
                <a:lnTo>
                  <a:pt x="9490" y="5110"/>
                </a:lnTo>
                <a:lnTo>
                  <a:pt x="9514" y="4526"/>
                </a:lnTo>
                <a:lnTo>
                  <a:pt x="9514" y="4453"/>
                </a:lnTo>
                <a:lnTo>
                  <a:pt x="9490" y="4404"/>
                </a:lnTo>
                <a:lnTo>
                  <a:pt x="9465" y="4356"/>
                </a:lnTo>
                <a:lnTo>
                  <a:pt x="9417" y="4331"/>
                </a:lnTo>
                <a:lnTo>
                  <a:pt x="9319" y="4307"/>
                </a:lnTo>
                <a:lnTo>
                  <a:pt x="9246" y="4210"/>
                </a:lnTo>
                <a:lnTo>
                  <a:pt x="9198" y="4185"/>
                </a:lnTo>
                <a:lnTo>
                  <a:pt x="9149" y="4161"/>
                </a:lnTo>
                <a:lnTo>
                  <a:pt x="8857" y="4112"/>
                </a:lnTo>
                <a:lnTo>
                  <a:pt x="8565" y="4088"/>
                </a:lnTo>
                <a:close/>
                <a:moveTo>
                  <a:pt x="8176" y="10585"/>
                </a:moveTo>
                <a:lnTo>
                  <a:pt x="7932" y="10804"/>
                </a:lnTo>
                <a:lnTo>
                  <a:pt x="7689" y="10974"/>
                </a:lnTo>
                <a:lnTo>
                  <a:pt x="7738" y="10877"/>
                </a:lnTo>
                <a:lnTo>
                  <a:pt x="7786" y="10755"/>
                </a:lnTo>
                <a:lnTo>
                  <a:pt x="7859" y="10658"/>
                </a:lnTo>
                <a:lnTo>
                  <a:pt x="7957" y="10585"/>
                </a:lnTo>
                <a:lnTo>
                  <a:pt x="8030" y="10609"/>
                </a:lnTo>
                <a:lnTo>
                  <a:pt x="8103" y="10585"/>
                </a:lnTo>
                <a:close/>
                <a:moveTo>
                  <a:pt x="8614" y="10682"/>
                </a:moveTo>
                <a:lnTo>
                  <a:pt x="8687" y="10779"/>
                </a:lnTo>
                <a:lnTo>
                  <a:pt x="8760" y="10877"/>
                </a:lnTo>
                <a:lnTo>
                  <a:pt x="8565" y="10998"/>
                </a:lnTo>
                <a:lnTo>
                  <a:pt x="8395" y="11144"/>
                </a:lnTo>
                <a:lnTo>
                  <a:pt x="8078" y="11436"/>
                </a:lnTo>
                <a:lnTo>
                  <a:pt x="7957" y="11582"/>
                </a:lnTo>
                <a:lnTo>
                  <a:pt x="7859" y="11704"/>
                </a:lnTo>
                <a:lnTo>
                  <a:pt x="7786" y="11826"/>
                </a:lnTo>
                <a:lnTo>
                  <a:pt x="7713" y="11728"/>
                </a:lnTo>
                <a:lnTo>
                  <a:pt x="7665" y="11607"/>
                </a:lnTo>
                <a:lnTo>
                  <a:pt x="7640" y="11485"/>
                </a:lnTo>
                <a:lnTo>
                  <a:pt x="7640" y="11363"/>
                </a:lnTo>
                <a:lnTo>
                  <a:pt x="7786" y="11315"/>
                </a:lnTo>
                <a:lnTo>
                  <a:pt x="7908" y="11242"/>
                </a:lnTo>
                <a:lnTo>
                  <a:pt x="8176" y="11071"/>
                </a:lnTo>
                <a:lnTo>
                  <a:pt x="8395" y="10901"/>
                </a:lnTo>
                <a:lnTo>
                  <a:pt x="8614" y="10682"/>
                </a:lnTo>
                <a:close/>
                <a:moveTo>
                  <a:pt x="8857" y="11266"/>
                </a:moveTo>
                <a:lnTo>
                  <a:pt x="8833" y="11412"/>
                </a:lnTo>
                <a:lnTo>
                  <a:pt x="8784" y="11558"/>
                </a:lnTo>
                <a:lnTo>
                  <a:pt x="8711" y="11655"/>
                </a:lnTo>
                <a:lnTo>
                  <a:pt x="8614" y="11753"/>
                </a:lnTo>
                <a:lnTo>
                  <a:pt x="8492" y="11826"/>
                </a:lnTo>
                <a:lnTo>
                  <a:pt x="8370" y="11899"/>
                </a:lnTo>
                <a:lnTo>
                  <a:pt x="8200" y="11923"/>
                </a:lnTo>
                <a:lnTo>
                  <a:pt x="8030" y="11923"/>
                </a:lnTo>
                <a:lnTo>
                  <a:pt x="8176" y="11801"/>
                </a:lnTo>
                <a:lnTo>
                  <a:pt x="8273" y="11728"/>
                </a:lnTo>
                <a:lnTo>
                  <a:pt x="8565" y="11485"/>
                </a:lnTo>
                <a:lnTo>
                  <a:pt x="8857" y="11266"/>
                </a:lnTo>
                <a:close/>
                <a:moveTo>
                  <a:pt x="8176" y="10049"/>
                </a:moveTo>
                <a:lnTo>
                  <a:pt x="8054" y="10074"/>
                </a:lnTo>
                <a:lnTo>
                  <a:pt x="7957" y="10122"/>
                </a:lnTo>
                <a:lnTo>
                  <a:pt x="7811" y="10171"/>
                </a:lnTo>
                <a:lnTo>
                  <a:pt x="7689" y="10220"/>
                </a:lnTo>
                <a:lnTo>
                  <a:pt x="7592" y="10268"/>
                </a:lnTo>
                <a:lnTo>
                  <a:pt x="7519" y="10366"/>
                </a:lnTo>
                <a:lnTo>
                  <a:pt x="7373" y="10536"/>
                </a:lnTo>
                <a:lnTo>
                  <a:pt x="7275" y="10755"/>
                </a:lnTo>
                <a:lnTo>
                  <a:pt x="7202" y="10974"/>
                </a:lnTo>
                <a:lnTo>
                  <a:pt x="7154" y="11242"/>
                </a:lnTo>
                <a:lnTo>
                  <a:pt x="7154" y="11509"/>
                </a:lnTo>
                <a:lnTo>
                  <a:pt x="7202" y="11753"/>
                </a:lnTo>
                <a:lnTo>
                  <a:pt x="7324" y="11972"/>
                </a:lnTo>
                <a:lnTo>
                  <a:pt x="7397" y="12069"/>
                </a:lnTo>
                <a:lnTo>
                  <a:pt x="7470" y="12142"/>
                </a:lnTo>
                <a:lnTo>
                  <a:pt x="7567" y="12215"/>
                </a:lnTo>
                <a:lnTo>
                  <a:pt x="7689" y="12288"/>
                </a:lnTo>
                <a:lnTo>
                  <a:pt x="7786" y="12337"/>
                </a:lnTo>
                <a:lnTo>
                  <a:pt x="7932" y="12385"/>
                </a:lnTo>
                <a:lnTo>
                  <a:pt x="8054" y="12410"/>
                </a:lnTo>
                <a:lnTo>
                  <a:pt x="8346" y="12410"/>
                </a:lnTo>
                <a:lnTo>
                  <a:pt x="8492" y="12385"/>
                </a:lnTo>
                <a:lnTo>
                  <a:pt x="8614" y="12337"/>
                </a:lnTo>
                <a:lnTo>
                  <a:pt x="8711" y="12288"/>
                </a:lnTo>
                <a:lnTo>
                  <a:pt x="8833" y="12215"/>
                </a:lnTo>
                <a:lnTo>
                  <a:pt x="8930" y="12142"/>
                </a:lnTo>
                <a:lnTo>
                  <a:pt x="9076" y="11972"/>
                </a:lnTo>
                <a:lnTo>
                  <a:pt x="9198" y="11753"/>
                </a:lnTo>
                <a:lnTo>
                  <a:pt x="9295" y="11534"/>
                </a:lnTo>
                <a:lnTo>
                  <a:pt x="9319" y="11266"/>
                </a:lnTo>
                <a:lnTo>
                  <a:pt x="9319" y="10998"/>
                </a:lnTo>
                <a:lnTo>
                  <a:pt x="9246" y="10779"/>
                </a:lnTo>
                <a:lnTo>
                  <a:pt x="9149" y="10560"/>
                </a:lnTo>
                <a:lnTo>
                  <a:pt x="9003" y="10366"/>
                </a:lnTo>
                <a:lnTo>
                  <a:pt x="8833" y="10220"/>
                </a:lnTo>
                <a:lnTo>
                  <a:pt x="8735" y="10171"/>
                </a:lnTo>
                <a:lnTo>
                  <a:pt x="8638" y="10122"/>
                </a:lnTo>
                <a:lnTo>
                  <a:pt x="8395" y="10049"/>
                </a:lnTo>
                <a:close/>
                <a:moveTo>
                  <a:pt x="8322" y="535"/>
                </a:moveTo>
                <a:lnTo>
                  <a:pt x="8443" y="560"/>
                </a:lnTo>
                <a:lnTo>
                  <a:pt x="8638" y="657"/>
                </a:lnTo>
                <a:lnTo>
                  <a:pt x="8833" y="803"/>
                </a:lnTo>
                <a:lnTo>
                  <a:pt x="9003" y="973"/>
                </a:lnTo>
                <a:lnTo>
                  <a:pt x="9344" y="1338"/>
                </a:lnTo>
                <a:lnTo>
                  <a:pt x="9757" y="1971"/>
                </a:lnTo>
                <a:lnTo>
                  <a:pt x="10147" y="2652"/>
                </a:lnTo>
                <a:lnTo>
                  <a:pt x="10901" y="4015"/>
                </a:lnTo>
                <a:lnTo>
                  <a:pt x="11655" y="5402"/>
                </a:lnTo>
                <a:lnTo>
                  <a:pt x="12045" y="6083"/>
                </a:lnTo>
                <a:lnTo>
                  <a:pt x="12434" y="6740"/>
                </a:lnTo>
                <a:lnTo>
                  <a:pt x="13164" y="7957"/>
                </a:lnTo>
                <a:lnTo>
                  <a:pt x="13918" y="9173"/>
                </a:lnTo>
                <a:lnTo>
                  <a:pt x="14672" y="10366"/>
                </a:lnTo>
                <a:lnTo>
                  <a:pt x="15427" y="11582"/>
                </a:lnTo>
                <a:lnTo>
                  <a:pt x="15402" y="11655"/>
                </a:lnTo>
                <a:lnTo>
                  <a:pt x="15402" y="11704"/>
                </a:lnTo>
                <a:lnTo>
                  <a:pt x="15427" y="11777"/>
                </a:lnTo>
                <a:lnTo>
                  <a:pt x="15475" y="11826"/>
                </a:lnTo>
                <a:lnTo>
                  <a:pt x="15646" y="11972"/>
                </a:lnTo>
                <a:lnTo>
                  <a:pt x="15792" y="12191"/>
                </a:lnTo>
                <a:lnTo>
                  <a:pt x="15913" y="12434"/>
                </a:lnTo>
                <a:lnTo>
                  <a:pt x="16011" y="12677"/>
                </a:lnTo>
                <a:lnTo>
                  <a:pt x="16059" y="12945"/>
                </a:lnTo>
                <a:lnTo>
                  <a:pt x="16035" y="13067"/>
                </a:lnTo>
                <a:lnTo>
                  <a:pt x="16035" y="13188"/>
                </a:lnTo>
                <a:lnTo>
                  <a:pt x="15986" y="13286"/>
                </a:lnTo>
                <a:lnTo>
                  <a:pt x="15938" y="13407"/>
                </a:lnTo>
                <a:lnTo>
                  <a:pt x="15865" y="13505"/>
                </a:lnTo>
                <a:lnTo>
                  <a:pt x="15792" y="13578"/>
                </a:lnTo>
                <a:lnTo>
                  <a:pt x="15597" y="13699"/>
                </a:lnTo>
                <a:lnTo>
                  <a:pt x="15402" y="13772"/>
                </a:lnTo>
                <a:lnTo>
                  <a:pt x="15159" y="13821"/>
                </a:lnTo>
                <a:lnTo>
                  <a:pt x="14940" y="13845"/>
                </a:lnTo>
                <a:lnTo>
                  <a:pt x="14040" y="13845"/>
                </a:lnTo>
                <a:lnTo>
                  <a:pt x="11023" y="13821"/>
                </a:lnTo>
                <a:lnTo>
                  <a:pt x="9514" y="13797"/>
                </a:lnTo>
                <a:lnTo>
                  <a:pt x="8005" y="13797"/>
                </a:lnTo>
                <a:lnTo>
                  <a:pt x="5159" y="13821"/>
                </a:lnTo>
                <a:lnTo>
                  <a:pt x="3723" y="13870"/>
                </a:lnTo>
                <a:lnTo>
                  <a:pt x="2312" y="13918"/>
                </a:lnTo>
                <a:lnTo>
                  <a:pt x="1630" y="13918"/>
                </a:lnTo>
                <a:lnTo>
                  <a:pt x="1411" y="13894"/>
                </a:lnTo>
                <a:lnTo>
                  <a:pt x="1192" y="13845"/>
                </a:lnTo>
                <a:lnTo>
                  <a:pt x="998" y="13772"/>
                </a:lnTo>
                <a:lnTo>
                  <a:pt x="803" y="13675"/>
                </a:lnTo>
                <a:lnTo>
                  <a:pt x="633" y="13529"/>
                </a:lnTo>
                <a:lnTo>
                  <a:pt x="535" y="13432"/>
                </a:lnTo>
                <a:lnTo>
                  <a:pt x="487" y="13334"/>
                </a:lnTo>
                <a:lnTo>
                  <a:pt x="462" y="13261"/>
                </a:lnTo>
                <a:lnTo>
                  <a:pt x="438" y="13164"/>
                </a:lnTo>
                <a:lnTo>
                  <a:pt x="438" y="12969"/>
                </a:lnTo>
                <a:lnTo>
                  <a:pt x="511" y="12799"/>
                </a:lnTo>
                <a:lnTo>
                  <a:pt x="657" y="12434"/>
                </a:lnTo>
                <a:lnTo>
                  <a:pt x="730" y="12239"/>
                </a:lnTo>
                <a:lnTo>
                  <a:pt x="779" y="12045"/>
                </a:lnTo>
                <a:lnTo>
                  <a:pt x="998" y="11680"/>
                </a:lnTo>
                <a:lnTo>
                  <a:pt x="1217" y="11290"/>
                </a:lnTo>
                <a:lnTo>
                  <a:pt x="1630" y="10512"/>
                </a:lnTo>
                <a:lnTo>
                  <a:pt x="2141" y="9684"/>
                </a:lnTo>
                <a:lnTo>
                  <a:pt x="2652" y="8833"/>
                </a:lnTo>
                <a:lnTo>
                  <a:pt x="3674" y="7081"/>
                </a:lnTo>
                <a:lnTo>
                  <a:pt x="4696" y="5329"/>
                </a:lnTo>
                <a:lnTo>
                  <a:pt x="5207" y="4477"/>
                </a:lnTo>
                <a:lnTo>
                  <a:pt x="5742" y="3650"/>
                </a:lnTo>
                <a:lnTo>
                  <a:pt x="6813" y="2020"/>
                </a:lnTo>
                <a:lnTo>
                  <a:pt x="7251" y="1338"/>
                </a:lnTo>
                <a:lnTo>
                  <a:pt x="7494" y="1022"/>
                </a:lnTo>
                <a:lnTo>
                  <a:pt x="7640" y="876"/>
                </a:lnTo>
                <a:lnTo>
                  <a:pt x="7786" y="730"/>
                </a:lnTo>
                <a:lnTo>
                  <a:pt x="7884" y="633"/>
                </a:lnTo>
                <a:lnTo>
                  <a:pt x="8005" y="584"/>
                </a:lnTo>
                <a:lnTo>
                  <a:pt x="8103" y="535"/>
                </a:lnTo>
                <a:close/>
                <a:moveTo>
                  <a:pt x="8346" y="0"/>
                </a:moveTo>
                <a:lnTo>
                  <a:pt x="8176" y="25"/>
                </a:lnTo>
                <a:lnTo>
                  <a:pt x="8005" y="73"/>
                </a:lnTo>
                <a:lnTo>
                  <a:pt x="7835" y="146"/>
                </a:lnTo>
                <a:lnTo>
                  <a:pt x="7665" y="219"/>
                </a:lnTo>
                <a:lnTo>
                  <a:pt x="7519" y="341"/>
                </a:lnTo>
                <a:lnTo>
                  <a:pt x="7251" y="584"/>
                </a:lnTo>
                <a:lnTo>
                  <a:pt x="7105" y="730"/>
                </a:lnTo>
                <a:lnTo>
                  <a:pt x="6983" y="900"/>
                </a:lnTo>
                <a:lnTo>
                  <a:pt x="6740" y="1265"/>
                </a:lnTo>
                <a:lnTo>
                  <a:pt x="6497" y="1630"/>
                </a:lnTo>
                <a:lnTo>
                  <a:pt x="6278" y="1995"/>
                </a:lnTo>
                <a:lnTo>
                  <a:pt x="5596" y="2969"/>
                </a:lnTo>
                <a:lnTo>
                  <a:pt x="4964" y="3966"/>
                </a:lnTo>
                <a:lnTo>
                  <a:pt x="4331" y="4988"/>
                </a:lnTo>
                <a:lnTo>
                  <a:pt x="3723" y="6035"/>
                </a:lnTo>
                <a:lnTo>
                  <a:pt x="2506" y="8127"/>
                </a:lnTo>
                <a:lnTo>
                  <a:pt x="1363" y="10147"/>
                </a:lnTo>
                <a:lnTo>
                  <a:pt x="900" y="10925"/>
                </a:lnTo>
                <a:lnTo>
                  <a:pt x="706" y="11339"/>
                </a:lnTo>
                <a:lnTo>
                  <a:pt x="535" y="11753"/>
                </a:lnTo>
                <a:lnTo>
                  <a:pt x="487" y="11801"/>
                </a:lnTo>
                <a:lnTo>
                  <a:pt x="462" y="11850"/>
                </a:lnTo>
                <a:lnTo>
                  <a:pt x="389" y="12069"/>
                </a:lnTo>
                <a:lnTo>
                  <a:pt x="268" y="12288"/>
                </a:lnTo>
                <a:lnTo>
                  <a:pt x="170" y="12507"/>
                </a:lnTo>
                <a:lnTo>
                  <a:pt x="49" y="12726"/>
                </a:lnTo>
                <a:lnTo>
                  <a:pt x="24" y="12823"/>
                </a:lnTo>
                <a:lnTo>
                  <a:pt x="0" y="12945"/>
                </a:lnTo>
                <a:lnTo>
                  <a:pt x="0" y="13067"/>
                </a:lnTo>
                <a:lnTo>
                  <a:pt x="0" y="13188"/>
                </a:lnTo>
                <a:lnTo>
                  <a:pt x="73" y="13407"/>
                </a:lnTo>
                <a:lnTo>
                  <a:pt x="146" y="13651"/>
                </a:lnTo>
                <a:lnTo>
                  <a:pt x="292" y="13845"/>
                </a:lnTo>
                <a:lnTo>
                  <a:pt x="438" y="13991"/>
                </a:lnTo>
                <a:lnTo>
                  <a:pt x="633" y="14113"/>
                </a:lnTo>
                <a:lnTo>
                  <a:pt x="852" y="14210"/>
                </a:lnTo>
                <a:lnTo>
                  <a:pt x="1095" y="14283"/>
                </a:lnTo>
                <a:lnTo>
                  <a:pt x="1314" y="14332"/>
                </a:lnTo>
                <a:lnTo>
                  <a:pt x="1776" y="14381"/>
                </a:lnTo>
                <a:lnTo>
                  <a:pt x="2141" y="14405"/>
                </a:lnTo>
                <a:lnTo>
                  <a:pt x="3309" y="14405"/>
                </a:lnTo>
                <a:lnTo>
                  <a:pt x="4064" y="14356"/>
                </a:lnTo>
                <a:lnTo>
                  <a:pt x="4842" y="14332"/>
                </a:lnTo>
                <a:lnTo>
                  <a:pt x="6691" y="14308"/>
                </a:lnTo>
                <a:lnTo>
                  <a:pt x="8565" y="14283"/>
                </a:lnTo>
                <a:lnTo>
                  <a:pt x="10439" y="14283"/>
                </a:lnTo>
                <a:lnTo>
                  <a:pt x="12337" y="14308"/>
                </a:lnTo>
                <a:lnTo>
                  <a:pt x="13748" y="14356"/>
                </a:lnTo>
                <a:lnTo>
                  <a:pt x="14478" y="14356"/>
                </a:lnTo>
                <a:lnTo>
                  <a:pt x="14818" y="14332"/>
                </a:lnTo>
                <a:lnTo>
                  <a:pt x="15159" y="14308"/>
                </a:lnTo>
                <a:lnTo>
                  <a:pt x="15402" y="14259"/>
                </a:lnTo>
                <a:lnTo>
                  <a:pt x="15621" y="14210"/>
                </a:lnTo>
                <a:lnTo>
                  <a:pt x="15840" y="14113"/>
                </a:lnTo>
                <a:lnTo>
                  <a:pt x="16059" y="13991"/>
                </a:lnTo>
                <a:lnTo>
                  <a:pt x="16230" y="13845"/>
                </a:lnTo>
                <a:lnTo>
                  <a:pt x="16400" y="13675"/>
                </a:lnTo>
                <a:lnTo>
                  <a:pt x="16497" y="13480"/>
                </a:lnTo>
                <a:lnTo>
                  <a:pt x="16522" y="13359"/>
                </a:lnTo>
                <a:lnTo>
                  <a:pt x="16546" y="13237"/>
                </a:lnTo>
                <a:lnTo>
                  <a:pt x="16570" y="13042"/>
                </a:lnTo>
                <a:lnTo>
                  <a:pt x="16546" y="12848"/>
                </a:lnTo>
                <a:lnTo>
                  <a:pt x="16522" y="12653"/>
                </a:lnTo>
                <a:lnTo>
                  <a:pt x="16473" y="12458"/>
                </a:lnTo>
                <a:lnTo>
                  <a:pt x="16400" y="12264"/>
                </a:lnTo>
                <a:lnTo>
                  <a:pt x="16303" y="12069"/>
                </a:lnTo>
                <a:lnTo>
                  <a:pt x="16205" y="11899"/>
                </a:lnTo>
                <a:lnTo>
                  <a:pt x="16084" y="11728"/>
                </a:lnTo>
                <a:lnTo>
                  <a:pt x="15281" y="10414"/>
                </a:lnTo>
                <a:lnTo>
                  <a:pt x="14478" y="9100"/>
                </a:lnTo>
                <a:lnTo>
                  <a:pt x="12848" y="6497"/>
                </a:lnTo>
                <a:lnTo>
                  <a:pt x="12458" y="5840"/>
                </a:lnTo>
                <a:lnTo>
                  <a:pt x="12069" y="5159"/>
                </a:lnTo>
                <a:lnTo>
                  <a:pt x="11315" y="3747"/>
                </a:lnTo>
                <a:lnTo>
                  <a:pt x="10536" y="2336"/>
                </a:lnTo>
                <a:lnTo>
                  <a:pt x="10147" y="1655"/>
                </a:lnTo>
                <a:lnTo>
                  <a:pt x="9757" y="998"/>
                </a:lnTo>
                <a:lnTo>
                  <a:pt x="9709" y="925"/>
                </a:lnTo>
                <a:lnTo>
                  <a:pt x="9636" y="876"/>
                </a:lnTo>
                <a:lnTo>
                  <a:pt x="9417" y="608"/>
                </a:lnTo>
                <a:lnTo>
                  <a:pt x="9149" y="341"/>
                </a:lnTo>
                <a:lnTo>
                  <a:pt x="9003" y="219"/>
                </a:lnTo>
                <a:lnTo>
                  <a:pt x="8857" y="98"/>
                </a:lnTo>
                <a:lnTo>
                  <a:pt x="8687" y="25"/>
                </a:lnTo>
                <a:lnTo>
                  <a:pt x="85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Martýrium</a:t>
            </a:r>
            <a:endParaRPr/>
          </a:p>
        </p:txBody>
      </p:sp>
      <p:sp>
        <p:nvSpPr>
          <p:cNvPr id="139" name="Google Shape;139;p21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60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V celej histórii zomrelo minimálne 70 miliónov kresťanov kvôli svojej viere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Až 45,5 milióna z nich zomrelo medzi rokom 1901 až 2000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spcBef>
                <a:spcPts val="60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Žijeme v dobe</a:t>
            </a:r>
            <a:r>
              <a:rPr lang="sk-SK" sz="2200" dirty="0">
                <a:latin typeface="Lora"/>
                <a:ea typeface="Lora"/>
                <a:cs typeface="Lora"/>
                <a:sym typeface="Lora"/>
              </a:rPr>
              <a:t>,</a:t>
            </a:r>
            <a:r>
              <a:rPr lang="en" sz="2200" dirty="0">
                <a:latin typeface="Lora"/>
                <a:ea typeface="Lora"/>
                <a:cs typeface="Lora"/>
                <a:sym typeface="Lora"/>
              </a:rPr>
              <a:t> kedy prenasledovanie kresťanov nie je až taká výnimočná udalosť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Len pre nás je to nejak vzdialené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40" name="Google Shape;140;p21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146" name="Google Shape;14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925" y="1467475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2363" y="1464325"/>
            <a:ext cx="1819275" cy="180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29625" y="1477000"/>
            <a:ext cx="1809750" cy="1809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2"/>
          <p:cNvSpPr txBox="1"/>
          <p:nvPr/>
        </p:nvSpPr>
        <p:spPr>
          <a:xfrm>
            <a:off x="957100" y="498000"/>
            <a:ext cx="7602300" cy="7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Najčastejšie dôvody prenasledovania</a:t>
            </a:r>
            <a:endParaRPr sz="3000"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0" name="Google Shape;150;p22"/>
          <p:cNvSpPr txBox="1"/>
          <p:nvPr/>
        </p:nvSpPr>
        <p:spPr>
          <a:xfrm>
            <a:off x="6317934" y="3640976"/>
            <a:ext cx="3033132" cy="51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Kultúrne zmen</a:t>
            </a:r>
            <a:r>
              <a:rPr lang="sk-SK" sz="2100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y</a:t>
            </a:r>
            <a:endParaRPr sz="2100" dirty="0"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8" name="Google Shape;150;p22">
            <a:extLst>
              <a:ext uri="{FF2B5EF4-FFF2-40B4-BE49-F238E27FC236}">
                <a16:creationId xmlns:a16="http://schemas.microsoft.com/office/drawing/2014/main" id="{D6061722-3F0A-46E8-AB7B-174FD35BF65A}"/>
              </a:ext>
            </a:extLst>
          </p:cNvPr>
          <p:cNvSpPr txBox="1"/>
          <p:nvPr/>
        </p:nvSpPr>
        <p:spPr>
          <a:xfrm>
            <a:off x="2919761" y="3544706"/>
            <a:ext cx="3304477" cy="1017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Iné náboženstvo </a:t>
            </a:r>
            <a:endParaRPr lang="sk-SK" sz="2100" dirty="0"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(najčastejšie Islam)</a:t>
            </a:r>
            <a:endParaRPr sz="2100" dirty="0"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" name="Google Shape;150;p22">
            <a:extLst>
              <a:ext uri="{FF2B5EF4-FFF2-40B4-BE49-F238E27FC236}">
                <a16:creationId xmlns:a16="http://schemas.microsoft.com/office/drawing/2014/main" id="{E1C994B3-F05E-469B-ACA2-787A0C2914FD}"/>
              </a:ext>
            </a:extLst>
          </p:cNvPr>
          <p:cNvSpPr txBox="1"/>
          <p:nvPr/>
        </p:nvSpPr>
        <p:spPr>
          <a:xfrm>
            <a:off x="-1154148" y="3640976"/>
            <a:ext cx="4690946" cy="475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Komunizmus</a:t>
            </a:r>
            <a:endParaRPr sz="2100" dirty="0"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3"/>
          <p:cNvPicPr preferRelativeResize="0"/>
          <p:nvPr/>
        </p:nvPicPr>
        <p:blipFill rotWithShape="1">
          <a:blip r:embed="rId3">
            <a:alphaModFix/>
          </a:blip>
          <a:srcRect l="20373" r="20367"/>
          <a:stretch/>
        </p:blipFill>
        <p:spPr>
          <a:xfrm>
            <a:off x="200" y="0"/>
            <a:ext cx="4571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3"/>
          <p:cNvSpPr txBox="1">
            <a:spLocks noGrp="1"/>
          </p:cNvSpPr>
          <p:nvPr>
            <p:ph type="body" idx="1"/>
          </p:nvPr>
        </p:nvSpPr>
        <p:spPr>
          <a:xfrm>
            <a:off x="5172950" y="923700"/>
            <a:ext cx="3370500" cy="329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Modlime sa za miesta ako Nigéria, Sýria alebo Čína.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Nepoznáme príbehy mnohých hrdinov, ktorí kresťanstvo priniesli iným aj za cenu svojho života.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7" name="Google Shape;157;p2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4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latin typeface="Lora"/>
                <a:ea typeface="Lora"/>
                <a:cs typeface="Lora"/>
                <a:sym typeface="Lora"/>
              </a:rPr>
              <a:t>“Mám však niečo málo proti tebe, že tam máš ľudí pridŕžajúcich sa učenia Balámovho, ktorý učil Baláka dávať pohoršenie synom izraelským, aby jedli z mäsa obetovaného modlám a smilnili. Tak aj ty máš ľudí, ktorí sa podobne pridŕžajú učenia mikulášencov, čo nenávidím.”</a:t>
            </a:r>
            <a:endParaRPr sz="2400">
              <a:latin typeface="Lora"/>
              <a:ea typeface="Lora"/>
              <a:cs typeface="Lora"/>
              <a:sym typeface="Lora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3" name="Google Shape;163;p24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164" name="Google Shape;164;p24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Napomenutie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65" name="Google Shape;165;p24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2:14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15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ora"/>
              <a:buChar char="✘"/>
            </a:pPr>
            <a:r>
              <a:rPr lang="en" sz="2000">
                <a:latin typeface="Lora"/>
                <a:ea typeface="Lora"/>
                <a:cs typeface="Lora"/>
                <a:sym typeface="Lora"/>
              </a:rPr>
              <a:t>Balám dal kráľovi Balákovi radu, aby zviedol Boží ľud peknými ženami a inými bohmi</a:t>
            </a:r>
            <a:endParaRPr sz="2000">
              <a:latin typeface="Lora"/>
              <a:ea typeface="Lora"/>
              <a:cs typeface="Lora"/>
              <a:sym typeface="Lora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✘"/>
            </a:pPr>
            <a:r>
              <a:rPr lang="en" sz="2000">
                <a:latin typeface="Lora"/>
                <a:ea typeface="Lora"/>
                <a:cs typeface="Lora"/>
                <a:sym typeface="Lora"/>
              </a:rPr>
              <a:t>Boží ľud začal robiť kompromisy a spájal bohov so smilstvom</a:t>
            </a:r>
            <a:endParaRPr sz="2000">
              <a:latin typeface="Lora"/>
              <a:ea typeface="Lora"/>
              <a:cs typeface="Lora"/>
              <a:sym typeface="Lora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✘"/>
            </a:pPr>
            <a:r>
              <a:rPr lang="en" sz="2000">
                <a:latin typeface="Lora"/>
                <a:ea typeface="Lora"/>
                <a:cs typeface="Lora"/>
                <a:sym typeface="Lora"/>
              </a:rPr>
              <a:t>Aj dnes žijeme v dobe kompromisov</a:t>
            </a:r>
            <a:endParaRPr sz="2000">
              <a:latin typeface="Lora"/>
              <a:ea typeface="Lora"/>
              <a:cs typeface="Lora"/>
              <a:sym typeface="Lora"/>
            </a:endParaRPr>
          </a:p>
          <a:p>
            <a:pPr marL="91440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</a:pPr>
            <a:r>
              <a:rPr lang="en" sz="2000">
                <a:latin typeface="Lora"/>
                <a:ea typeface="Lora"/>
                <a:cs typeface="Lora"/>
                <a:sym typeface="Lora"/>
              </a:rPr>
              <a:t>Vianočné stromy, veľkonočné vajíčka alebo uctievanie ikon</a:t>
            </a:r>
            <a:endParaRPr sz="2000">
              <a:latin typeface="Lora"/>
              <a:ea typeface="Lora"/>
              <a:cs typeface="Lora"/>
              <a:sym typeface="Lora"/>
            </a:endParaRPr>
          </a:p>
          <a:p>
            <a:pPr marL="91440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</a:pPr>
            <a:r>
              <a:rPr lang="en" sz="2000">
                <a:latin typeface="Lora"/>
                <a:ea typeface="Lora"/>
                <a:cs typeface="Lora"/>
                <a:sym typeface="Lora"/>
              </a:rPr>
              <a:t>Možno to na začiatku nebolo myslené zle, ale v týchto zvykoch je čoraz menej skutočnej viery a Krista</a:t>
            </a:r>
            <a:endParaRPr sz="2000">
              <a:latin typeface="Lora"/>
              <a:ea typeface="Lora"/>
              <a:cs typeface="Lora"/>
              <a:sym typeface="Lor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000">
              <a:latin typeface="Lora"/>
              <a:ea typeface="Lora"/>
              <a:cs typeface="Lora"/>
              <a:sym typeface="Lora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71" name="Google Shape;171;p25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172" name="Google Shape;172;p25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Napomenutie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73" name="Google Shape;173;p25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2:14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15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6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>
                <a:latin typeface="Lora"/>
                <a:ea typeface="Lora"/>
                <a:cs typeface="Lora"/>
                <a:sym typeface="Lora"/>
              </a:rPr>
              <a:t>“Kajaj sa teda! Ak nie, prídem rýchlo na teba a budem bojovať proti nim mečom svojich úst.”</a:t>
            </a:r>
            <a:endParaRPr sz="2200">
              <a:latin typeface="Lora"/>
              <a:ea typeface="Lora"/>
              <a:cs typeface="Lora"/>
              <a:sym typeface="Lora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ora"/>
              <a:buChar char="✘"/>
            </a:pPr>
            <a:r>
              <a:rPr lang="en" sz="2000">
                <a:latin typeface="Lora"/>
                <a:ea typeface="Lora"/>
                <a:cs typeface="Lora"/>
                <a:sym typeface="Lora"/>
              </a:rPr>
              <a:t>V zbore sa vyskytuje nesprávne učenie a Ježiš upozorňuje a napomína, aby sa kajali</a:t>
            </a:r>
            <a:endParaRPr sz="2000">
              <a:latin typeface="Lora"/>
              <a:ea typeface="Lora"/>
              <a:cs typeface="Lora"/>
              <a:sym typeface="Lora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✘"/>
            </a:pPr>
            <a:r>
              <a:rPr lang="en" sz="2000">
                <a:latin typeface="Lora"/>
                <a:ea typeface="Lora"/>
                <a:cs typeface="Lora"/>
                <a:sym typeface="Lora"/>
              </a:rPr>
              <a:t>Pravdepodobne tým nebol zasiahnutý celý zbor, ale problém bol v tom, že to mnohí tolerovali</a:t>
            </a:r>
            <a:endParaRPr sz="20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79" name="Google Shape;179;p26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180" name="Google Shape;180;p26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Výzva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81" name="Google Shape;181;p26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2:16</a:t>
            </a:r>
            <a:endParaRPr sz="3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7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187" name="Google Shape;187;p27"/>
          <p:cNvSpPr txBox="1">
            <a:spLocks noGrp="1"/>
          </p:cNvSpPr>
          <p:nvPr>
            <p:ph type="body" idx="4294967295"/>
          </p:nvPr>
        </p:nvSpPr>
        <p:spPr>
          <a:xfrm>
            <a:off x="1474800" y="923700"/>
            <a:ext cx="6194400" cy="329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800">
              <a:latin typeface="Lora"/>
              <a:ea typeface="Lora"/>
              <a:cs typeface="Lora"/>
              <a:sym typeface="Lora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800">
                <a:latin typeface="Lora"/>
                <a:ea typeface="Lora"/>
                <a:cs typeface="Lora"/>
                <a:sym typeface="Lora"/>
              </a:rPr>
              <a:t>Zbor musí mať silu premôcť nesprávne učenie, i keď je ešte len mimo zboru, ale smeruje k nemu.</a:t>
            </a:r>
            <a:endParaRPr sz="2800">
              <a:latin typeface="Lora"/>
              <a:ea typeface="Lora"/>
              <a:cs typeface="Lora"/>
              <a:sym typeface="Lora"/>
            </a:endParaRPr>
          </a:p>
          <a:p>
            <a:pPr marL="0" lvl="0" indent="0" algn="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Dr. Karol Gábriš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8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latin typeface="Lora"/>
                <a:ea typeface="Lora"/>
                <a:cs typeface="Lora"/>
                <a:sym typeface="Lora"/>
              </a:rPr>
              <a:t>“Kto má uši, nech počuje, čo Duch hovorí cirkevným zborom! Kto zvíťazí, tomu dám jesť zo skrytej manny a dám mu biely kamienok, na kamienku napísané nové meno, ktoré nepozná nik, iba ten, čo (ho) dostane.”</a:t>
            </a:r>
            <a:endParaRPr sz="2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93" name="Google Shape;193;p28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194" name="Google Shape;194;p28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Zasľúbenie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95" name="Google Shape;195;p28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2:17</a:t>
            </a:r>
            <a:endParaRPr sz="3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9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dirty="0">
                <a:latin typeface="Lora"/>
                <a:ea typeface="Lora"/>
                <a:cs typeface="Lora"/>
                <a:sym typeface="Lora"/>
              </a:rPr>
              <a:t>“Kto má uši, nech počuje, čo Duch hovorí cirkevným zborom! Kto zvíťazí, tomu dám jesť zo skrytej </a:t>
            </a:r>
            <a:r>
              <a:rPr lang="en" sz="2400" dirty="0">
                <a:solidFill>
                  <a:srgbClr val="FF0000"/>
                </a:solidFill>
                <a:latin typeface="Lora"/>
                <a:ea typeface="Lora"/>
                <a:cs typeface="Lora"/>
                <a:sym typeface="Lora"/>
              </a:rPr>
              <a:t>manny a dám mu biely kamienok</a:t>
            </a:r>
            <a:r>
              <a:rPr lang="en" sz="2400" dirty="0">
                <a:latin typeface="Lora"/>
                <a:ea typeface="Lora"/>
                <a:cs typeface="Lora"/>
                <a:sym typeface="Lora"/>
              </a:rPr>
              <a:t>, na kamienku napísané nové meno, ktoré nepozná nik, iba ten, čo (ho) dostane.”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ora"/>
              <a:buChar char="✘"/>
            </a:pPr>
            <a:r>
              <a:rPr lang="en" sz="2000" dirty="0">
                <a:latin typeface="Lora"/>
                <a:ea typeface="Lora"/>
                <a:cs typeface="Lora"/>
                <a:sym typeface="Lora"/>
              </a:rPr>
              <a:t>Manna odkazuje na večný pokrm</a:t>
            </a:r>
            <a:endParaRPr sz="2000" dirty="0">
              <a:latin typeface="Lora"/>
              <a:ea typeface="Lora"/>
              <a:cs typeface="Lora"/>
              <a:sym typeface="Lora"/>
            </a:endParaRPr>
          </a:p>
          <a:p>
            <a:pPr marL="91440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</a:pPr>
            <a:r>
              <a:rPr lang="en" sz="2000" dirty="0">
                <a:latin typeface="Lora"/>
                <a:ea typeface="Lora"/>
                <a:cs typeface="Lora"/>
                <a:sym typeface="Lora"/>
              </a:rPr>
              <a:t>My vieme, že tým je Ježiš Kristus</a:t>
            </a:r>
            <a:r>
              <a:rPr lang="sk-SK" sz="2000">
                <a:latin typeface="Lora"/>
                <a:ea typeface="Lora"/>
                <a:cs typeface="Lora"/>
                <a:sym typeface="Lora"/>
              </a:rPr>
              <a:t>,</a:t>
            </a:r>
            <a:r>
              <a:rPr lang="en" sz="2000">
                <a:latin typeface="Lora"/>
                <a:ea typeface="Lora"/>
                <a:cs typeface="Lora"/>
                <a:sym typeface="Lora"/>
              </a:rPr>
              <a:t> a to si pripomíname vždy počas večere Pánovej</a:t>
            </a:r>
            <a:endParaRPr sz="2000" dirty="0">
              <a:latin typeface="Lora"/>
              <a:ea typeface="Lora"/>
              <a:cs typeface="Lora"/>
              <a:sym typeface="Lora"/>
            </a:endParaRPr>
          </a:p>
          <a:p>
            <a:pPr marL="91440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</a:pPr>
            <a:r>
              <a:rPr lang="en" sz="2000" dirty="0">
                <a:latin typeface="Lora"/>
                <a:ea typeface="Lora"/>
                <a:cs typeface="Lora"/>
                <a:sym typeface="Lora"/>
              </a:rPr>
              <a:t>Kresťan prijíma z Kristových rúk nový pokrm</a:t>
            </a:r>
            <a:endParaRPr sz="20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01" name="Google Shape;201;p29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202" name="Google Shape;202;p29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Zasľúbenie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03" name="Google Shape;203;p29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2:17</a:t>
            </a:r>
            <a:endParaRPr sz="3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30"/>
          <p:cNvPicPr preferRelativeResize="0"/>
          <p:nvPr/>
        </p:nvPicPr>
        <p:blipFill rotWithShape="1">
          <a:blip r:embed="rId3">
            <a:alphaModFix amt="60000"/>
          </a:blip>
          <a:srcRect t="2262" b="2262"/>
          <a:stretch/>
        </p:blipFill>
        <p:spPr>
          <a:xfrm>
            <a:off x="0" y="0"/>
            <a:ext cx="3512599" cy="5143496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0"/>
          <p:cNvSpPr txBox="1">
            <a:spLocks noGrp="1"/>
          </p:cNvSpPr>
          <p:nvPr>
            <p:ph type="title"/>
          </p:nvPr>
        </p:nvSpPr>
        <p:spPr>
          <a:xfrm>
            <a:off x="311700" y="307825"/>
            <a:ext cx="2631900" cy="43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Biely kameň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10" name="Google Shape;210;p30"/>
          <p:cNvSpPr txBox="1">
            <a:spLocks noGrp="1"/>
          </p:cNvSpPr>
          <p:nvPr>
            <p:ph type="body" idx="1"/>
          </p:nvPr>
        </p:nvSpPr>
        <p:spPr>
          <a:xfrm>
            <a:off x="4011825" y="364950"/>
            <a:ext cx="4850400" cy="425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Ide o zvyk, že po víťazstve víťaz obdrží biely kameň.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 dirty="0">
                <a:latin typeface="Lora"/>
                <a:ea typeface="Lora"/>
                <a:cs typeface="Lora"/>
                <a:sym typeface="Lora"/>
              </a:rPr>
              <a:t>Ježiš pozná tvoje meno.</a:t>
            </a:r>
            <a:endParaRPr b="1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Font typeface="Lora"/>
              <a:buChar char="-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Tak ako dal nové meno svojim učeníkom, či Boh dával nové mená </a:t>
            </a:r>
            <a:br>
              <a:rPr lang="sk-SK" dirty="0">
                <a:latin typeface="Lora"/>
                <a:ea typeface="Lora"/>
                <a:cs typeface="Lora"/>
                <a:sym typeface="Lora"/>
              </a:rPr>
            </a:br>
            <a:r>
              <a:rPr lang="en" dirty="0">
                <a:latin typeface="Lora"/>
                <a:ea typeface="Lora"/>
                <a:cs typeface="Lora"/>
                <a:sym typeface="Lora"/>
              </a:rPr>
              <a:t>v starom zákone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 dirty="0">
                <a:latin typeface="Lora"/>
                <a:ea typeface="Lora"/>
                <a:cs typeface="Lora"/>
                <a:sym typeface="Lora"/>
              </a:rPr>
              <a:t>Nové meno nepozná nik</a:t>
            </a:r>
            <a:endParaRPr b="1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Font typeface="Lora"/>
              <a:buChar char="-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Viera je neviditeľná pre tento svet, iba ty sám vo svojom srdci môžeš vedieť, či veríš alebo nie</a:t>
            </a:r>
            <a:endParaRPr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11" name="Google Shape;211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1"/>
          <p:cNvSpPr txBox="1">
            <a:spLocks noGrp="1"/>
          </p:cNvSpPr>
          <p:nvPr>
            <p:ph type="title"/>
          </p:nvPr>
        </p:nvSpPr>
        <p:spPr>
          <a:xfrm>
            <a:off x="-6000" y="7662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Diskusné otázky</a:t>
            </a:r>
            <a:endParaRPr sz="3000"/>
          </a:p>
        </p:txBody>
      </p:sp>
      <p:sp>
        <p:nvSpPr>
          <p:cNvPr id="217" name="Google Shape;217;p31"/>
          <p:cNvSpPr txBox="1">
            <a:spLocks noGrp="1"/>
          </p:cNvSpPr>
          <p:nvPr>
            <p:ph type="body" idx="1"/>
          </p:nvPr>
        </p:nvSpPr>
        <p:spPr>
          <a:xfrm>
            <a:off x="457200" y="1480875"/>
            <a:ext cx="8229600" cy="2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ora"/>
              <a:buAutoNum type="arabicPeriod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Aké prezývky si v živote už mal? Ktorá bola najobľúbenejšia a ktor</a:t>
            </a:r>
            <a:r>
              <a:rPr lang="sk-SK" dirty="0">
                <a:latin typeface="Lora"/>
                <a:ea typeface="Lora"/>
                <a:cs typeface="Lora"/>
                <a:sym typeface="Lora"/>
              </a:rPr>
              <a:t>á</a:t>
            </a:r>
            <a:r>
              <a:rPr lang="en" dirty="0">
                <a:latin typeface="Lora"/>
                <a:ea typeface="Lora"/>
                <a:cs typeface="Lora"/>
                <a:sym typeface="Lora"/>
              </a:rPr>
              <a:t> najhoršia?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AutoNum type="arabicPeriod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Ako sa prejavila tvoja viera v Boha tento týždeň? Čo by si neurobil</a:t>
            </a:r>
            <a:r>
              <a:rPr lang="sk-SK" dirty="0">
                <a:latin typeface="Lora"/>
                <a:ea typeface="Lora"/>
                <a:cs typeface="Lora"/>
                <a:sym typeface="Lora"/>
              </a:rPr>
              <a:t>,</a:t>
            </a:r>
            <a:r>
              <a:rPr lang="en" dirty="0">
                <a:latin typeface="Lora"/>
                <a:ea typeface="Lora"/>
                <a:cs typeface="Lora"/>
                <a:sym typeface="Lora"/>
              </a:rPr>
              <a:t> ak by si neveril v Boha?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AutoNum type="arabicPeriod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Modli sa za prenasledovaných kresťanov (vyber si tento týždeň jednu krajinu a modli sa za ňu každý deň)</a:t>
            </a:r>
            <a:endParaRPr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18" name="Google Shape;218;p31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2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sp>
        <p:nvSpPr>
          <p:cNvPr id="224" name="Google Shape;224;p32"/>
          <p:cNvSpPr/>
          <p:nvPr/>
        </p:nvSpPr>
        <p:spPr>
          <a:xfrm>
            <a:off x="4097358" y="2172662"/>
            <a:ext cx="949269" cy="798184"/>
          </a:xfrm>
          <a:custGeom>
            <a:avLst/>
            <a:gdLst/>
            <a:ahLst/>
            <a:cxnLst/>
            <a:rect l="l" t="t" r="r" b="b"/>
            <a:pathLst>
              <a:path w="18956" h="16571" extrusionOk="0">
                <a:moveTo>
                  <a:pt x="9222" y="2604"/>
                </a:moveTo>
                <a:lnTo>
                  <a:pt x="9149" y="2628"/>
                </a:lnTo>
                <a:lnTo>
                  <a:pt x="9028" y="2701"/>
                </a:lnTo>
                <a:lnTo>
                  <a:pt x="8809" y="2896"/>
                </a:lnTo>
                <a:lnTo>
                  <a:pt x="8517" y="3139"/>
                </a:lnTo>
                <a:lnTo>
                  <a:pt x="8249" y="3358"/>
                </a:lnTo>
                <a:lnTo>
                  <a:pt x="7957" y="3577"/>
                </a:lnTo>
                <a:lnTo>
                  <a:pt x="7665" y="3821"/>
                </a:lnTo>
                <a:lnTo>
                  <a:pt x="6619" y="4818"/>
                </a:lnTo>
                <a:lnTo>
                  <a:pt x="5573" y="5816"/>
                </a:lnTo>
                <a:lnTo>
                  <a:pt x="5256" y="6181"/>
                </a:lnTo>
                <a:lnTo>
                  <a:pt x="4964" y="6546"/>
                </a:lnTo>
                <a:lnTo>
                  <a:pt x="4380" y="7325"/>
                </a:lnTo>
                <a:lnTo>
                  <a:pt x="4210" y="7495"/>
                </a:lnTo>
                <a:lnTo>
                  <a:pt x="3942" y="7763"/>
                </a:lnTo>
                <a:lnTo>
                  <a:pt x="3821" y="7909"/>
                </a:lnTo>
                <a:lnTo>
                  <a:pt x="3723" y="8055"/>
                </a:lnTo>
                <a:lnTo>
                  <a:pt x="3675" y="8176"/>
                </a:lnTo>
                <a:lnTo>
                  <a:pt x="3675" y="8225"/>
                </a:lnTo>
                <a:lnTo>
                  <a:pt x="3699" y="8274"/>
                </a:lnTo>
                <a:lnTo>
                  <a:pt x="3796" y="8347"/>
                </a:lnTo>
                <a:lnTo>
                  <a:pt x="3918" y="8347"/>
                </a:lnTo>
                <a:lnTo>
                  <a:pt x="4040" y="8322"/>
                </a:lnTo>
                <a:lnTo>
                  <a:pt x="4186" y="8249"/>
                </a:lnTo>
                <a:lnTo>
                  <a:pt x="4332" y="8128"/>
                </a:lnTo>
                <a:lnTo>
                  <a:pt x="4478" y="8006"/>
                </a:lnTo>
                <a:lnTo>
                  <a:pt x="4794" y="7665"/>
                </a:lnTo>
                <a:lnTo>
                  <a:pt x="5086" y="7300"/>
                </a:lnTo>
                <a:lnTo>
                  <a:pt x="5354" y="6935"/>
                </a:lnTo>
                <a:lnTo>
                  <a:pt x="5694" y="6473"/>
                </a:lnTo>
                <a:lnTo>
                  <a:pt x="6108" y="6035"/>
                </a:lnTo>
                <a:lnTo>
                  <a:pt x="6521" y="5621"/>
                </a:lnTo>
                <a:lnTo>
                  <a:pt x="7422" y="4818"/>
                </a:lnTo>
                <a:lnTo>
                  <a:pt x="7860" y="4380"/>
                </a:lnTo>
                <a:lnTo>
                  <a:pt x="8322" y="3967"/>
                </a:lnTo>
                <a:lnTo>
                  <a:pt x="8663" y="3699"/>
                </a:lnTo>
                <a:lnTo>
                  <a:pt x="9003" y="3456"/>
                </a:lnTo>
                <a:lnTo>
                  <a:pt x="9174" y="3285"/>
                </a:lnTo>
                <a:lnTo>
                  <a:pt x="9295" y="3139"/>
                </a:lnTo>
                <a:lnTo>
                  <a:pt x="9320" y="3139"/>
                </a:lnTo>
                <a:lnTo>
                  <a:pt x="9466" y="3285"/>
                </a:lnTo>
                <a:lnTo>
                  <a:pt x="10366" y="4113"/>
                </a:lnTo>
                <a:lnTo>
                  <a:pt x="11169" y="4916"/>
                </a:lnTo>
                <a:lnTo>
                  <a:pt x="11558" y="5329"/>
                </a:lnTo>
                <a:lnTo>
                  <a:pt x="11923" y="5767"/>
                </a:lnTo>
                <a:lnTo>
                  <a:pt x="12264" y="6181"/>
                </a:lnTo>
                <a:lnTo>
                  <a:pt x="12605" y="6643"/>
                </a:lnTo>
                <a:lnTo>
                  <a:pt x="12945" y="7057"/>
                </a:lnTo>
                <a:lnTo>
                  <a:pt x="13116" y="7276"/>
                </a:lnTo>
                <a:lnTo>
                  <a:pt x="13310" y="7471"/>
                </a:lnTo>
                <a:lnTo>
                  <a:pt x="13675" y="7787"/>
                </a:lnTo>
                <a:lnTo>
                  <a:pt x="14040" y="8079"/>
                </a:lnTo>
                <a:lnTo>
                  <a:pt x="14308" y="8322"/>
                </a:lnTo>
                <a:lnTo>
                  <a:pt x="14429" y="8420"/>
                </a:lnTo>
                <a:lnTo>
                  <a:pt x="14502" y="8444"/>
                </a:lnTo>
                <a:lnTo>
                  <a:pt x="14600" y="8493"/>
                </a:lnTo>
                <a:lnTo>
                  <a:pt x="14697" y="8493"/>
                </a:lnTo>
                <a:lnTo>
                  <a:pt x="14770" y="8444"/>
                </a:lnTo>
                <a:lnTo>
                  <a:pt x="14843" y="8371"/>
                </a:lnTo>
                <a:lnTo>
                  <a:pt x="14867" y="8274"/>
                </a:lnTo>
                <a:lnTo>
                  <a:pt x="14867" y="8201"/>
                </a:lnTo>
                <a:lnTo>
                  <a:pt x="14843" y="8103"/>
                </a:lnTo>
                <a:lnTo>
                  <a:pt x="14746" y="7957"/>
                </a:lnTo>
                <a:lnTo>
                  <a:pt x="14648" y="7811"/>
                </a:lnTo>
                <a:lnTo>
                  <a:pt x="14502" y="7690"/>
                </a:lnTo>
                <a:lnTo>
                  <a:pt x="14186" y="7446"/>
                </a:lnTo>
                <a:lnTo>
                  <a:pt x="13894" y="7252"/>
                </a:lnTo>
                <a:lnTo>
                  <a:pt x="13675" y="7057"/>
                </a:lnTo>
                <a:lnTo>
                  <a:pt x="13481" y="6862"/>
                </a:lnTo>
                <a:lnTo>
                  <a:pt x="13116" y="6424"/>
                </a:lnTo>
                <a:lnTo>
                  <a:pt x="12434" y="5500"/>
                </a:lnTo>
                <a:lnTo>
                  <a:pt x="12045" y="5037"/>
                </a:lnTo>
                <a:lnTo>
                  <a:pt x="11607" y="4599"/>
                </a:lnTo>
                <a:lnTo>
                  <a:pt x="11169" y="4161"/>
                </a:lnTo>
                <a:lnTo>
                  <a:pt x="10731" y="3723"/>
                </a:lnTo>
                <a:lnTo>
                  <a:pt x="10293" y="3334"/>
                </a:lnTo>
                <a:lnTo>
                  <a:pt x="9806" y="2920"/>
                </a:lnTo>
                <a:lnTo>
                  <a:pt x="9660" y="2799"/>
                </a:lnTo>
                <a:lnTo>
                  <a:pt x="9514" y="2726"/>
                </a:lnTo>
                <a:lnTo>
                  <a:pt x="9417" y="2628"/>
                </a:lnTo>
                <a:lnTo>
                  <a:pt x="9368" y="2604"/>
                </a:lnTo>
                <a:close/>
                <a:moveTo>
                  <a:pt x="9271" y="8979"/>
                </a:moveTo>
                <a:lnTo>
                  <a:pt x="9247" y="9125"/>
                </a:lnTo>
                <a:lnTo>
                  <a:pt x="9271" y="9271"/>
                </a:lnTo>
                <a:lnTo>
                  <a:pt x="9295" y="9563"/>
                </a:lnTo>
                <a:lnTo>
                  <a:pt x="8517" y="9563"/>
                </a:lnTo>
                <a:lnTo>
                  <a:pt x="8298" y="9587"/>
                </a:lnTo>
                <a:lnTo>
                  <a:pt x="8176" y="9612"/>
                </a:lnTo>
                <a:lnTo>
                  <a:pt x="8054" y="9636"/>
                </a:lnTo>
                <a:lnTo>
                  <a:pt x="8054" y="9466"/>
                </a:lnTo>
                <a:lnTo>
                  <a:pt x="8054" y="9320"/>
                </a:lnTo>
                <a:lnTo>
                  <a:pt x="8006" y="9174"/>
                </a:lnTo>
                <a:lnTo>
                  <a:pt x="7957" y="9028"/>
                </a:lnTo>
                <a:lnTo>
                  <a:pt x="8614" y="9028"/>
                </a:lnTo>
                <a:lnTo>
                  <a:pt x="9271" y="8979"/>
                </a:lnTo>
                <a:close/>
                <a:moveTo>
                  <a:pt x="10317" y="8979"/>
                </a:moveTo>
                <a:lnTo>
                  <a:pt x="10682" y="9028"/>
                </a:lnTo>
                <a:lnTo>
                  <a:pt x="11047" y="9052"/>
                </a:lnTo>
                <a:lnTo>
                  <a:pt x="11047" y="9344"/>
                </a:lnTo>
                <a:lnTo>
                  <a:pt x="11047" y="9636"/>
                </a:lnTo>
                <a:lnTo>
                  <a:pt x="10731" y="9612"/>
                </a:lnTo>
                <a:lnTo>
                  <a:pt x="9685" y="9587"/>
                </a:lnTo>
                <a:lnTo>
                  <a:pt x="9636" y="9271"/>
                </a:lnTo>
                <a:lnTo>
                  <a:pt x="9612" y="9125"/>
                </a:lnTo>
                <a:lnTo>
                  <a:pt x="9563" y="8979"/>
                </a:lnTo>
                <a:close/>
                <a:moveTo>
                  <a:pt x="8054" y="10001"/>
                </a:moveTo>
                <a:lnTo>
                  <a:pt x="8176" y="10025"/>
                </a:lnTo>
                <a:lnTo>
                  <a:pt x="8930" y="10025"/>
                </a:lnTo>
                <a:lnTo>
                  <a:pt x="9320" y="10050"/>
                </a:lnTo>
                <a:lnTo>
                  <a:pt x="9295" y="10707"/>
                </a:lnTo>
                <a:lnTo>
                  <a:pt x="8638" y="10634"/>
                </a:lnTo>
                <a:lnTo>
                  <a:pt x="8298" y="10634"/>
                </a:lnTo>
                <a:lnTo>
                  <a:pt x="8006" y="10658"/>
                </a:lnTo>
                <a:lnTo>
                  <a:pt x="8030" y="10342"/>
                </a:lnTo>
                <a:lnTo>
                  <a:pt x="8054" y="10001"/>
                </a:lnTo>
                <a:close/>
                <a:moveTo>
                  <a:pt x="9709" y="10074"/>
                </a:moveTo>
                <a:lnTo>
                  <a:pt x="10366" y="10147"/>
                </a:lnTo>
                <a:lnTo>
                  <a:pt x="10901" y="10147"/>
                </a:lnTo>
                <a:lnTo>
                  <a:pt x="11047" y="10123"/>
                </a:lnTo>
                <a:lnTo>
                  <a:pt x="11047" y="10123"/>
                </a:lnTo>
                <a:lnTo>
                  <a:pt x="11023" y="10390"/>
                </a:lnTo>
                <a:lnTo>
                  <a:pt x="10974" y="10634"/>
                </a:lnTo>
                <a:lnTo>
                  <a:pt x="10755" y="10707"/>
                </a:lnTo>
                <a:lnTo>
                  <a:pt x="10536" y="10731"/>
                </a:lnTo>
                <a:lnTo>
                  <a:pt x="10123" y="10755"/>
                </a:lnTo>
                <a:lnTo>
                  <a:pt x="9685" y="10755"/>
                </a:lnTo>
                <a:lnTo>
                  <a:pt x="9685" y="10707"/>
                </a:lnTo>
                <a:lnTo>
                  <a:pt x="9709" y="10390"/>
                </a:lnTo>
                <a:lnTo>
                  <a:pt x="9709" y="10074"/>
                </a:lnTo>
                <a:close/>
                <a:moveTo>
                  <a:pt x="8955" y="8468"/>
                </a:moveTo>
                <a:lnTo>
                  <a:pt x="8541" y="8493"/>
                </a:lnTo>
                <a:lnTo>
                  <a:pt x="8346" y="8517"/>
                </a:lnTo>
                <a:lnTo>
                  <a:pt x="8152" y="8566"/>
                </a:lnTo>
                <a:lnTo>
                  <a:pt x="7957" y="8614"/>
                </a:lnTo>
                <a:lnTo>
                  <a:pt x="7762" y="8687"/>
                </a:lnTo>
                <a:lnTo>
                  <a:pt x="7738" y="8736"/>
                </a:lnTo>
                <a:lnTo>
                  <a:pt x="7714" y="8760"/>
                </a:lnTo>
                <a:lnTo>
                  <a:pt x="7689" y="8833"/>
                </a:lnTo>
                <a:lnTo>
                  <a:pt x="7641" y="8882"/>
                </a:lnTo>
                <a:lnTo>
                  <a:pt x="7592" y="8906"/>
                </a:lnTo>
                <a:lnTo>
                  <a:pt x="7568" y="8979"/>
                </a:lnTo>
                <a:lnTo>
                  <a:pt x="7568" y="9028"/>
                </a:lnTo>
                <a:lnTo>
                  <a:pt x="7616" y="9247"/>
                </a:lnTo>
                <a:lnTo>
                  <a:pt x="7616" y="9490"/>
                </a:lnTo>
                <a:lnTo>
                  <a:pt x="7592" y="9709"/>
                </a:lnTo>
                <a:lnTo>
                  <a:pt x="7568" y="9952"/>
                </a:lnTo>
                <a:lnTo>
                  <a:pt x="7495" y="10415"/>
                </a:lnTo>
                <a:lnTo>
                  <a:pt x="7495" y="10634"/>
                </a:lnTo>
                <a:lnTo>
                  <a:pt x="7519" y="10877"/>
                </a:lnTo>
                <a:lnTo>
                  <a:pt x="7519" y="10926"/>
                </a:lnTo>
                <a:lnTo>
                  <a:pt x="7568" y="10974"/>
                </a:lnTo>
                <a:lnTo>
                  <a:pt x="7641" y="11023"/>
                </a:lnTo>
                <a:lnTo>
                  <a:pt x="7762" y="11047"/>
                </a:lnTo>
                <a:lnTo>
                  <a:pt x="7860" y="10999"/>
                </a:lnTo>
                <a:lnTo>
                  <a:pt x="8079" y="11072"/>
                </a:lnTo>
                <a:lnTo>
                  <a:pt x="8298" y="11120"/>
                </a:lnTo>
                <a:lnTo>
                  <a:pt x="8784" y="11169"/>
                </a:lnTo>
                <a:lnTo>
                  <a:pt x="9733" y="11218"/>
                </a:lnTo>
                <a:lnTo>
                  <a:pt x="10123" y="11242"/>
                </a:lnTo>
                <a:lnTo>
                  <a:pt x="10561" y="11218"/>
                </a:lnTo>
                <a:lnTo>
                  <a:pt x="10780" y="11193"/>
                </a:lnTo>
                <a:lnTo>
                  <a:pt x="10999" y="11145"/>
                </a:lnTo>
                <a:lnTo>
                  <a:pt x="11169" y="11072"/>
                </a:lnTo>
                <a:lnTo>
                  <a:pt x="11339" y="10950"/>
                </a:lnTo>
                <a:lnTo>
                  <a:pt x="11388" y="10877"/>
                </a:lnTo>
                <a:lnTo>
                  <a:pt x="11388" y="10828"/>
                </a:lnTo>
                <a:lnTo>
                  <a:pt x="11412" y="10804"/>
                </a:lnTo>
                <a:lnTo>
                  <a:pt x="11461" y="10561"/>
                </a:lnTo>
                <a:lnTo>
                  <a:pt x="11510" y="10293"/>
                </a:lnTo>
                <a:lnTo>
                  <a:pt x="11510" y="10025"/>
                </a:lnTo>
                <a:lnTo>
                  <a:pt x="11510" y="9782"/>
                </a:lnTo>
                <a:lnTo>
                  <a:pt x="11510" y="9223"/>
                </a:lnTo>
                <a:lnTo>
                  <a:pt x="11485" y="8931"/>
                </a:lnTo>
                <a:lnTo>
                  <a:pt x="11437" y="8663"/>
                </a:lnTo>
                <a:lnTo>
                  <a:pt x="11412" y="8614"/>
                </a:lnTo>
                <a:lnTo>
                  <a:pt x="11364" y="8590"/>
                </a:lnTo>
                <a:lnTo>
                  <a:pt x="11315" y="8566"/>
                </a:lnTo>
                <a:lnTo>
                  <a:pt x="11218" y="8566"/>
                </a:lnTo>
                <a:lnTo>
                  <a:pt x="10755" y="8493"/>
                </a:lnTo>
                <a:lnTo>
                  <a:pt x="10293" y="8468"/>
                </a:lnTo>
                <a:close/>
                <a:moveTo>
                  <a:pt x="10244" y="12556"/>
                </a:moveTo>
                <a:lnTo>
                  <a:pt x="10390" y="12678"/>
                </a:lnTo>
                <a:lnTo>
                  <a:pt x="10536" y="12799"/>
                </a:lnTo>
                <a:lnTo>
                  <a:pt x="10634" y="12970"/>
                </a:lnTo>
                <a:lnTo>
                  <a:pt x="10415" y="13018"/>
                </a:lnTo>
                <a:lnTo>
                  <a:pt x="10342" y="12775"/>
                </a:lnTo>
                <a:lnTo>
                  <a:pt x="10244" y="12556"/>
                </a:lnTo>
                <a:close/>
                <a:moveTo>
                  <a:pt x="10828" y="13359"/>
                </a:moveTo>
                <a:lnTo>
                  <a:pt x="10901" y="13578"/>
                </a:lnTo>
                <a:lnTo>
                  <a:pt x="10707" y="13675"/>
                </a:lnTo>
                <a:lnTo>
                  <a:pt x="10536" y="13797"/>
                </a:lnTo>
                <a:lnTo>
                  <a:pt x="10536" y="13773"/>
                </a:lnTo>
                <a:lnTo>
                  <a:pt x="10488" y="13383"/>
                </a:lnTo>
                <a:lnTo>
                  <a:pt x="10512" y="13359"/>
                </a:lnTo>
                <a:close/>
                <a:moveTo>
                  <a:pt x="10974" y="13919"/>
                </a:moveTo>
                <a:lnTo>
                  <a:pt x="11023" y="14332"/>
                </a:lnTo>
                <a:lnTo>
                  <a:pt x="10853" y="14381"/>
                </a:lnTo>
                <a:lnTo>
                  <a:pt x="10707" y="14430"/>
                </a:lnTo>
                <a:lnTo>
                  <a:pt x="10536" y="14478"/>
                </a:lnTo>
                <a:lnTo>
                  <a:pt x="10536" y="14113"/>
                </a:lnTo>
                <a:lnTo>
                  <a:pt x="10658" y="14065"/>
                </a:lnTo>
                <a:lnTo>
                  <a:pt x="10780" y="13992"/>
                </a:lnTo>
                <a:lnTo>
                  <a:pt x="10974" y="13919"/>
                </a:lnTo>
                <a:close/>
                <a:moveTo>
                  <a:pt x="11047" y="14722"/>
                </a:moveTo>
                <a:lnTo>
                  <a:pt x="11047" y="14941"/>
                </a:lnTo>
                <a:lnTo>
                  <a:pt x="10755" y="15038"/>
                </a:lnTo>
                <a:lnTo>
                  <a:pt x="10609" y="15087"/>
                </a:lnTo>
                <a:lnTo>
                  <a:pt x="10463" y="15160"/>
                </a:lnTo>
                <a:lnTo>
                  <a:pt x="10512" y="14819"/>
                </a:lnTo>
                <a:lnTo>
                  <a:pt x="10804" y="14746"/>
                </a:lnTo>
                <a:lnTo>
                  <a:pt x="11047" y="14722"/>
                </a:lnTo>
                <a:close/>
                <a:moveTo>
                  <a:pt x="11047" y="15306"/>
                </a:moveTo>
                <a:lnTo>
                  <a:pt x="11023" y="15573"/>
                </a:lnTo>
                <a:lnTo>
                  <a:pt x="11023" y="15671"/>
                </a:lnTo>
                <a:lnTo>
                  <a:pt x="10999" y="15671"/>
                </a:lnTo>
                <a:lnTo>
                  <a:pt x="10804" y="15719"/>
                </a:lnTo>
                <a:lnTo>
                  <a:pt x="10585" y="15792"/>
                </a:lnTo>
                <a:lnTo>
                  <a:pt x="10488" y="15841"/>
                </a:lnTo>
                <a:lnTo>
                  <a:pt x="10390" y="15890"/>
                </a:lnTo>
                <a:lnTo>
                  <a:pt x="10390" y="15890"/>
                </a:lnTo>
                <a:lnTo>
                  <a:pt x="10439" y="15427"/>
                </a:lnTo>
                <a:lnTo>
                  <a:pt x="10585" y="15427"/>
                </a:lnTo>
                <a:lnTo>
                  <a:pt x="10731" y="15403"/>
                </a:lnTo>
                <a:lnTo>
                  <a:pt x="11047" y="15306"/>
                </a:lnTo>
                <a:close/>
                <a:moveTo>
                  <a:pt x="9441" y="536"/>
                </a:moveTo>
                <a:lnTo>
                  <a:pt x="9612" y="804"/>
                </a:lnTo>
                <a:lnTo>
                  <a:pt x="9831" y="1023"/>
                </a:lnTo>
                <a:lnTo>
                  <a:pt x="10050" y="1242"/>
                </a:lnTo>
                <a:lnTo>
                  <a:pt x="10293" y="1460"/>
                </a:lnTo>
                <a:lnTo>
                  <a:pt x="10780" y="1825"/>
                </a:lnTo>
                <a:lnTo>
                  <a:pt x="11266" y="2215"/>
                </a:lnTo>
                <a:lnTo>
                  <a:pt x="11899" y="2750"/>
                </a:lnTo>
                <a:lnTo>
                  <a:pt x="12507" y="3334"/>
                </a:lnTo>
                <a:lnTo>
                  <a:pt x="13091" y="3942"/>
                </a:lnTo>
                <a:lnTo>
                  <a:pt x="13651" y="4575"/>
                </a:lnTo>
                <a:lnTo>
                  <a:pt x="14746" y="5792"/>
                </a:lnTo>
                <a:lnTo>
                  <a:pt x="15305" y="6376"/>
                </a:lnTo>
                <a:lnTo>
                  <a:pt x="15622" y="6668"/>
                </a:lnTo>
                <a:lnTo>
                  <a:pt x="15914" y="6935"/>
                </a:lnTo>
                <a:lnTo>
                  <a:pt x="16206" y="7179"/>
                </a:lnTo>
                <a:lnTo>
                  <a:pt x="16522" y="7398"/>
                </a:lnTo>
                <a:lnTo>
                  <a:pt x="17155" y="7884"/>
                </a:lnTo>
                <a:lnTo>
                  <a:pt x="17471" y="8128"/>
                </a:lnTo>
                <a:lnTo>
                  <a:pt x="17763" y="8371"/>
                </a:lnTo>
                <a:lnTo>
                  <a:pt x="18031" y="8639"/>
                </a:lnTo>
                <a:lnTo>
                  <a:pt x="18274" y="8931"/>
                </a:lnTo>
                <a:lnTo>
                  <a:pt x="17885" y="8955"/>
                </a:lnTo>
                <a:lnTo>
                  <a:pt x="16741" y="8955"/>
                </a:lnTo>
                <a:lnTo>
                  <a:pt x="16425" y="8931"/>
                </a:lnTo>
                <a:lnTo>
                  <a:pt x="16060" y="8931"/>
                </a:lnTo>
                <a:lnTo>
                  <a:pt x="15889" y="8955"/>
                </a:lnTo>
                <a:lnTo>
                  <a:pt x="15719" y="8979"/>
                </a:lnTo>
                <a:lnTo>
                  <a:pt x="15597" y="9052"/>
                </a:lnTo>
                <a:lnTo>
                  <a:pt x="15524" y="9125"/>
                </a:lnTo>
                <a:lnTo>
                  <a:pt x="15500" y="9174"/>
                </a:lnTo>
                <a:lnTo>
                  <a:pt x="15500" y="9223"/>
                </a:lnTo>
                <a:lnTo>
                  <a:pt x="15573" y="9296"/>
                </a:lnTo>
                <a:lnTo>
                  <a:pt x="15549" y="9369"/>
                </a:lnTo>
                <a:lnTo>
                  <a:pt x="15549" y="10317"/>
                </a:lnTo>
                <a:lnTo>
                  <a:pt x="15549" y="11266"/>
                </a:lnTo>
                <a:lnTo>
                  <a:pt x="15524" y="12215"/>
                </a:lnTo>
                <a:lnTo>
                  <a:pt x="15476" y="13164"/>
                </a:lnTo>
                <a:lnTo>
                  <a:pt x="15451" y="14065"/>
                </a:lnTo>
                <a:lnTo>
                  <a:pt x="15427" y="14989"/>
                </a:lnTo>
                <a:lnTo>
                  <a:pt x="15427" y="15427"/>
                </a:lnTo>
                <a:lnTo>
                  <a:pt x="15451" y="15646"/>
                </a:lnTo>
                <a:lnTo>
                  <a:pt x="15500" y="15890"/>
                </a:lnTo>
                <a:lnTo>
                  <a:pt x="15208" y="15938"/>
                </a:lnTo>
                <a:lnTo>
                  <a:pt x="14965" y="15987"/>
                </a:lnTo>
                <a:lnTo>
                  <a:pt x="14210" y="16060"/>
                </a:lnTo>
                <a:lnTo>
                  <a:pt x="12069" y="16060"/>
                </a:lnTo>
                <a:lnTo>
                  <a:pt x="11826" y="16036"/>
                </a:lnTo>
                <a:lnTo>
                  <a:pt x="11680" y="16011"/>
                </a:lnTo>
                <a:lnTo>
                  <a:pt x="11510" y="16011"/>
                </a:lnTo>
                <a:lnTo>
                  <a:pt x="11534" y="15744"/>
                </a:lnTo>
                <a:lnTo>
                  <a:pt x="11558" y="15500"/>
                </a:lnTo>
                <a:lnTo>
                  <a:pt x="11558" y="15135"/>
                </a:lnTo>
                <a:lnTo>
                  <a:pt x="11558" y="14795"/>
                </a:lnTo>
                <a:lnTo>
                  <a:pt x="11534" y="14454"/>
                </a:lnTo>
                <a:lnTo>
                  <a:pt x="11510" y="14113"/>
                </a:lnTo>
                <a:lnTo>
                  <a:pt x="11461" y="13821"/>
                </a:lnTo>
                <a:lnTo>
                  <a:pt x="11388" y="13505"/>
                </a:lnTo>
                <a:lnTo>
                  <a:pt x="11291" y="13213"/>
                </a:lnTo>
                <a:lnTo>
                  <a:pt x="11169" y="12921"/>
                </a:lnTo>
                <a:lnTo>
                  <a:pt x="11023" y="12629"/>
                </a:lnTo>
                <a:lnTo>
                  <a:pt x="10828" y="12410"/>
                </a:lnTo>
                <a:lnTo>
                  <a:pt x="10731" y="12288"/>
                </a:lnTo>
                <a:lnTo>
                  <a:pt x="10609" y="12191"/>
                </a:lnTo>
                <a:lnTo>
                  <a:pt x="10463" y="12118"/>
                </a:lnTo>
                <a:lnTo>
                  <a:pt x="10342" y="12045"/>
                </a:lnTo>
                <a:lnTo>
                  <a:pt x="10147" y="11972"/>
                </a:lnTo>
                <a:lnTo>
                  <a:pt x="9977" y="11948"/>
                </a:lnTo>
                <a:lnTo>
                  <a:pt x="9782" y="11923"/>
                </a:lnTo>
                <a:lnTo>
                  <a:pt x="9587" y="11923"/>
                </a:lnTo>
                <a:lnTo>
                  <a:pt x="9417" y="11948"/>
                </a:lnTo>
                <a:lnTo>
                  <a:pt x="9222" y="11996"/>
                </a:lnTo>
                <a:lnTo>
                  <a:pt x="9052" y="12045"/>
                </a:lnTo>
                <a:lnTo>
                  <a:pt x="8857" y="12118"/>
                </a:lnTo>
                <a:lnTo>
                  <a:pt x="8687" y="12215"/>
                </a:lnTo>
                <a:lnTo>
                  <a:pt x="8541" y="12313"/>
                </a:lnTo>
                <a:lnTo>
                  <a:pt x="8371" y="12434"/>
                </a:lnTo>
                <a:lnTo>
                  <a:pt x="8249" y="12580"/>
                </a:lnTo>
                <a:lnTo>
                  <a:pt x="8103" y="12702"/>
                </a:lnTo>
                <a:lnTo>
                  <a:pt x="7981" y="12848"/>
                </a:lnTo>
                <a:lnTo>
                  <a:pt x="7884" y="13018"/>
                </a:lnTo>
                <a:lnTo>
                  <a:pt x="7811" y="13164"/>
                </a:lnTo>
                <a:lnTo>
                  <a:pt x="7714" y="13383"/>
                </a:lnTo>
                <a:lnTo>
                  <a:pt x="7665" y="13578"/>
                </a:lnTo>
                <a:lnTo>
                  <a:pt x="7568" y="14016"/>
                </a:lnTo>
                <a:lnTo>
                  <a:pt x="7495" y="14454"/>
                </a:lnTo>
                <a:lnTo>
                  <a:pt x="7446" y="14892"/>
                </a:lnTo>
                <a:lnTo>
                  <a:pt x="7397" y="15281"/>
                </a:lnTo>
                <a:lnTo>
                  <a:pt x="7373" y="15525"/>
                </a:lnTo>
                <a:lnTo>
                  <a:pt x="7373" y="15768"/>
                </a:lnTo>
                <a:lnTo>
                  <a:pt x="6181" y="15768"/>
                </a:lnTo>
                <a:lnTo>
                  <a:pt x="5013" y="15817"/>
                </a:lnTo>
                <a:lnTo>
                  <a:pt x="4234" y="15817"/>
                </a:lnTo>
                <a:lnTo>
                  <a:pt x="3796" y="15841"/>
                </a:lnTo>
                <a:lnTo>
                  <a:pt x="3602" y="15865"/>
                </a:lnTo>
                <a:lnTo>
                  <a:pt x="3407" y="15914"/>
                </a:lnTo>
                <a:lnTo>
                  <a:pt x="3431" y="15598"/>
                </a:lnTo>
                <a:lnTo>
                  <a:pt x="3456" y="15281"/>
                </a:lnTo>
                <a:lnTo>
                  <a:pt x="3431" y="14965"/>
                </a:lnTo>
                <a:lnTo>
                  <a:pt x="3456" y="14673"/>
                </a:lnTo>
                <a:lnTo>
                  <a:pt x="3504" y="13651"/>
                </a:lnTo>
                <a:lnTo>
                  <a:pt x="3553" y="12605"/>
                </a:lnTo>
                <a:lnTo>
                  <a:pt x="3529" y="12191"/>
                </a:lnTo>
                <a:lnTo>
                  <a:pt x="3504" y="11777"/>
                </a:lnTo>
                <a:lnTo>
                  <a:pt x="3383" y="10950"/>
                </a:lnTo>
                <a:lnTo>
                  <a:pt x="3334" y="10512"/>
                </a:lnTo>
                <a:lnTo>
                  <a:pt x="3285" y="10098"/>
                </a:lnTo>
                <a:lnTo>
                  <a:pt x="3261" y="9685"/>
                </a:lnTo>
                <a:lnTo>
                  <a:pt x="3261" y="9271"/>
                </a:lnTo>
                <a:lnTo>
                  <a:pt x="3261" y="9247"/>
                </a:lnTo>
                <a:lnTo>
                  <a:pt x="3334" y="9198"/>
                </a:lnTo>
                <a:lnTo>
                  <a:pt x="3383" y="9125"/>
                </a:lnTo>
                <a:lnTo>
                  <a:pt x="3407" y="9028"/>
                </a:lnTo>
                <a:lnTo>
                  <a:pt x="3383" y="8931"/>
                </a:lnTo>
                <a:lnTo>
                  <a:pt x="3334" y="8833"/>
                </a:lnTo>
                <a:lnTo>
                  <a:pt x="3261" y="8760"/>
                </a:lnTo>
                <a:lnTo>
                  <a:pt x="3164" y="8736"/>
                </a:lnTo>
                <a:lnTo>
                  <a:pt x="3042" y="8736"/>
                </a:lnTo>
                <a:lnTo>
                  <a:pt x="2774" y="8760"/>
                </a:lnTo>
                <a:lnTo>
                  <a:pt x="2507" y="8785"/>
                </a:lnTo>
                <a:lnTo>
                  <a:pt x="1947" y="8809"/>
                </a:lnTo>
                <a:lnTo>
                  <a:pt x="1412" y="8785"/>
                </a:lnTo>
                <a:lnTo>
                  <a:pt x="876" y="8785"/>
                </a:lnTo>
                <a:lnTo>
                  <a:pt x="1850" y="7982"/>
                </a:lnTo>
                <a:lnTo>
                  <a:pt x="2336" y="7544"/>
                </a:lnTo>
                <a:lnTo>
                  <a:pt x="2799" y="7106"/>
                </a:lnTo>
                <a:lnTo>
                  <a:pt x="4040" y="5792"/>
                </a:lnTo>
                <a:lnTo>
                  <a:pt x="4648" y="5135"/>
                </a:lnTo>
                <a:lnTo>
                  <a:pt x="5256" y="4502"/>
                </a:lnTo>
                <a:lnTo>
                  <a:pt x="6546" y="3237"/>
                </a:lnTo>
                <a:lnTo>
                  <a:pt x="7835" y="1971"/>
                </a:lnTo>
                <a:lnTo>
                  <a:pt x="8371" y="1485"/>
                </a:lnTo>
                <a:lnTo>
                  <a:pt x="8906" y="998"/>
                </a:lnTo>
                <a:lnTo>
                  <a:pt x="9247" y="706"/>
                </a:lnTo>
                <a:lnTo>
                  <a:pt x="9368" y="609"/>
                </a:lnTo>
                <a:lnTo>
                  <a:pt x="9417" y="560"/>
                </a:lnTo>
                <a:lnTo>
                  <a:pt x="9441" y="560"/>
                </a:lnTo>
                <a:lnTo>
                  <a:pt x="9441" y="536"/>
                </a:lnTo>
                <a:close/>
                <a:moveTo>
                  <a:pt x="9198" y="1"/>
                </a:moveTo>
                <a:lnTo>
                  <a:pt x="9125" y="25"/>
                </a:lnTo>
                <a:lnTo>
                  <a:pt x="8979" y="122"/>
                </a:lnTo>
                <a:lnTo>
                  <a:pt x="8736" y="341"/>
                </a:lnTo>
                <a:lnTo>
                  <a:pt x="7884" y="1120"/>
                </a:lnTo>
                <a:lnTo>
                  <a:pt x="7227" y="1752"/>
                </a:lnTo>
                <a:lnTo>
                  <a:pt x="6546" y="2385"/>
                </a:lnTo>
                <a:lnTo>
                  <a:pt x="5232" y="3675"/>
                </a:lnTo>
                <a:lnTo>
                  <a:pt x="4551" y="4356"/>
                </a:lnTo>
                <a:lnTo>
                  <a:pt x="3918" y="5037"/>
                </a:lnTo>
                <a:lnTo>
                  <a:pt x="2628" y="6424"/>
                </a:lnTo>
                <a:lnTo>
                  <a:pt x="2020" y="7033"/>
                </a:lnTo>
                <a:lnTo>
                  <a:pt x="1704" y="7325"/>
                </a:lnTo>
                <a:lnTo>
                  <a:pt x="1387" y="7617"/>
                </a:lnTo>
                <a:lnTo>
                  <a:pt x="706" y="8176"/>
                </a:lnTo>
                <a:lnTo>
                  <a:pt x="365" y="8493"/>
                </a:lnTo>
                <a:lnTo>
                  <a:pt x="73" y="8833"/>
                </a:lnTo>
                <a:lnTo>
                  <a:pt x="25" y="8931"/>
                </a:lnTo>
                <a:lnTo>
                  <a:pt x="0" y="9028"/>
                </a:lnTo>
                <a:lnTo>
                  <a:pt x="25" y="9101"/>
                </a:lnTo>
                <a:lnTo>
                  <a:pt x="73" y="9174"/>
                </a:lnTo>
                <a:lnTo>
                  <a:pt x="146" y="9223"/>
                </a:lnTo>
                <a:lnTo>
                  <a:pt x="244" y="9247"/>
                </a:lnTo>
                <a:lnTo>
                  <a:pt x="317" y="9223"/>
                </a:lnTo>
                <a:lnTo>
                  <a:pt x="414" y="9174"/>
                </a:lnTo>
                <a:lnTo>
                  <a:pt x="560" y="9247"/>
                </a:lnTo>
                <a:lnTo>
                  <a:pt x="706" y="9296"/>
                </a:lnTo>
                <a:lnTo>
                  <a:pt x="876" y="9320"/>
                </a:lnTo>
                <a:lnTo>
                  <a:pt x="1047" y="9344"/>
                </a:lnTo>
                <a:lnTo>
                  <a:pt x="2555" y="9344"/>
                </a:lnTo>
                <a:lnTo>
                  <a:pt x="2847" y="9320"/>
                </a:lnTo>
                <a:lnTo>
                  <a:pt x="2823" y="9490"/>
                </a:lnTo>
                <a:lnTo>
                  <a:pt x="2799" y="9636"/>
                </a:lnTo>
                <a:lnTo>
                  <a:pt x="2774" y="9952"/>
                </a:lnTo>
                <a:lnTo>
                  <a:pt x="2774" y="10269"/>
                </a:lnTo>
                <a:lnTo>
                  <a:pt x="2823" y="10585"/>
                </a:lnTo>
                <a:lnTo>
                  <a:pt x="2969" y="11510"/>
                </a:lnTo>
                <a:lnTo>
                  <a:pt x="2993" y="11972"/>
                </a:lnTo>
                <a:lnTo>
                  <a:pt x="3018" y="12434"/>
                </a:lnTo>
                <a:lnTo>
                  <a:pt x="3018" y="12970"/>
                </a:lnTo>
                <a:lnTo>
                  <a:pt x="2993" y="13481"/>
                </a:lnTo>
                <a:lnTo>
                  <a:pt x="2920" y="14503"/>
                </a:lnTo>
                <a:lnTo>
                  <a:pt x="2872" y="14892"/>
                </a:lnTo>
                <a:lnTo>
                  <a:pt x="2823" y="15330"/>
                </a:lnTo>
                <a:lnTo>
                  <a:pt x="2823" y="15549"/>
                </a:lnTo>
                <a:lnTo>
                  <a:pt x="2823" y="15768"/>
                </a:lnTo>
                <a:lnTo>
                  <a:pt x="2847" y="15963"/>
                </a:lnTo>
                <a:lnTo>
                  <a:pt x="2920" y="16133"/>
                </a:lnTo>
                <a:lnTo>
                  <a:pt x="2896" y="16157"/>
                </a:lnTo>
                <a:lnTo>
                  <a:pt x="2872" y="16230"/>
                </a:lnTo>
                <a:lnTo>
                  <a:pt x="2872" y="16303"/>
                </a:lnTo>
                <a:lnTo>
                  <a:pt x="2920" y="16352"/>
                </a:lnTo>
                <a:lnTo>
                  <a:pt x="2969" y="16401"/>
                </a:lnTo>
                <a:lnTo>
                  <a:pt x="3091" y="16449"/>
                </a:lnTo>
                <a:lnTo>
                  <a:pt x="3212" y="16474"/>
                </a:lnTo>
                <a:lnTo>
                  <a:pt x="3480" y="16474"/>
                </a:lnTo>
                <a:lnTo>
                  <a:pt x="3991" y="16425"/>
                </a:lnTo>
                <a:lnTo>
                  <a:pt x="4599" y="16401"/>
                </a:lnTo>
                <a:lnTo>
                  <a:pt x="5183" y="16401"/>
                </a:lnTo>
                <a:lnTo>
                  <a:pt x="6375" y="16425"/>
                </a:lnTo>
                <a:lnTo>
                  <a:pt x="6984" y="16401"/>
                </a:lnTo>
                <a:lnTo>
                  <a:pt x="7276" y="16376"/>
                </a:lnTo>
                <a:lnTo>
                  <a:pt x="7568" y="16328"/>
                </a:lnTo>
                <a:lnTo>
                  <a:pt x="7641" y="16303"/>
                </a:lnTo>
                <a:lnTo>
                  <a:pt x="7714" y="16255"/>
                </a:lnTo>
                <a:lnTo>
                  <a:pt x="7738" y="16206"/>
                </a:lnTo>
                <a:lnTo>
                  <a:pt x="7762" y="16157"/>
                </a:lnTo>
                <a:lnTo>
                  <a:pt x="7835" y="16084"/>
                </a:lnTo>
                <a:lnTo>
                  <a:pt x="7860" y="16011"/>
                </a:lnTo>
                <a:lnTo>
                  <a:pt x="7860" y="15354"/>
                </a:lnTo>
                <a:lnTo>
                  <a:pt x="7884" y="14989"/>
                </a:lnTo>
                <a:lnTo>
                  <a:pt x="7908" y="14649"/>
                </a:lnTo>
                <a:lnTo>
                  <a:pt x="7981" y="14284"/>
                </a:lnTo>
                <a:lnTo>
                  <a:pt x="8054" y="13943"/>
                </a:lnTo>
                <a:lnTo>
                  <a:pt x="8152" y="13627"/>
                </a:lnTo>
                <a:lnTo>
                  <a:pt x="8273" y="13310"/>
                </a:lnTo>
                <a:lnTo>
                  <a:pt x="8371" y="13164"/>
                </a:lnTo>
                <a:lnTo>
                  <a:pt x="8492" y="12994"/>
                </a:lnTo>
                <a:lnTo>
                  <a:pt x="8638" y="12848"/>
                </a:lnTo>
                <a:lnTo>
                  <a:pt x="8784" y="12726"/>
                </a:lnTo>
                <a:lnTo>
                  <a:pt x="8979" y="12629"/>
                </a:lnTo>
                <a:lnTo>
                  <a:pt x="9149" y="12532"/>
                </a:lnTo>
                <a:lnTo>
                  <a:pt x="9344" y="12483"/>
                </a:lnTo>
                <a:lnTo>
                  <a:pt x="9539" y="12434"/>
                </a:lnTo>
                <a:lnTo>
                  <a:pt x="9660" y="12580"/>
                </a:lnTo>
                <a:lnTo>
                  <a:pt x="9758" y="12726"/>
                </a:lnTo>
                <a:lnTo>
                  <a:pt x="9855" y="12872"/>
                </a:lnTo>
                <a:lnTo>
                  <a:pt x="9952" y="13043"/>
                </a:lnTo>
                <a:lnTo>
                  <a:pt x="10025" y="13335"/>
                </a:lnTo>
                <a:lnTo>
                  <a:pt x="10050" y="13627"/>
                </a:lnTo>
                <a:lnTo>
                  <a:pt x="10050" y="13919"/>
                </a:lnTo>
                <a:lnTo>
                  <a:pt x="10050" y="14211"/>
                </a:lnTo>
                <a:lnTo>
                  <a:pt x="10025" y="14697"/>
                </a:lnTo>
                <a:lnTo>
                  <a:pt x="9977" y="15208"/>
                </a:lnTo>
                <a:lnTo>
                  <a:pt x="9928" y="15695"/>
                </a:lnTo>
                <a:lnTo>
                  <a:pt x="9879" y="16206"/>
                </a:lnTo>
                <a:lnTo>
                  <a:pt x="9904" y="16303"/>
                </a:lnTo>
                <a:lnTo>
                  <a:pt x="9952" y="16376"/>
                </a:lnTo>
                <a:lnTo>
                  <a:pt x="10025" y="16425"/>
                </a:lnTo>
                <a:lnTo>
                  <a:pt x="10123" y="16449"/>
                </a:lnTo>
                <a:lnTo>
                  <a:pt x="10488" y="16498"/>
                </a:lnTo>
                <a:lnTo>
                  <a:pt x="10853" y="16522"/>
                </a:lnTo>
                <a:lnTo>
                  <a:pt x="11218" y="16522"/>
                </a:lnTo>
                <a:lnTo>
                  <a:pt x="11583" y="16498"/>
                </a:lnTo>
                <a:lnTo>
                  <a:pt x="11753" y="16522"/>
                </a:lnTo>
                <a:lnTo>
                  <a:pt x="11948" y="16547"/>
                </a:lnTo>
                <a:lnTo>
                  <a:pt x="12313" y="16547"/>
                </a:lnTo>
                <a:lnTo>
                  <a:pt x="13091" y="16571"/>
                </a:lnTo>
                <a:lnTo>
                  <a:pt x="14892" y="16571"/>
                </a:lnTo>
                <a:lnTo>
                  <a:pt x="15208" y="16547"/>
                </a:lnTo>
                <a:lnTo>
                  <a:pt x="15476" y="16474"/>
                </a:lnTo>
                <a:lnTo>
                  <a:pt x="15597" y="16425"/>
                </a:lnTo>
                <a:lnTo>
                  <a:pt x="15719" y="16376"/>
                </a:lnTo>
                <a:lnTo>
                  <a:pt x="15792" y="16303"/>
                </a:lnTo>
                <a:lnTo>
                  <a:pt x="15865" y="16230"/>
                </a:lnTo>
                <a:lnTo>
                  <a:pt x="15962" y="16206"/>
                </a:lnTo>
                <a:lnTo>
                  <a:pt x="16035" y="16157"/>
                </a:lnTo>
                <a:lnTo>
                  <a:pt x="16084" y="16060"/>
                </a:lnTo>
                <a:lnTo>
                  <a:pt x="16108" y="15963"/>
                </a:lnTo>
                <a:lnTo>
                  <a:pt x="16108" y="15841"/>
                </a:lnTo>
                <a:lnTo>
                  <a:pt x="16084" y="15719"/>
                </a:lnTo>
                <a:lnTo>
                  <a:pt x="16035" y="15476"/>
                </a:lnTo>
                <a:lnTo>
                  <a:pt x="16011" y="15111"/>
                </a:lnTo>
                <a:lnTo>
                  <a:pt x="16011" y="14746"/>
                </a:lnTo>
                <a:lnTo>
                  <a:pt x="16035" y="13846"/>
                </a:lnTo>
                <a:lnTo>
                  <a:pt x="16084" y="12945"/>
                </a:lnTo>
                <a:lnTo>
                  <a:pt x="16108" y="12069"/>
                </a:lnTo>
                <a:lnTo>
                  <a:pt x="16133" y="11193"/>
                </a:lnTo>
                <a:lnTo>
                  <a:pt x="16133" y="10755"/>
                </a:lnTo>
                <a:lnTo>
                  <a:pt x="16108" y="10317"/>
                </a:lnTo>
                <a:lnTo>
                  <a:pt x="16084" y="9879"/>
                </a:lnTo>
                <a:lnTo>
                  <a:pt x="16035" y="9466"/>
                </a:lnTo>
                <a:lnTo>
                  <a:pt x="16741" y="9466"/>
                </a:lnTo>
                <a:lnTo>
                  <a:pt x="17252" y="9490"/>
                </a:lnTo>
                <a:lnTo>
                  <a:pt x="17763" y="9490"/>
                </a:lnTo>
                <a:lnTo>
                  <a:pt x="18250" y="9466"/>
                </a:lnTo>
                <a:lnTo>
                  <a:pt x="18761" y="9417"/>
                </a:lnTo>
                <a:lnTo>
                  <a:pt x="18834" y="9393"/>
                </a:lnTo>
                <a:lnTo>
                  <a:pt x="18907" y="9344"/>
                </a:lnTo>
                <a:lnTo>
                  <a:pt x="18931" y="9296"/>
                </a:lnTo>
                <a:lnTo>
                  <a:pt x="18955" y="9223"/>
                </a:lnTo>
                <a:lnTo>
                  <a:pt x="18955" y="9150"/>
                </a:lnTo>
                <a:lnTo>
                  <a:pt x="18931" y="9077"/>
                </a:lnTo>
                <a:lnTo>
                  <a:pt x="18907" y="9028"/>
                </a:lnTo>
                <a:lnTo>
                  <a:pt x="18858" y="8955"/>
                </a:lnTo>
                <a:lnTo>
                  <a:pt x="18882" y="8858"/>
                </a:lnTo>
                <a:lnTo>
                  <a:pt x="18834" y="8760"/>
                </a:lnTo>
                <a:lnTo>
                  <a:pt x="18761" y="8639"/>
                </a:lnTo>
                <a:lnTo>
                  <a:pt x="18688" y="8517"/>
                </a:lnTo>
                <a:lnTo>
                  <a:pt x="18469" y="8298"/>
                </a:lnTo>
                <a:lnTo>
                  <a:pt x="18031" y="7909"/>
                </a:lnTo>
                <a:lnTo>
                  <a:pt x="17374" y="7373"/>
                </a:lnTo>
                <a:lnTo>
                  <a:pt x="16717" y="6862"/>
                </a:lnTo>
                <a:lnTo>
                  <a:pt x="16084" y="6327"/>
                </a:lnTo>
                <a:lnTo>
                  <a:pt x="15476" y="5767"/>
                </a:lnTo>
                <a:lnTo>
                  <a:pt x="14916" y="5159"/>
                </a:lnTo>
                <a:lnTo>
                  <a:pt x="14356" y="4551"/>
                </a:lnTo>
                <a:lnTo>
                  <a:pt x="13797" y="3918"/>
                </a:lnTo>
                <a:lnTo>
                  <a:pt x="13237" y="3334"/>
                </a:lnTo>
                <a:lnTo>
                  <a:pt x="12653" y="2726"/>
                </a:lnTo>
                <a:lnTo>
                  <a:pt x="12045" y="2166"/>
                </a:lnTo>
                <a:lnTo>
                  <a:pt x="11753" y="1923"/>
                </a:lnTo>
                <a:lnTo>
                  <a:pt x="11437" y="1679"/>
                </a:lnTo>
                <a:lnTo>
                  <a:pt x="10804" y="1193"/>
                </a:lnTo>
                <a:lnTo>
                  <a:pt x="10488" y="950"/>
                </a:lnTo>
                <a:lnTo>
                  <a:pt x="10196" y="682"/>
                </a:lnTo>
                <a:lnTo>
                  <a:pt x="9904" y="414"/>
                </a:lnTo>
                <a:lnTo>
                  <a:pt x="9660" y="98"/>
                </a:lnTo>
                <a:lnTo>
                  <a:pt x="9612" y="25"/>
                </a:lnTo>
                <a:lnTo>
                  <a:pt x="9539" y="1"/>
                </a:lnTo>
                <a:lnTo>
                  <a:pt x="9466" y="1"/>
                </a:lnTo>
                <a:lnTo>
                  <a:pt x="9393" y="25"/>
                </a:lnTo>
                <a:lnTo>
                  <a:pt x="934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rsul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746</Words>
  <Application>Microsoft Office PowerPoint</Application>
  <PresentationFormat>Prezentácia na obrazovke (16:9)</PresentationFormat>
  <Paragraphs>97</Paragraphs>
  <Slides>20</Slides>
  <Notes>20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20</vt:i4>
      </vt:variant>
    </vt:vector>
  </HeadingPairs>
  <TitlesOfParts>
    <vt:vector size="25" baseType="lpstr">
      <vt:lpstr>Lora</vt:lpstr>
      <vt:lpstr>Walter Turncoat</vt:lpstr>
      <vt:lpstr>Sniglet</vt:lpstr>
      <vt:lpstr>Arial</vt:lpstr>
      <vt:lpstr>Ursula template</vt:lpstr>
      <vt:lpstr>Zjavenie 2020</vt:lpstr>
      <vt:lpstr>Prezentácia programu PowerPoint</vt:lpstr>
      <vt:lpstr>Štruktúra listov</vt:lpstr>
      <vt:lpstr>Prezentácia programu PowerPoint</vt:lpstr>
      <vt:lpstr>Pergamon</vt:lpstr>
      <vt:lpstr>Prezentácia programu PowerPoint</vt:lpstr>
      <vt:lpstr>Prezentácia programu PowerPoint</vt:lpstr>
      <vt:lpstr>Martýrium</vt:lpstr>
      <vt:lpstr>Martýrium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Biely kameň</vt:lpstr>
      <vt:lpstr>Diskusné otázky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Zjavenie 2020</dc:title>
  <dc:creator>Barbora Benešová</dc:creator>
  <cp:lastModifiedBy>Barbora Benešová</cp:lastModifiedBy>
  <cp:revision>3</cp:revision>
  <dcterms:modified xsi:type="dcterms:W3CDTF">2020-10-30T15:59:30Z</dcterms:modified>
</cp:coreProperties>
</file>