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2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</p:sldIdLst>
  <p:sldSz cx="9144000" cy="5143500" type="screen16x9"/>
  <p:notesSz cx="6858000" cy="9144000"/>
  <p:embeddedFontLst>
    <p:embeddedFont>
      <p:font typeface="Lora" panose="020B0604020202020204" charset="-18"/>
      <p:regular r:id="rId23"/>
      <p:bold r:id="rId24"/>
      <p:italic r:id="rId25"/>
      <p:boldItalic r:id="rId26"/>
    </p:embeddedFont>
    <p:embeddedFont>
      <p:font typeface="Sniglet" panose="020B0604020202020204" charset="0"/>
      <p:regular r:id="rId27"/>
    </p:embeddedFont>
    <p:embeddedFont>
      <p:font typeface="Walter Turncoat" panose="020B0604020202020204" charset="0"/>
      <p:regular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Harcar" userId="60ae12e1d5e45754" providerId="LiveId" clId="{8B1C854E-B21A-4686-BDDC-F6E869D462D5}"/>
    <pc:docChg chg="custSel addSld modSld">
      <pc:chgData name="Daniel Harcar" userId="60ae12e1d5e45754" providerId="LiveId" clId="{8B1C854E-B21A-4686-BDDC-F6E869D462D5}" dt="2020-04-03T16:59:32.923" v="365" actId="20577"/>
      <pc:docMkLst>
        <pc:docMk/>
      </pc:docMkLst>
      <pc:sldChg chg="modSp add">
        <pc:chgData name="Daniel Harcar" userId="60ae12e1d5e45754" providerId="LiveId" clId="{8B1C854E-B21A-4686-BDDC-F6E869D462D5}" dt="2020-04-03T16:59:32.923" v="365" actId="20577"/>
        <pc:sldMkLst>
          <pc:docMk/>
          <pc:sldMk cId="3819979366" sldId="275"/>
        </pc:sldMkLst>
        <pc:spChg chg="mod">
          <ac:chgData name="Daniel Harcar" userId="60ae12e1d5e45754" providerId="LiveId" clId="{8B1C854E-B21A-4686-BDDC-F6E869D462D5}" dt="2020-04-03T16:55:46.516" v="15" actId="20577"/>
          <ac:spMkLst>
            <pc:docMk/>
            <pc:sldMk cId="3819979366" sldId="275"/>
            <ac:spMk id="2" creationId="{1ADEAE5A-2292-4D89-9A6D-E7FE30368CC1}"/>
          </ac:spMkLst>
        </pc:spChg>
        <pc:spChg chg="mod">
          <ac:chgData name="Daniel Harcar" userId="60ae12e1d5e45754" providerId="LiveId" clId="{8B1C854E-B21A-4686-BDDC-F6E869D462D5}" dt="2020-04-03T16:59:32.923" v="365" actId="20577"/>
          <ac:spMkLst>
            <pc:docMk/>
            <pc:sldMk cId="3819979366" sldId="275"/>
            <ac:spMk id="3" creationId="{B911DD77-FA12-432A-A9F7-3B4A82D3D7B4}"/>
          </ac:spMkLst>
        </pc:spChg>
      </pc:sldChg>
    </pc:docChg>
  </pc:docChgLst>
  <pc:docChgLst>
    <pc:chgData name="Daniel Harcar" userId="60ae12e1d5e45754" providerId="LiveId" clId="{D6E86CB0-0B4A-473F-9A8A-325524B67949}"/>
    <pc:docChg chg="delSld">
      <pc:chgData name="Daniel Harcar" userId="60ae12e1d5e45754" providerId="LiveId" clId="{D6E86CB0-0B4A-473F-9A8A-325524B67949}" dt="2020-03-29T15:27:11.004" v="7" actId="2696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7f409073a7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7f409073a7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7f409073a7_1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7f409073a7_1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7205d9612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7205d96129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7205d96129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7205d96129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7205d96129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7205d96129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7205d96129_1_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7205d96129_1_3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7205d96129_1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7205d96129_1_3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71ad9d558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71ad9d558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7205d96129_1_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7205d96129_1_3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7205d96129_1_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7205d96129_1_3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7205d96129_1_3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7205d96129_1_3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7205d96129_1_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7205d96129_1_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7205d96129_1_3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7205d96129_1_3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7205d96129_1_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7205d96129_1_3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7205d96129_1_3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7205d96129_1_3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7205d96129_1_4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7205d96129_1_4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71ad9d558a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71ad9d558a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85800" y="1991813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685800" y="1964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685800" y="31448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1700925" y="1399800"/>
            <a:ext cx="57423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algn="ctr" rtl="0">
              <a:spcBef>
                <a:spcPts val="600"/>
              </a:spcBef>
              <a:spcAft>
                <a:spcPts val="0"/>
              </a:spcAft>
              <a:buSzPts val="3000"/>
              <a:buChar char="✘"/>
              <a:defRPr sz="3000"/>
            </a:lvl1pPr>
            <a:lvl2pPr marL="914400" lvl="1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marL="1371600" lvl="2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marL="1828800" lvl="3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marL="2286000" lvl="4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marL="2743200" lvl="5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marL="3200400" lvl="6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marL="3657600" lvl="7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marL="4114800" lvl="8" indent="-419100" algn="ctr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>
            <a:endParaRPr/>
          </a:p>
        </p:txBody>
      </p:sp>
      <p:sp>
        <p:nvSpPr>
          <p:cNvPr id="17" name="Google Shape;17;p4"/>
          <p:cNvSpPr txBox="1"/>
          <p:nvPr/>
        </p:nvSpPr>
        <p:spPr>
          <a:xfrm>
            <a:off x="3593400" y="8575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“</a:t>
            </a:r>
            <a:endParaRPr sz="9600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18" name="Google Shape;18;p4"/>
          <p:cNvSpPr/>
          <p:nvPr/>
        </p:nvSpPr>
        <p:spPr>
          <a:xfrm>
            <a:off x="4128150" y="550650"/>
            <a:ext cx="887711" cy="849160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✘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1"/>
          </p:nvPr>
        </p:nvSpPr>
        <p:spPr>
          <a:xfrm>
            <a:off x="457200" y="1507925"/>
            <a:ext cx="39945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2"/>
          </p:nvPr>
        </p:nvSpPr>
        <p:spPr>
          <a:xfrm>
            <a:off x="4692275" y="1507925"/>
            <a:ext cx="39945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457200" y="1507925"/>
            <a:ext cx="26319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3223964" y="1507925"/>
            <a:ext cx="26319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3"/>
          </p:nvPr>
        </p:nvSpPr>
        <p:spPr>
          <a:xfrm>
            <a:off x="5990727" y="1507925"/>
            <a:ext cx="26319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AUTOLAYOUT">
    <p:bg>
      <p:bgPr>
        <a:solidFill>
          <a:srgbClr val="FFFFFF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11"/>
          <p:cNvSpPr/>
          <p:nvPr/>
        </p:nvSpPr>
        <p:spPr>
          <a:xfrm>
            <a:off x="3047650" y="0"/>
            <a:ext cx="60963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11"/>
          <p:cNvSpPr/>
          <p:nvPr/>
        </p:nvSpPr>
        <p:spPr>
          <a:xfrm>
            <a:off x="205218" y="201292"/>
            <a:ext cx="408900" cy="381900"/>
          </a:xfrm>
          <a:prstGeom prst="flowChartDelay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11"/>
          <p:cNvSpPr/>
          <p:nvPr/>
        </p:nvSpPr>
        <p:spPr>
          <a:xfrm>
            <a:off x="205218" y="201292"/>
            <a:ext cx="408900" cy="381900"/>
          </a:xfrm>
          <a:prstGeom prst="flowChartDelay">
            <a:avLst/>
          </a:prstGeom>
          <a:solidFill>
            <a:srgbClr val="FFFFFF">
              <a:alpha val="1254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11"/>
          <p:cNvSpPr/>
          <p:nvPr/>
        </p:nvSpPr>
        <p:spPr>
          <a:xfrm>
            <a:off x="100882" y="201292"/>
            <a:ext cx="408900" cy="381900"/>
          </a:xfrm>
          <a:prstGeom prst="flowChartDelay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11"/>
          <p:cNvSpPr/>
          <p:nvPr/>
        </p:nvSpPr>
        <p:spPr>
          <a:xfrm>
            <a:off x="100882" y="201292"/>
            <a:ext cx="408900" cy="381900"/>
          </a:xfrm>
          <a:prstGeom prst="flowChartDelay">
            <a:avLst/>
          </a:prstGeom>
          <a:solidFill>
            <a:srgbClr val="FFFFFF">
              <a:alpha val="188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1"/>
          <p:cNvSpPr/>
          <p:nvPr/>
        </p:nvSpPr>
        <p:spPr>
          <a:xfrm>
            <a:off x="319" y="201292"/>
            <a:ext cx="408900" cy="381900"/>
          </a:xfrm>
          <a:prstGeom prst="flowChartDelay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1"/>
          <p:cNvSpPr/>
          <p:nvPr/>
        </p:nvSpPr>
        <p:spPr>
          <a:xfrm>
            <a:off x="319" y="201292"/>
            <a:ext cx="408900" cy="381900"/>
          </a:xfrm>
          <a:prstGeom prst="flowChartDelay">
            <a:avLst/>
          </a:prstGeom>
          <a:solidFill>
            <a:srgbClr val="FFFFFF">
              <a:alpha val="2509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title"/>
          </p:nvPr>
        </p:nvSpPr>
        <p:spPr>
          <a:xfrm>
            <a:off x="233600" y="829550"/>
            <a:ext cx="2566200" cy="892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body" idx="1"/>
          </p:nvPr>
        </p:nvSpPr>
        <p:spPr>
          <a:xfrm>
            <a:off x="233600" y="1798300"/>
            <a:ext cx="2566200" cy="297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Char char="✘"/>
              <a:defRPr sz="1400">
                <a:solidFill>
                  <a:schemeClr val="lt1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5">
  <p:cSld name="AUTOLAYOUT_12">
    <p:bg>
      <p:bgPr>
        <a:solidFill>
          <a:srgbClr val="FFFFFF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title"/>
          </p:nvPr>
        </p:nvSpPr>
        <p:spPr>
          <a:xfrm>
            <a:off x="291875" y="406900"/>
            <a:ext cx="3039600" cy="1388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body" idx="1"/>
          </p:nvPr>
        </p:nvSpPr>
        <p:spPr>
          <a:xfrm>
            <a:off x="291938" y="2053718"/>
            <a:ext cx="3039600" cy="2378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Char char="✘"/>
              <a:defRPr sz="1600">
                <a:solidFill>
                  <a:schemeClr val="dk2"/>
                </a:solidFill>
              </a:defRPr>
            </a:lvl1pPr>
            <a:lvl2pPr marL="91440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 sz="1400">
                <a:solidFill>
                  <a:schemeClr val="dk2"/>
                </a:solidFill>
              </a:defRPr>
            </a:lvl2pPr>
            <a:lvl3pPr marL="1371600" lvl="2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 sz="1400">
                <a:solidFill>
                  <a:schemeClr val="dk2"/>
                </a:solidFill>
              </a:defRPr>
            </a:lvl3pPr>
            <a:lvl4pPr marL="182880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 sz="1400">
                <a:solidFill>
                  <a:schemeClr val="dk2"/>
                </a:solidFill>
              </a:defRPr>
            </a:lvl4pPr>
            <a:lvl5pPr marL="228600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 sz="1400">
                <a:solidFill>
                  <a:schemeClr val="dk2"/>
                </a:solidFill>
              </a:defRPr>
            </a:lvl5pPr>
            <a:lvl6pPr marL="274320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 sz="1400">
                <a:solidFill>
                  <a:schemeClr val="dk2"/>
                </a:solidFill>
              </a:defRPr>
            </a:lvl6pPr>
            <a:lvl7pPr marL="320040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 sz="1400">
                <a:solidFill>
                  <a:schemeClr val="dk2"/>
                </a:solidFill>
              </a:defRPr>
            </a:lvl7pPr>
            <a:lvl8pPr marL="365760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 sz="1400">
                <a:solidFill>
                  <a:schemeClr val="dk2"/>
                </a:solidFill>
              </a:defRPr>
            </a:lvl8pPr>
            <a:lvl9pPr marL="411480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6">
  <p:cSld name="AUTOLAYOUT_13">
    <p:bg>
      <p:bgPr>
        <a:solidFill>
          <a:srgbClr val="FFFFFF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/>
          </p:nvPr>
        </p:nvSpPr>
        <p:spPr>
          <a:xfrm>
            <a:off x="291875" y="406900"/>
            <a:ext cx="3039600" cy="1388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body" idx="1"/>
          </p:nvPr>
        </p:nvSpPr>
        <p:spPr>
          <a:xfrm>
            <a:off x="291938" y="2053718"/>
            <a:ext cx="3039600" cy="2378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Char char="✘"/>
              <a:defRPr sz="1600">
                <a:solidFill>
                  <a:schemeClr val="dk2"/>
                </a:solidFill>
              </a:defRPr>
            </a:lvl1pPr>
            <a:lvl2pPr marL="91440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 sz="1400">
                <a:solidFill>
                  <a:schemeClr val="dk2"/>
                </a:solidFill>
              </a:defRPr>
            </a:lvl2pPr>
            <a:lvl3pPr marL="1371600" lvl="2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 sz="1400">
                <a:solidFill>
                  <a:schemeClr val="dk2"/>
                </a:solidFill>
              </a:defRPr>
            </a:lvl3pPr>
            <a:lvl4pPr marL="182880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 sz="1400">
                <a:solidFill>
                  <a:schemeClr val="dk2"/>
                </a:solidFill>
              </a:defRPr>
            </a:lvl4pPr>
            <a:lvl5pPr marL="228600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 sz="1400">
                <a:solidFill>
                  <a:schemeClr val="dk2"/>
                </a:solidFill>
              </a:defRPr>
            </a:lvl5pPr>
            <a:lvl6pPr marL="274320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 sz="1400">
                <a:solidFill>
                  <a:schemeClr val="dk2"/>
                </a:solidFill>
              </a:defRPr>
            </a:lvl6pPr>
            <a:lvl7pPr marL="320040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 sz="1400">
                <a:solidFill>
                  <a:schemeClr val="dk2"/>
                </a:solidFill>
              </a:defRPr>
            </a:lvl7pPr>
            <a:lvl8pPr marL="365760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 sz="1400">
                <a:solidFill>
                  <a:schemeClr val="dk2"/>
                </a:solidFill>
              </a:defRPr>
            </a:lvl8pPr>
            <a:lvl9pPr marL="411480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7">
  <p:cSld name="AUTOLAYOUT_14">
    <p:bg>
      <p:bgPr>
        <a:solidFill>
          <a:srgbClr val="FFFFFF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291875" y="406900"/>
            <a:ext cx="3039600" cy="1388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body" idx="1"/>
          </p:nvPr>
        </p:nvSpPr>
        <p:spPr>
          <a:xfrm>
            <a:off x="291938" y="2053718"/>
            <a:ext cx="3039600" cy="2378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Char char="✘"/>
              <a:defRPr sz="1600">
                <a:solidFill>
                  <a:schemeClr val="dk2"/>
                </a:solidFill>
              </a:defRPr>
            </a:lvl1pPr>
            <a:lvl2pPr marL="91440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 sz="1400">
                <a:solidFill>
                  <a:schemeClr val="dk2"/>
                </a:solidFill>
              </a:defRPr>
            </a:lvl2pPr>
            <a:lvl3pPr marL="1371600" lvl="2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 sz="1400">
                <a:solidFill>
                  <a:schemeClr val="dk2"/>
                </a:solidFill>
              </a:defRPr>
            </a:lvl3pPr>
            <a:lvl4pPr marL="182880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 sz="1400">
                <a:solidFill>
                  <a:schemeClr val="dk2"/>
                </a:solidFill>
              </a:defRPr>
            </a:lvl4pPr>
            <a:lvl5pPr marL="228600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 sz="1400">
                <a:solidFill>
                  <a:schemeClr val="dk2"/>
                </a:solidFill>
              </a:defRPr>
            </a:lvl5pPr>
            <a:lvl6pPr marL="274320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 sz="1400">
                <a:solidFill>
                  <a:schemeClr val="dk2"/>
                </a:solidFill>
              </a:defRPr>
            </a:lvl6pPr>
            <a:lvl7pPr marL="320040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 sz="1400">
                <a:solidFill>
                  <a:schemeClr val="dk2"/>
                </a:solidFill>
              </a:defRPr>
            </a:lvl7pPr>
            <a:lvl8pPr marL="365760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 sz="1400">
                <a:solidFill>
                  <a:schemeClr val="dk2"/>
                </a:solidFill>
              </a:defRPr>
            </a:lvl8pPr>
            <a:lvl9pPr marL="411480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8">
  <p:cSld name="AUTOLAYOUT_15">
    <p:bg>
      <p:bgPr>
        <a:solidFill>
          <a:srgbClr val="FFFFFF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1pPr>
            <a:lvl2pPr lvl="1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2pPr>
            <a:lvl3pPr lvl="2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3pPr>
            <a:lvl4pPr lvl="3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4pPr>
            <a:lvl5pPr lvl="4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5pPr>
            <a:lvl6pPr lvl="5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6pPr>
            <a:lvl7pPr lvl="6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7pPr>
            <a:lvl8pPr lvl="7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8pPr>
            <a:lvl9pPr lvl="8" algn="r" rtl="0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21212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3052088" y="1031900"/>
            <a:ext cx="3039600" cy="1388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1"/>
          </p:nvPr>
        </p:nvSpPr>
        <p:spPr>
          <a:xfrm>
            <a:off x="3052150" y="2526322"/>
            <a:ext cx="3039600" cy="1310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600"/>
              <a:buChar char="✘"/>
              <a:defRPr sz="1600">
                <a:solidFill>
                  <a:srgbClr val="FFFFFF"/>
                </a:solidFill>
              </a:defRPr>
            </a:lvl1pPr>
            <a:lvl2pPr marL="914400" lvl="1" indent="-3556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1400">
                <a:solidFill>
                  <a:srgbClr val="FFFFFF"/>
                </a:solidFill>
              </a:defRPr>
            </a:lvl2pPr>
            <a:lvl3pPr marL="1371600" lvl="2" indent="-3556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1400">
                <a:solidFill>
                  <a:srgbClr val="FFFFFF"/>
                </a:solidFill>
              </a:defRPr>
            </a:lvl3pPr>
            <a:lvl4pPr marL="1828800" lvl="3" indent="-3556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1400">
                <a:solidFill>
                  <a:srgbClr val="FFFFFF"/>
                </a:solidFill>
              </a:defRPr>
            </a:lvl4pPr>
            <a:lvl5pPr marL="2286000" lvl="4" indent="-3556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1400">
                <a:solidFill>
                  <a:srgbClr val="FFFFFF"/>
                </a:solidFill>
              </a:defRPr>
            </a:lvl5pPr>
            <a:lvl6pPr marL="2743200" lvl="5" indent="-3556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1400">
                <a:solidFill>
                  <a:srgbClr val="FFFFFF"/>
                </a:solidFill>
              </a:defRPr>
            </a:lvl6pPr>
            <a:lvl7pPr marL="3200400" lvl="6" indent="-3556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1400">
                <a:solidFill>
                  <a:srgbClr val="FFFFFF"/>
                </a:solidFill>
              </a:defRPr>
            </a:lvl7pPr>
            <a:lvl8pPr marL="3657600" lvl="7" indent="-3556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1400">
                <a:solidFill>
                  <a:srgbClr val="FFFFFF"/>
                </a:solidFill>
              </a:defRPr>
            </a:lvl8pPr>
            <a:lvl9pPr marL="4114800" lvl="8" indent="-3556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✘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●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●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ctrTitle"/>
          </p:nvPr>
        </p:nvSpPr>
        <p:spPr>
          <a:xfrm>
            <a:off x="685800" y="1991813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Zjavenie Jánovo</a:t>
            </a:r>
            <a:endParaRPr/>
          </a:p>
        </p:txBody>
      </p:sp>
      <p:grpSp>
        <p:nvGrpSpPr>
          <p:cNvPr id="80" name="Google Shape;80;p16"/>
          <p:cNvGrpSpPr/>
          <p:nvPr/>
        </p:nvGrpSpPr>
        <p:grpSpPr>
          <a:xfrm rot="2194107">
            <a:off x="803001" y="3184731"/>
            <a:ext cx="1014485" cy="642684"/>
            <a:chOff x="238125" y="1918825"/>
            <a:chExt cx="1042450" cy="660400"/>
          </a:xfrm>
        </p:grpSpPr>
        <p:sp>
          <p:nvSpPr>
            <p:cNvPr id="81" name="Google Shape;81;p16"/>
            <p:cNvSpPr/>
            <p:nvPr/>
          </p:nvSpPr>
          <p:spPr>
            <a:xfrm>
              <a:off x="238125" y="1918825"/>
              <a:ext cx="966975" cy="660400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6"/>
            <p:cNvSpPr/>
            <p:nvPr/>
          </p:nvSpPr>
          <p:spPr>
            <a:xfrm>
              <a:off x="1091875" y="1951850"/>
              <a:ext cx="188700" cy="136800"/>
            </a:xfrm>
            <a:custGeom>
              <a:avLst/>
              <a:gdLst/>
              <a:ahLst/>
              <a:cxnLst/>
              <a:rect l="l" t="t" r="r" b="b"/>
              <a:pathLst>
                <a:path w="7548" h="5472" extrusionOk="0">
                  <a:moveTo>
                    <a:pt x="5000" y="0"/>
                  </a:moveTo>
                  <a:lnTo>
                    <a:pt x="4812" y="95"/>
                  </a:lnTo>
                  <a:lnTo>
                    <a:pt x="4717" y="95"/>
                  </a:lnTo>
                  <a:lnTo>
                    <a:pt x="4340" y="472"/>
                  </a:lnTo>
                  <a:lnTo>
                    <a:pt x="4057" y="566"/>
                  </a:lnTo>
                  <a:lnTo>
                    <a:pt x="3774" y="566"/>
                  </a:lnTo>
                  <a:lnTo>
                    <a:pt x="3397" y="378"/>
                  </a:lnTo>
                  <a:lnTo>
                    <a:pt x="3208" y="944"/>
                  </a:lnTo>
                  <a:lnTo>
                    <a:pt x="2548" y="1887"/>
                  </a:lnTo>
                  <a:lnTo>
                    <a:pt x="2170" y="2359"/>
                  </a:lnTo>
                  <a:lnTo>
                    <a:pt x="1793" y="2736"/>
                  </a:lnTo>
                  <a:lnTo>
                    <a:pt x="1415" y="2925"/>
                  </a:lnTo>
                  <a:lnTo>
                    <a:pt x="1321" y="2925"/>
                  </a:lnTo>
                  <a:lnTo>
                    <a:pt x="1227" y="2831"/>
                  </a:lnTo>
                  <a:lnTo>
                    <a:pt x="1321" y="3114"/>
                  </a:lnTo>
                  <a:lnTo>
                    <a:pt x="1132" y="3114"/>
                  </a:lnTo>
                  <a:lnTo>
                    <a:pt x="1227" y="3302"/>
                  </a:lnTo>
                  <a:lnTo>
                    <a:pt x="1227" y="3208"/>
                  </a:lnTo>
                  <a:lnTo>
                    <a:pt x="1321" y="3302"/>
                  </a:lnTo>
                  <a:lnTo>
                    <a:pt x="1510" y="3491"/>
                  </a:lnTo>
                  <a:lnTo>
                    <a:pt x="1321" y="3397"/>
                  </a:lnTo>
                  <a:lnTo>
                    <a:pt x="1132" y="3491"/>
                  </a:lnTo>
                  <a:lnTo>
                    <a:pt x="755" y="3963"/>
                  </a:lnTo>
                  <a:lnTo>
                    <a:pt x="472" y="4529"/>
                  </a:lnTo>
                  <a:lnTo>
                    <a:pt x="283" y="4623"/>
                  </a:lnTo>
                  <a:lnTo>
                    <a:pt x="0" y="4623"/>
                  </a:lnTo>
                  <a:lnTo>
                    <a:pt x="378" y="5095"/>
                  </a:lnTo>
                  <a:lnTo>
                    <a:pt x="944" y="5472"/>
                  </a:lnTo>
                  <a:lnTo>
                    <a:pt x="849" y="5378"/>
                  </a:lnTo>
                  <a:lnTo>
                    <a:pt x="944" y="5283"/>
                  </a:lnTo>
                  <a:lnTo>
                    <a:pt x="1132" y="5189"/>
                  </a:lnTo>
                  <a:lnTo>
                    <a:pt x="1321" y="5000"/>
                  </a:lnTo>
                  <a:lnTo>
                    <a:pt x="1321" y="4812"/>
                  </a:lnTo>
                  <a:lnTo>
                    <a:pt x="1227" y="4623"/>
                  </a:lnTo>
                  <a:lnTo>
                    <a:pt x="1227" y="4623"/>
                  </a:lnTo>
                  <a:lnTo>
                    <a:pt x="1510" y="4812"/>
                  </a:lnTo>
                  <a:lnTo>
                    <a:pt x="1415" y="4717"/>
                  </a:lnTo>
                  <a:lnTo>
                    <a:pt x="1415" y="4717"/>
                  </a:lnTo>
                  <a:lnTo>
                    <a:pt x="1604" y="4812"/>
                  </a:lnTo>
                  <a:lnTo>
                    <a:pt x="1698" y="4906"/>
                  </a:lnTo>
                  <a:lnTo>
                    <a:pt x="1604" y="4717"/>
                  </a:lnTo>
                  <a:lnTo>
                    <a:pt x="1415" y="4151"/>
                  </a:lnTo>
                  <a:lnTo>
                    <a:pt x="1510" y="4340"/>
                  </a:lnTo>
                  <a:lnTo>
                    <a:pt x="1887" y="4529"/>
                  </a:lnTo>
                  <a:lnTo>
                    <a:pt x="4812" y="1321"/>
                  </a:lnTo>
                  <a:lnTo>
                    <a:pt x="4812" y="1415"/>
                  </a:lnTo>
                  <a:lnTo>
                    <a:pt x="4812" y="1510"/>
                  </a:lnTo>
                  <a:lnTo>
                    <a:pt x="5095" y="1510"/>
                  </a:lnTo>
                  <a:lnTo>
                    <a:pt x="5000" y="1604"/>
                  </a:lnTo>
                  <a:lnTo>
                    <a:pt x="5000" y="1698"/>
                  </a:lnTo>
                  <a:lnTo>
                    <a:pt x="5189" y="1981"/>
                  </a:lnTo>
                  <a:lnTo>
                    <a:pt x="5472" y="2264"/>
                  </a:lnTo>
                  <a:lnTo>
                    <a:pt x="5661" y="2264"/>
                  </a:lnTo>
                  <a:lnTo>
                    <a:pt x="5944" y="2170"/>
                  </a:lnTo>
                  <a:lnTo>
                    <a:pt x="5661" y="2359"/>
                  </a:lnTo>
                  <a:lnTo>
                    <a:pt x="5566" y="2453"/>
                  </a:lnTo>
                  <a:lnTo>
                    <a:pt x="5566" y="2642"/>
                  </a:lnTo>
                  <a:lnTo>
                    <a:pt x="5661" y="2736"/>
                  </a:lnTo>
                  <a:lnTo>
                    <a:pt x="5944" y="2831"/>
                  </a:lnTo>
                  <a:lnTo>
                    <a:pt x="6132" y="2831"/>
                  </a:lnTo>
                  <a:lnTo>
                    <a:pt x="6227" y="3114"/>
                  </a:lnTo>
                  <a:lnTo>
                    <a:pt x="6415" y="3585"/>
                  </a:lnTo>
                  <a:lnTo>
                    <a:pt x="6698" y="4057"/>
                  </a:lnTo>
                  <a:lnTo>
                    <a:pt x="6887" y="4151"/>
                  </a:lnTo>
                  <a:lnTo>
                    <a:pt x="7076" y="4151"/>
                  </a:lnTo>
                  <a:lnTo>
                    <a:pt x="6887" y="4340"/>
                  </a:lnTo>
                  <a:lnTo>
                    <a:pt x="6793" y="4434"/>
                  </a:lnTo>
                  <a:lnTo>
                    <a:pt x="6887" y="4529"/>
                  </a:lnTo>
                  <a:lnTo>
                    <a:pt x="7076" y="4717"/>
                  </a:lnTo>
                  <a:lnTo>
                    <a:pt x="7453" y="4812"/>
                  </a:lnTo>
                  <a:lnTo>
                    <a:pt x="7264" y="5000"/>
                  </a:lnTo>
                  <a:lnTo>
                    <a:pt x="7076" y="5095"/>
                  </a:lnTo>
                  <a:lnTo>
                    <a:pt x="7359" y="5095"/>
                  </a:lnTo>
                  <a:lnTo>
                    <a:pt x="7547" y="4717"/>
                  </a:lnTo>
                  <a:lnTo>
                    <a:pt x="7453" y="4623"/>
                  </a:lnTo>
                  <a:lnTo>
                    <a:pt x="7264" y="4717"/>
                  </a:lnTo>
                  <a:lnTo>
                    <a:pt x="7453" y="4434"/>
                  </a:lnTo>
                  <a:lnTo>
                    <a:pt x="7453" y="4340"/>
                  </a:lnTo>
                  <a:lnTo>
                    <a:pt x="7453" y="4151"/>
                  </a:lnTo>
                  <a:lnTo>
                    <a:pt x="7170" y="3963"/>
                  </a:lnTo>
                  <a:lnTo>
                    <a:pt x="6793" y="3868"/>
                  </a:lnTo>
                  <a:lnTo>
                    <a:pt x="6981" y="3774"/>
                  </a:lnTo>
                  <a:lnTo>
                    <a:pt x="7264" y="3585"/>
                  </a:lnTo>
                  <a:lnTo>
                    <a:pt x="6981" y="3114"/>
                  </a:lnTo>
                  <a:lnTo>
                    <a:pt x="6698" y="2831"/>
                  </a:lnTo>
                  <a:lnTo>
                    <a:pt x="6415" y="2642"/>
                  </a:lnTo>
                  <a:lnTo>
                    <a:pt x="6604" y="2264"/>
                  </a:lnTo>
                  <a:lnTo>
                    <a:pt x="6887" y="1981"/>
                  </a:lnTo>
                  <a:lnTo>
                    <a:pt x="6415" y="2076"/>
                  </a:lnTo>
                  <a:lnTo>
                    <a:pt x="6604" y="1887"/>
                  </a:lnTo>
                  <a:lnTo>
                    <a:pt x="6227" y="1887"/>
                  </a:lnTo>
                  <a:lnTo>
                    <a:pt x="6415" y="1698"/>
                  </a:lnTo>
                  <a:lnTo>
                    <a:pt x="6510" y="1604"/>
                  </a:lnTo>
                  <a:lnTo>
                    <a:pt x="6510" y="1510"/>
                  </a:lnTo>
                  <a:lnTo>
                    <a:pt x="6227" y="1604"/>
                  </a:lnTo>
                  <a:lnTo>
                    <a:pt x="6132" y="1793"/>
                  </a:lnTo>
                  <a:lnTo>
                    <a:pt x="6132" y="1510"/>
                  </a:lnTo>
                  <a:lnTo>
                    <a:pt x="6038" y="1321"/>
                  </a:lnTo>
                  <a:lnTo>
                    <a:pt x="5755" y="944"/>
                  </a:lnTo>
                  <a:lnTo>
                    <a:pt x="5283" y="566"/>
                  </a:lnTo>
                  <a:lnTo>
                    <a:pt x="5095" y="283"/>
                  </a:lnTo>
                  <a:lnTo>
                    <a:pt x="5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" name="Google Shape;83;p16"/>
          <p:cNvGrpSpPr/>
          <p:nvPr/>
        </p:nvGrpSpPr>
        <p:grpSpPr>
          <a:xfrm rot="-9269861">
            <a:off x="6165721" y="1346512"/>
            <a:ext cx="750220" cy="664172"/>
            <a:chOff x="1113100" y="2199475"/>
            <a:chExt cx="801900" cy="709925"/>
          </a:xfrm>
        </p:grpSpPr>
        <p:sp>
          <p:nvSpPr>
            <p:cNvPr id="84" name="Google Shape;84;p16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6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" name="Google Shape;86;p16"/>
          <p:cNvSpPr/>
          <p:nvPr/>
        </p:nvSpPr>
        <p:spPr>
          <a:xfrm>
            <a:off x="2562127" y="2945775"/>
            <a:ext cx="144248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6"/>
          <p:cNvSpPr/>
          <p:nvPr/>
        </p:nvSpPr>
        <p:spPr>
          <a:xfrm>
            <a:off x="6545225" y="2998088"/>
            <a:ext cx="2058017" cy="1015968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6"/>
          <p:cNvSpPr/>
          <p:nvPr/>
        </p:nvSpPr>
        <p:spPr>
          <a:xfrm>
            <a:off x="4004612" y="720375"/>
            <a:ext cx="1134768" cy="1015951"/>
          </a:xfrm>
          <a:custGeom>
            <a:avLst/>
            <a:gdLst/>
            <a:ahLst/>
            <a:cxnLst/>
            <a:rect l="l" t="t" r="r" b="b"/>
            <a:pathLst>
              <a:path w="19200" h="19345" extrusionOk="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>
            <a:spLocks noGrp="1"/>
          </p:cNvSpPr>
          <p:nvPr>
            <p:ph type="ctrTitle" idx="4294967295"/>
          </p:nvPr>
        </p:nvSpPr>
        <p:spPr>
          <a:xfrm>
            <a:off x="639975" y="1124917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Lora"/>
                <a:ea typeface="Lora"/>
                <a:cs typeface="Lora"/>
                <a:sym typeface="Lora"/>
              </a:rPr>
              <a:t>“Aby cirkev mohla pochopiť, čo bude, musí poznať nielen stav zboru, v ktorom sa kresťan práve nachádza, ale celého kresťanstva.” </a:t>
            </a:r>
            <a:endParaRPr sz="3000">
              <a:latin typeface="Lora"/>
              <a:ea typeface="Lora"/>
              <a:cs typeface="Lora"/>
              <a:sym typeface="Lor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Lora"/>
              <a:ea typeface="Lora"/>
              <a:cs typeface="Lora"/>
              <a:sym typeface="Lor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4" name="Google Shape;94;p17"/>
          <p:cNvSpPr txBox="1">
            <a:spLocks noGrp="1"/>
          </p:cNvSpPr>
          <p:nvPr>
            <p:ph type="subTitle" idx="4294967295"/>
          </p:nvPr>
        </p:nvSpPr>
        <p:spPr>
          <a:xfrm>
            <a:off x="685800" y="31448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prof. Dr. Karol Gábriš</a:t>
            </a:r>
            <a:endParaRPr/>
          </a:p>
        </p:txBody>
      </p:sp>
      <p:sp>
        <p:nvSpPr>
          <p:cNvPr id="95" name="Google Shape;95;p17"/>
          <p:cNvSpPr/>
          <p:nvPr/>
        </p:nvSpPr>
        <p:spPr>
          <a:xfrm rot="231374">
            <a:off x="2662148" y="2994784"/>
            <a:ext cx="3491296" cy="326027"/>
          </a:xfrm>
          <a:custGeom>
            <a:avLst/>
            <a:gdLst/>
            <a:ahLst/>
            <a:cxnLst/>
            <a:rect l="l" t="t" r="r" b="b"/>
            <a:pathLst>
              <a:path w="82170" h="8963" extrusionOk="0">
                <a:moveTo>
                  <a:pt x="60471" y="1"/>
                </a:moveTo>
                <a:lnTo>
                  <a:pt x="60547" y="39"/>
                </a:lnTo>
                <a:lnTo>
                  <a:pt x="60660" y="1"/>
                </a:lnTo>
                <a:close/>
                <a:moveTo>
                  <a:pt x="63019" y="95"/>
                </a:moveTo>
                <a:lnTo>
                  <a:pt x="62924" y="190"/>
                </a:lnTo>
                <a:lnTo>
                  <a:pt x="63019" y="190"/>
                </a:lnTo>
                <a:lnTo>
                  <a:pt x="63019" y="95"/>
                </a:lnTo>
                <a:close/>
                <a:moveTo>
                  <a:pt x="82075" y="944"/>
                </a:moveTo>
                <a:lnTo>
                  <a:pt x="82075" y="1039"/>
                </a:lnTo>
                <a:lnTo>
                  <a:pt x="81980" y="1133"/>
                </a:lnTo>
                <a:lnTo>
                  <a:pt x="81792" y="1133"/>
                </a:lnTo>
                <a:lnTo>
                  <a:pt x="81697" y="1039"/>
                </a:lnTo>
                <a:lnTo>
                  <a:pt x="81509" y="1227"/>
                </a:lnTo>
                <a:lnTo>
                  <a:pt x="81886" y="1227"/>
                </a:lnTo>
                <a:lnTo>
                  <a:pt x="82169" y="1039"/>
                </a:lnTo>
                <a:lnTo>
                  <a:pt x="82075" y="944"/>
                </a:lnTo>
                <a:close/>
                <a:moveTo>
                  <a:pt x="44151" y="1510"/>
                </a:moveTo>
                <a:lnTo>
                  <a:pt x="43962" y="1605"/>
                </a:lnTo>
                <a:lnTo>
                  <a:pt x="44245" y="1605"/>
                </a:lnTo>
                <a:lnTo>
                  <a:pt x="44151" y="1510"/>
                </a:lnTo>
                <a:close/>
                <a:moveTo>
                  <a:pt x="43019" y="1699"/>
                </a:moveTo>
                <a:lnTo>
                  <a:pt x="42830" y="1793"/>
                </a:lnTo>
                <a:lnTo>
                  <a:pt x="42956" y="1762"/>
                </a:lnTo>
                <a:lnTo>
                  <a:pt x="43019" y="1699"/>
                </a:lnTo>
                <a:close/>
                <a:moveTo>
                  <a:pt x="13585" y="5472"/>
                </a:moveTo>
                <a:lnTo>
                  <a:pt x="13585" y="5504"/>
                </a:lnTo>
                <a:lnTo>
                  <a:pt x="13585" y="5504"/>
                </a:lnTo>
                <a:lnTo>
                  <a:pt x="13680" y="5472"/>
                </a:lnTo>
                <a:close/>
                <a:moveTo>
                  <a:pt x="15095" y="6321"/>
                </a:moveTo>
                <a:lnTo>
                  <a:pt x="14812" y="6416"/>
                </a:lnTo>
                <a:lnTo>
                  <a:pt x="14812" y="6321"/>
                </a:lnTo>
                <a:close/>
                <a:moveTo>
                  <a:pt x="60547" y="39"/>
                </a:moveTo>
                <a:lnTo>
                  <a:pt x="60377" y="95"/>
                </a:lnTo>
                <a:lnTo>
                  <a:pt x="60471" y="190"/>
                </a:lnTo>
                <a:lnTo>
                  <a:pt x="60094" y="378"/>
                </a:lnTo>
                <a:lnTo>
                  <a:pt x="59811" y="473"/>
                </a:lnTo>
                <a:lnTo>
                  <a:pt x="59717" y="473"/>
                </a:lnTo>
                <a:lnTo>
                  <a:pt x="59622" y="378"/>
                </a:lnTo>
                <a:lnTo>
                  <a:pt x="59811" y="378"/>
                </a:lnTo>
                <a:lnTo>
                  <a:pt x="59811" y="284"/>
                </a:lnTo>
                <a:lnTo>
                  <a:pt x="59811" y="190"/>
                </a:lnTo>
                <a:lnTo>
                  <a:pt x="58962" y="190"/>
                </a:lnTo>
                <a:lnTo>
                  <a:pt x="58773" y="284"/>
                </a:lnTo>
                <a:lnTo>
                  <a:pt x="58396" y="473"/>
                </a:lnTo>
                <a:lnTo>
                  <a:pt x="58585" y="473"/>
                </a:lnTo>
                <a:lnTo>
                  <a:pt x="58396" y="661"/>
                </a:lnTo>
                <a:lnTo>
                  <a:pt x="58207" y="661"/>
                </a:lnTo>
                <a:lnTo>
                  <a:pt x="58302" y="567"/>
                </a:lnTo>
                <a:lnTo>
                  <a:pt x="58113" y="661"/>
                </a:lnTo>
                <a:lnTo>
                  <a:pt x="57924" y="661"/>
                </a:lnTo>
                <a:lnTo>
                  <a:pt x="57453" y="473"/>
                </a:lnTo>
                <a:lnTo>
                  <a:pt x="56981" y="284"/>
                </a:lnTo>
                <a:lnTo>
                  <a:pt x="56604" y="284"/>
                </a:lnTo>
                <a:lnTo>
                  <a:pt x="56604" y="473"/>
                </a:lnTo>
                <a:lnTo>
                  <a:pt x="56415" y="567"/>
                </a:lnTo>
                <a:lnTo>
                  <a:pt x="57075" y="473"/>
                </a:lnTo>
                <a:lnTo>
                  <a:pt x="56698" y="661"/>
                </a:lnTo>
                <a:lnTo>
                  <a:pt x="57170" y="567"/>
                </a:lnTo>
                <a:lnTo>
                  <a:pt x="57075" y="661"/>
                </a:lnTo>
                <a:lnTo>
                  <a:pt x="57075" y="756"/>
                </a:lnTo>
                <a:lnTo>
                  <a:pt x="56321" y="756"/>
                </a:lnTo>
                <a:lnTo>
                  <a:pt x="56226" y="567"/>
                </a:lnTo>
                <a:lnTo>
                  <a:pt x="56132" y="473"/>
                </a:lnTo>
                <a:lnTo>
                  <a:pt x="55849" y="473"/>
                </a:lnTo>
                <a:lnTo>
                  <a:pt x="55471" y="567"/>
                </a:lnTo>
                <a:lnTo>
                  <a:pt x="55000" y="661"/>
                </a:lnTo>
                <a:lnTo>
                  <a:pt x="55094" y="661"/>
                </a:lnTo>
                <a:lnTo>
                  <a:pt x="53868" y="850"/>
                </a:lnTo>
                <a:lnTo>
                  <a:pt x="52830" y="1039"/>
                </a:lnTo>
                <a:lnTo>
                  <a:pt x="52830" y="1039"/>
                </a:lnTo>
                <a:lnTo>
                  <a:pt x="52924" y="850"/>
                </a:lnTo>
                <a:lnTo>
                  <a:pt x="53019" y="756"/>
                </a:lnTo>
                <a:lnTo>
                  <a:pt x="53019" y="756"/>
                </a:lnTo>
                <a:lnTo>
                  <a:pt x="52358" y="944"/>
                </a:lnTo>
                <a:lnTo>
                  <a:pt x="51981" y="1039"/>
                </a:lnTo>
                <a:lnTo>
                  <a:pt x="51887" y="1133"/>
                </a:lnTo>
                <a:lnTo>
                  <a:pt x="51887" y="1227"/>
                </a:lnTo>
                <a:lnTo>
                  <a:pt x="51604" y="1039"/>
                </a:lnTo>
                <a:lnTo>
                  <a:pt x="50755" y="1039"/>
                </a:lnTo>
                <a:lnTo>
                  <a:pt x="50755" y="944"/>
                </a:lnTo>
                <a:lnTo>
                  <a:pt x="50755" y="850"/>
                </a:lnTo>
                <a:lnTo>
                  <a:pt x="50660" y="850"/>
                </a:lnTo>
                <a:lnTo>
                  <a:pt x="50660" y="1039"/>
                </a:lnTo>
                <a:lnTo>
                  <a:pt x="49623" y="1322"/>
                </a:lnTo>
                <a:lnTo>
                  <a:pt x="49151" y="1416"/>
                </a:lnTo>
                <a:lnTo>
                  <a:pt x="48679" y="1416"/>
                </a:lnTo>
                <a:lnTo>
                  <a:pt x="48679" y="1322"/>
                </a:lnTo>
                <a:lnTo>
                  <a:pt x="48773" y="1322"/>
                </a:lnTo>
                <a:lnTo>
                  <a:pt x="48585" y="1133"/>
                </a:lnTo>
                <a:lnTo>
                  <a:pt x="47547" y="1133"/>
                </a:lnTo>
                <a:lnTo>
                  <a:pt x="46981" y="1322"/>
                </a:lnTo>
                <a:lnTo>
                  <a:pt x="46038" y="1699"/>
                </a:lnTo>
                <a:lnTo>
                  <a:pt x="46038" y="1699"/>
                </a:lnTo>
                <a:lnTo>
                  <a:pt x="46132" y="1605"/>
                </a:lnTo>
                <a:lnTo>
                  <a:pt x="46038" y="1510"/>
                </a:lnTo>
                <a:lnTo>
                  <a:pt x="45755" y="1699"/>
                </a:lnTo>
                <a:lnTo>
                  <a:pt x="45660" y="1793"/>
                </a:lnTo>
                <a:lnTo>
                  <a:pt x="45566" y="1793"/>
                </a:lnTo>
                <a:lnTo>
                  <a:pt x="45472" y="1699"/>
                </a:lnTo>
                <a:lnTo>
                  <a:pt x="45472" y="1510"/>
                </a:lnTo>
                <a:lnTo>
                  <a:pt x="45755" y="1510"/>
                </a:lnTo>
                <a:lnTo>
                  <a:pt x="45566" y="1416"/>
                </a:lnTo>
                <a:lnTo>
                  <a:pt x="45189" y="1416"/>
                </a:lnTo>
                <a:lnTo>
                  <a:pt x="44245" y="1605"/>
                </a:lnTo>
                <a:lnTo>
                  <a:pt x="42736" y="2076"/>
                </a:lnTo>
                <a:lnTo>
                  <a:pt x="42736" y="2076"/>
                </a:lnTo>
                <a:lnTo>
                  <a:pt x="43113" y="1793"/>
                </a:lnTo>
                <a:lnTo>
                  <a:pt x="43491" y="1605"/>
                </a:lnTo>
                <a:lnTo>
                  <a:pt x="43208" y="1699"/>
                </a:lnTo>
                <a:lnTo>
                  <a:pt x="42956" y="1762"/>
                </a:lnTo>
                <a:lnTo>
                  <a:pt x="42924" y="1793"/>
                </a:lnTo>
                <a:lnTo>
                  <a:pt x="42453" y="1982"/>
                </a:lnTo>
                <a:lnTo>
                  <a:pt x="42075" y="1982"/>
                </a:lnTo>
                <a:lnTo>
                  <a:pt x="41981" y="1888"/>
                </a:lnTo>
                <a:lnTo>
                  <a:pt x="40377" y="1888"/>
                </a:lnTo>
                <a:lnTo>
                  <a:pt x="38962" y="1982"/>
                </a:lnTo>
                <a:lnTo>
                  <a:pt x="39057" y="2076"/>
                </a:lnTo>
                <a:lnTo>
                  <a:pt x="38962" y="2171"/>
                </a:lnTo>
                <a:lnTo>
                  <a:pt x="38679" y="2265"/>
                </a:lnTo>
                <a:lnTo>
                  <a:pt x="38774" y="2076"/>
                </a:lnTo>
                <a:lnTo>
                  <a:pt x="38679" y="2076"/>
                </a:lnTo>
                <a:lnTo>
                  <a:pt x="38585" y="2171"/>
                </a:lnTo>
                <a:lnTo>
                  <a:pt x="38491" y="2265"/>
                </a:lnTo>
                <a:lnTo>
                  <a:pt x="38302" y="2171"/>
                </a:lnTo>
                <a:lnTo>
                  <a:pt x="38208" y="1982"/>
                </a:lnTo>
                <a:lnTo>
                  <a:pt x="37453" y="1982"/>
                </a:lnTo>
                <a:lnTo>
                  <a:pt x="37736" y="2171"/>
                </a:lnTo>
                <a:lnTo>
                  <a:pt x="37264" y="2171"/>
                </a:lnTo>
                <a:lnTo>
                  <a:pt x="37076" y="2076"/>
                </a:lnTo>
                <a:lnTo>
                  <a:pt x="36793" y="2171"/>
                </a:lnTo>
                <a:lnTo>
                  <a:pt x="36887" y="1982"/>
                </a:lnTo>
                <a:lnTo>
                  <a:pt x="35943" y="2359"/>
                </a:lnTo>
                <a:lnTo>
                  <a:pt x="34906" y="2548"/>
                </a:lnTo>
                <a:lnTo>
                  <a:pt x="33868" y="2737"/>
                </a:lnTo>
                <a:lnTo>
                  <a:pt x="32925" y="2737"/>
                </a:lnTo>
                <a:lnTo>
                  <a:pt x="33113" y="2642"/>
                </a:lnTo>
                <a:lnTo>
                  <a:pt x="32830" y="2642"/>
                </a:lnTo>
                <a:lnTo>
                  <a:pt x="32547" y="2737"/>
                </a:lnTo>
                <a:lnTo>
                  <a:pt x="32076" y="2925"/>
                </a:lnTo>
                <a:lnTo>
                  <a:pt x="31321" y="2925"/>
                </a:lnTo>
                <a:lnTo>
                  <a:pt x="30472" y="3020"/>
                </a:lnTo>
                <a:lnTo>
                  <a:pt x="29623" y="3114"/>
                </a:lnTo>
                <a:lnTo>
                  <a:pt x="27736" y="3397"/>
                </a:lnTo>
                <a:lnTo>
                  <a:pt x="26698" y="3491"/>
                </a:lnTo>
                <a:lnTo>
                  <a:pt x="26415" y="3586"/>
                </a:lnTo>
                <a:lnTo>
                  <a:pt x="26321" y="3680"/>
                </a:lnTo>
                <a:lnTo>
                  <a:pt x="26132" y="3586"/>
                </a:lnTo>
                <a:lnTo>
                  <a:pt x="25944" y="3491"/>
                </a:lnTo>
                <a:lnTo>
                  <a:pt x="25755" y="3586"/>
                </a:lnTo>
                <a:lnTo>
                  <a:pt x="25661" y="3869"/>
                </a:lnTo>
                <a:lnTo>
                  <a:pt x="25189" y="3774"/>
                </a:lnTo>
                <a:lnTo>
                  <a:pt x="24623" y="3774"/>
                </a:lnTo>
                <a:lnTo>
                  <a:pt x="23491" y="3963"/>
                </a:lnTo>
                <a:lnTo>
                  <a:pt x="22642" y="4057"/>
                </a:lnTo>
                <a:lnTo>
                  <a:pt x="21793" y="4152"/>
                </a:lnTo>
                <a:lnTo>
                  <a:pt x="21887" y="4057"/>
                </a:lnTo>
                <a:lnTo>
                  <a:pt x="21698" y="4152"/>
                </a:lnTo>
                <a:lnTo>
                  <a:pt x="21510" y="4340"/>
                </a:lnTo>
                <a:lnTo>
                  <a:pt x="21415" y="4529"/>
                </a:lnTo>
                <a:lnTo>
                  <a:pt x="21227" y="4623"/>
                </a:lnTo>
                <a:lnTo>
                  <a:pt x="21132" y="4529"/>
                </a:lnTo>
                <a:lnTo>
                  <a:pt x="20944" y="4435"/>
                </a:lnTo>
                <a:lnTo>
                  <a:pt x="20378" y="4340"/>
                </a:lnTo>
                <a:lnTo>
                  <a:pt x="19906" y="4435"/>
                </a:lnTo>
                <a:lnTo>
                  <a:pt x="19529" y="4623"/>
                </a:lnTo>
                <a:lnTo>
                  <a:pt x="19434" y="4529"/>
                </a:lnTo>
                <a:lnTo>
                  <a:pt x="19340" y="4529"/>
                </a:lnTo>
                <a:lnTo>
                  <a:pt x="18868" y="4623"/>
                </a:lnTo>
                <a:lnTo>
                  <a:pt x="17925" y="5001"/>
                </a:lnTo>
                <a:lnTo>
                  <a:pt x="17925" y="4812"/>
                </a:lnTo>
                <a:lnTo>
                  <a:pt x="17736" y="5001"/>
                </a:lnTo>
                <a:lnTo>
                  <a:pt x="17548" y="5095"/>
                </a:lnTo>
                <a:lnTo>
                  <a:pt x="17359" y="5189"/>
                </a:lnTo>
                <a:lnTo>
                  <a:pt x="16887" y="5284"/>
                </a:lnTo>
                <a:lnTo>
                  <a:pt x="16982" y="5189"/>
                </a:lnTo>
                <a:lnTo>
                  <a:pt x="16982" y="5189"/>
                </a:lnTo>
                <a:lnTo>
                  <a:pt x="16321" y="5284"/>
                </a:lnTo>
                <a:lnTo>
                  <a:pt x="15755" y="5472"/>
                </a:lnTo>
                <a:lnTo>
                  <a:pt x="15189" y="5567"/>
                </a:lnTo>
                <a:lnTo>
                  <a:pt x="14623" y="5567"/>
                </a:lnTo>
                <a:lnTo>
                  <a:pt x="15283" y="5472"/>
                </a:lnTo>
                <a:lnTo>
                  <a:pt x="15189" y="5378"/>
                </a:lnTo>
                <a:lnTo>
                  <a:pt x="15095" y="5284"/>
                </a:lnTo>
                <a:lnTo>
                  <a:pt x="15095" y="5189"/>
                </a:lnTo>
                <a:lnTo>
                  <a:pt x="15095" y="5095"/>
                </a:lnTo>
                <a:lnTo>
                  <a:pt x="14906" y="5189"/>
                </a:lnTo>
                <a:lnTo>
                  <a:pt x="14529" y="5284"/>
                </a:lnTo>
                <a:lnTo>
                  <a:pt x="13680" y="5472"/>
                </a:lnTo>
                <a:lnTo>
                  <a:pt x="13680" y="5567"/>
                </a:lnTo>
                <a:lnTo>
                  <a:pt x="13585" y="5567"/>
                </a:lnTo>
                <a:lnTo>
                  <a:pt x="13585" y="5504"/>
                </a:lnTo>
                <a:lnTo>
                  <a:pt x="13585" y="5504"/>
                </a:lnTo>
                <a:lnTo>
                  <a:pt x="13397" y="5567"/>
                </a:lnTo>
                <a:lnTo>
                  <a:pt x="13208" y="5661"/>
                </a:lnTo>
                <a:lnTo>
                  <a:pt x="13302" y="5755"/>
                </a:lnTo>
                <a:lnTo>
                  <a:pt x="13585" y="5661"/>
                </a:lnTo>
                <a:lnTo>
                  <a:pt x="13868" y="5661"/>
                </a:lnTo>
                <a:lnTo>
                  <a:pt x="13585" y="5850"/>
                </a:lnTo>
                <a:lnTo>
                  <a:pt x="13302" y="5850"/>
                </a:lnTo>
                <a:lnTo>
                  <a:pt x="13019" y="5755"/>
                </a:lnTo>
                <a:lnTo>
                  <a:pt x="12736" y="5755"/>
                </a:lnTo>
                <a:lnTo>
                  <a:pt x="11133" y="6227"/>
                </a:lnTo>
                <a:lnTo>
                  <a:pt x="11038" y="6133"/>
                </a:lnTo>
                <a:lnTo>
                  <a:pt x="10472" y="6321"/>
                </a:lnTo>
                <a:lnTo>
                  <a:pt x="10001" y="6416"/>
                </a:lnTo>
                <a:lnTo>
                  <a:pt x="9434" y="6510"/>
                </a:lnTo>
                <a:lnTo>
                  <a:pt x="8680" y="6699"/>
                </a:lnTo>
                <a:lnTo>
                  <a:pt x="7642" y="6888"/>
                </a:lnTo>
                <a:lnTo>
                  <a:pt x="6416" y="7076"/>
                </a:lnTo>
                <a:lnTo>
                  <a:pt x="3963" y="7454"/>
                </a:lnTo>
                <a:lnTo>
                  <a:pt x="1604" y="7831"/>
                </a:lnTo>
                <a:lnTo>
                  <a:pt x="944" y="8020"/>
                </a:lnTo>
                <a:lnTo>
                  <a:pt x="567" y="7925"/>
                </a:lnTo>
                <a:lnTo>
                  <a:pt x="284" y="7831"/>
                </a:lnTo>
                <a:lnTo>
                  <a:pt x="189" y="7831"/>
                </a:lnTo>
                <a:lnTo>
                  <a:pt x="189" y="7925"/>
                </a:lnTo>
                <a:lnTo>
                  <a:pt x="189" y="8208"/>
                </a:lnTo>
                <a:lnTo>
                  <a:pt x="1" y="8397"/>
                </a:lnTo>
                <a:lnTo>
                  <a:pt x="1" y="8586"/>
                </a:lnTo>
                <a:lnTo>
                  <a:pt x="1" y="8680"/>
                </a:lnTo>
                <a:lnTo>
                  <a:pt x="95" y="8774"/>
                </a:lnTo>
                <a:lnTo>
                  <a:pt x="472" y="8869"/>
                </a:lnTo>
                <a:lnTo>
                  <a:pt x="755" y="8869"/>
                </a:lnTo>
                <a:lnTo>
                  <a:pt x="567" y="8963"/>
                </a:lnTo>
                <a:lnTo>
                  <a:pt x="755" y="8963"/>
                </a:lnTo>
                <a:lnTo>
                  <a:pt x="1038" y="8869"/>
                </a:lnTo>
                <a:lnTo>
                  <a:pt x="1416" y="8586"/>
                </a:lnTo>
                <a:lnTo>
                  <a:pt x="1416" y="8774"/>
                </a:lnTo>
                <a:lnTo>
                  <a:pt x="1510" y="8869"/>
                </a:lnTo>
                <a:lnTo>
                  <a:pt x="1699" y="8774"/>
                </a:lnTo>
                <a:lnTo>
                  <a:pt x="1793" y="8774"/>
                </a:lnTo>
                <a:lnTo>
                  <a:pt x="2265" y="8586"/>
                </a:lnTo>
                <a:lnTo>
                  <a:pt x="2642" y="8491"/>
                </a:lnTo>
                <a:lnTo>
                  <a:pt x="3397" y="8491"/>
                </a:lnTo>
                <a:lnTo>
                  <a:pt x="4152" y="8397"/>
                </a:lnTo>
                <a:lnTo>
                  <a:pt x="4623" y="8397"/>
                </a:lnTo>
                <a:lnTo>
                  <a:pt x="5001" y="8114"/>
                </a:lnTo>
                <a:lnTo>
                  <a:pt x="5001" y="8208"/>
                </a:lnTo>
                <a:lnTo>
                  <a:pt x="5284" y="8114"/>
                </a:lnTo>
                <a:lnTo>
                  <a:pt x="5850" y="7831"/>
                </a:lnTo>
                <a:lnTo>
                  <a:pt x="5944" y="7925"/>
                </a:lnTo>
                <a:lnTo>
                  <a:pt x="5850" y="8020"/>
                </a:lnTo>
                <a:lnTo>
                  <a:pt x="5850" y="8114"/>
                </a:lnTo>
                <a:lnTo>
                  <a:pt x="5944" y="8020"/>
                </a:lnTo>
                <a:lnTo>
                  <a:pt x="6416" y="7925"/>
                </a:lnTo>
                <a:lnTo>
                  <a:pt x="7170" y="7925"/>
                </a:lnTo>
                <a:lnTo>
                  <a:pt x="7170" y="8020"/>
                </a:lnTo>
                <a:lnTo>
                  <a:pt x="7076" y="8114"/>
                </a:lnTo>
                <a:lnTo>
                  <a:pt x="7265" y="8020"/>
                </a:lnTo>
                <a:lnTo>
                  <a:pt x="7359" y="7925"/>
                </a:lnTo>
                <a:lnTo>
                  <a:pt x="7359" y="7831"/>
                </a:lnTo>
                <a:lnTo>
                  <a:pt x="7548" y="8020"/>
                </a:lnTo>
                <a:lnTo>
                  <a:pt x="8397" y="7642"/>
                </a:lnTo>
                <a:lnTo>
                  <a:pt x="8963" y="7454"/>
                </a:lnTo>
                <a:lnTo>
                  <a:pt x="9151" y="7359"/>
                </a:lnTo>
                <a:lnTo>
                  <a:pt x="9246" y="7359"/>
                </a:lnTo>
                <a:lnTo>
                  <a:pt x="9151" y="7171"/>
                </a:lnTo>
                <a:lnTo>
                  <a:pt x="9246" y="7076"/>
                </a:lnTo>
                <a:lnTo>
                  <a:pt x="9340" y="7076"/>
                </a:lnTo>
                <a:lnTo>
                  <a:pt x="9340" y="7171"/>
                </a:lnTo>
                <a:lnTo>
                  <a:pt x="9434" y="7076"/>
                </a:lnTo>
                <a:lnTo>
                  <a:pt x="9529" y="7171"/>
                </a:lnTo>
                <a:lnTo>
                  <a:pt x="9434" y="7265"/>
                </a:lnTo>
                <a:lnTo>
                  <a:pt x="9340" y="7265"/>
                </a:lnTo>
                <a:lnTo>
                  <a:pt x="9340" y="7359"/>
                </a:lnTo>
                <a:lnTo>
                  <a:pt x="9717" y="7171"/>
                </a:lnTo>
                <a:lnTo>
                  <a:pt x="10095" y="7076"/>
                </a:lnTo>
                <a:lnTo>
                  <a:pt x="10095" y="7171"/>
                </a:lnTo>
                <a:lnTo>
                  <a:pt x="10001" y="7171"/>
                </a:lnTo>
                <a:lnTo>
                  <a:pt x="9906" y="7265"/>
                </a:lnTo>
                <a:lnTo>
                  <a:pt x="9906" y="7359"/>
                </a:lnTo>
                <a:lnTo>
                  <a:pt x="9623" y="7265"/>
                </a:lnTo>
                <a:lnTo>
                  <a:pt x="9717" y="7454"/>
                </a:lnTo>
                <a:lnTo>
                  <a:pt x="10850" y="7076"/>
                </a:lnTo>
                <a:lnTo>
                  <a:pt x="11038" y="7076"/>
                </a:lnTo>
                <a:lnTo>
                  <a:pt x="11133" y="7171"/>
                </a:lnTo>
                <a:lnTo>
                  <a:pt x="11321" y="7265"/>
                </a:lnTo>
                <a:lnTo>
                  <a:pt x="11416" y="7265"/>
                </a:lnTo>
                <a:lnTo>
                  <a:pt x="11604" y="7171"/>
                </a:lnTo>
                <a:lnTo>
                  <a:pt x="11793" y="6982"/>
                </a:lnTo>
                <a:lnTo>
                  <a:pt x="11887" y="6888"/>
                </a:lnTo>
                <a:lnTo>
                  <a:pt x="12170" y="6888"/>
                </a:lnTo>
                <a:lnTo>
                  <a:pt x="12076" y="7076"/>
                </a:lnTo>
                <a:lnTo>
                  <a:pt x="12265" y="7076"/>
                </a:lnTo>
                <a:lnTo>
                  <a:pt x="12359" y="6888"/>
                </a:lnTo>
                <a:lnTo>
                  <a:pt x="12548" y="6793"/>
                </a:lnTo>
                <a:lnTo>
                  <a:pt x="12736" y="6793"/>
                </a:lnTo>
                <a:lnTo>
                  <a:pt x="12453" y="6982"/>
                </a:lnTo>
                <a:lnTo>
                  <a:pt x="12925" y="6982"/>
                </a:lnTo>
                <a:lnTo>
                  <a:pt x="13491" y="6888"/>
                </a:lnTo>
                <a:lnTo>
                  <a:pt x="14434" y="6605"/>
                </a:lnTo>
                <a:lnTo>
                  <a:pt x="15849" y="6510"/>
                </a:lnTo>
                <a:lnTo>
                  <a:pt x="16510" y="6416"/>
                </a:lnTo>
                <a:lnTo>
                  <a:pt x="16982" y="6227"/>
                </a:lnTo>
                <a:lnTo>
                  <a:pt x="17831" y="6038"/>
                </a:lnTo>
                <a:lnTo>
                  <a:pt x="18680" y="6038"/>
                </a:lnTo>
                <a:lnTo>
                  <a:pt x="19057" y="5850"/>
                </a:lnTo>
                <a:lnTo>
                  <a:pt x="19340" y="5755"/>
                </a:lnTo>
                <a:lnTo>
                  <a:pt x="20472" y="5661"/>
                </a:lnTo>
                <a:lnTo>
                  <a:pt x="21604" y="5567"/>
                </a:lnTo>
                <a:lnTo>
                  <a:pt x="22736" y="5378"/>
                </a:lnTo>
                <a:lnTo>
                  <a:pt x="23774" y="5095"/>
                </a:lnTo>
                <a:lnTo>
                  <a:pt x="23774" y="5284"/>
                </a:lnTo>
                <a:lnTo>
                  <a:pt x="24151" y="5189"/>
                </a:lnTo>
                <a:lnTo>
                  <a:pt x="24246" y="5189"/>
                </a:lnTo>
                <a:lnTo>
                  <a:pt x="24246" y="5095"/>
                </a:lnTo>
                <a:lnTo>
                  <a:pt x="24623" y="5001"/>
                </a:lnTo>
                <a:lnTo>
                  <a:pt x="25000" y="5095"/>
                </a:lnTo>
                <a:lnTo>
                  <a:pt x="25378" y="5095"/>
                </a:lnTo>
                <a:lnTo>
                  <a:pt x="25755" y="4906"/>
                </a:lnTo>
                <a:lnTo>
                  <a:pt x="25755" y="5095"/>
                </a:lnTo>
                <a:lnTo>
                  <a:pt x="25849" y="5001"/>
                </a:lnTo>
                <a:lnTo>
                  <a:pt x="26132" y="4906"/>
                </a:lnTo>
                <a:lnTo>
                  <a:pt x="27264" y="4906"/>
                </a:lnTo>
                <a:lnTo>
                  <a:pt x="28491" y="4718"/>
                </a:lnTo>
                <a:lnTo>
                  <a:pt x="28302" y="4529"/>
                </a:lnTo>
                <a:lnTo>
                  <a:pt x="28491" y="4435"/>
                </a:lnTo>
                <a:lnTo>
                  <a:pt x="28585" y="4340"/>
                </a:lnTo>
                <a:lnTo>
                  <a:pt x="28774" y="4529"/>
                </a:lnTo>
                <a:lnTo>
                  <a:pt x="28679" y="4623"/>
                </a:lnTo>
                <a:lnTo>
                  <a:pt x="29717" y="4623"/>
                </a:lnTo>
                <a:lnTo>
                  <a:pt x="30189" y="4529"/>
                </a:lnTo>
                <a:lnTo>
                  <a:pt x="31510" y="4246"/>
                </a:lnTo>
                <a:lnTo>
                  <a:pt x="32076" y="4057"/>
                </a:lnTo>
                <a:lnTo>
                  <a:pt x="32547" y="3869"/>
                </a:lnTo>
                <a:lnTo>
                  <a:pt x="32642" y="3963"/>
                </a:lnTo>
                <a:lnTo>
                  <a:pt x="32830" y="4057"/>
                </a:lnTo>
                <a:lnTo>
                  <a:pt x="33019" y="4057"/>
                </a:lnTo>
                <a:lnTo>
                  <a:pt x="33679" y="3869"/>
                </a:lnTo>
                <a:lnTo>
                  <a:pt x="33962" y="3586"/>
                </a:lnTo>
                <a:lnTo>
                  <a:pt x="34623" y="3586"/>
                </a:lnTo>
                <a:lnTo>
                  <a:pt x="35660" y="3491"/>
                </a:lnTo>
                <a:lnTo>
                  <a:pt x="37170" y="3586"/>
                </a:lnTo>
                <a:lnTo>
                  <a:pt x="37547" y="3397"/>
                </a:lnTo>
                <a:lnTo>
                  <a:pt x="38019" y="3303"/>
                </a:lnTo>
                <a:lnTo>
                  <a:pt x="39151" y="3208"/>
                </a:lnTo>
                <a:lnTo>
                  <a:pt x="41038" y="3208"/>
                </a:lnTo>
                <a:lnTo>
                  <a:pt x="41038" y="3114"/>
                </a:lnTo>
                <a:lnTo>
                  <a:pt x="41226" y="3020"/>
                </a:lnTo>
                <a:lnTo>
                  <a:pt x="41981" y="2925"/>
                </a:lnTo>
                <a:lnTo>
                  <a:pt x="44811" y="2925"/>
                </a:lnTo>
                <a:lnTo>
                  <a:pt x="45000" y="2831"/>
                </a:lnTo>
                <a:lnTo>
                  <a:pt x="45189" y="2642"/>
                </a:lnTo>
                <a:lnTo>
                  <a:pt x="45283" y="2548"/>
                </a:lnTo>
                <a:lnTo>
                  <a:pt x="45566" y="2548"/>
                </a:lnTo>
                <a:lnTo>
                  <a:pt x="45472" y="2737"/>
                </a:lnTo>
                <a:lnTo>
                  <a:pt x="45472" y="2737"/>
                </a:lnTo>
                <a:lnTo>
                  <a:pt x="46132" y="2548"/>
                </a:lnTo>
                <a:lnTo>
                  <a:pt x="46887" y="2548"/>
                </a:lnTo>
                <a:lnTo>
                  <a:pt x="47547" y="2454"/>
                </a:lnTo>
                <a:lnTo>
                  <a:pt x="48207" y="2265"/>
                </a:lnTo>
                <a:lnTo>
                  <a:pt x="48302" y="2359"/>
                </a:lnTo>
                <a:lnTo>
                  <a:pt x="49434" y="2359"/>
                </a:lnTo>
                <a:lnTo>
                  <a:pt x="49717" y="2265"/>
                </a:lnTo>
                <a:lnTo>
                  <a:pt x="50094" y="2171"/>
                </a:lnTo>
                <a:lnTo>
                  <a:pt x="50755" y="2076"/>
                </a:lnTo>
                <a:lnTo>
                  <a:pt x="52170" y="1982"/>
                </a:lnTo>
                <a:lnTo>
                  <a:pt x="54056" y="1793"/>
                </a:lnTo>
                <a:lnTo>
                  <a:pt x="56132" y="1510"/>
                </a:lnTo>
                <a:lnTo>
                  <a:pt x="56037" y="1605"/>
                </a:lnTo>
                <a:lnTo>
                  <a:pt x="55943" y="1699"/>
                </a:lnTo>
                <a:lnTo>
                  <a:pt x="55754" y="1699"/>
                </a:lnTo>
                <a:lnTo>
                  <a:pt x="55471" y="1793"/>
                </a:lnTo>
                <a:lnTo>
                  <a:pt x="55377" y="1888"/>
                </a:lnTo>
                <a:lnTo>
                  <a:pt x="56415" y="1605"/>
                </a:lnTo>
                <a:lnTo>
                  <a:pt x="56887" y="1510"/>
                </a:lnTo>
                <a:lnTo>
                  <a:pt x="56981" y="1605"/>
                </a:lnTo>
                <a:lnTo>
                  <a:pt x="56887" y="1699"/>
                </a:lnTo>
                <a:lnTo>
                  <a:pt x="57358" y="1605"/>
                </a:lnTo>
                <a:lnTo>
                  <a:pt x="57736" y="1605"/>
                </a:lnTo>
                <a:lnTo>
                  <a:pt x="58207" y="1510"/>
                </a:lnTo>
                <a:lnTo>
                  <a:pt x="58679" y="1510"/>
                </a:lnTo>
                <a:lnTo>
                  <a:pt x="58773" y="1416"/>
                </a:lnTo>
                <a:lnTo>
                  <a:pt x="58868" y="1322"/>
                </a:lnTo>
                <a:lnTo>
                  <a:pt x="59056" y="1133"/>
                </a:lnTo>
                <a:lnTo>
                  <a:pt x="59151" y="1227"/>
                </a:lnTo>
                <a:lnTo>
                  <a:pt x="59339" y="1227"/>
                </a:lnTo>
                <a:lnTo>
                  <a:pt x="59434" y="1322"/>
                </a:lnTo>
                <a:lnTo>
                  <a:pt x="59339" y="1510"/>
                </a:lnTo>
                <a:lnTo>
                  <a:pt x="59811" y="1416"/>
                </a:lnTo>
                <a:lnTo>
                  <a:pt x="60000" y="1322"/>
                </a:lnTo>
                <a:lnTo>
                  <a:pt x="60094" y="1416"/>
                </a:lnTo>
                <a:lnTo>
                  <a:pt x="60377" y="1322"/>
                </a:lnTo>
                <a:lnTo>
                  <a:pt x="60660" y="1227"/>
                </a:lnTo>
                <a:lnTo>
                  <a:pt x="61320" y="1133"/>
                </a:lnTo>
                <a:lnTo>
                  <a:pt x="61981" y="1227"/>
                </a:lnTo>
                <a:lnTo>
                  <a:pt x="62641" y="1227"/>
                </a:lnTo>
                <a:lnTo>
                  <a:pt x="62547" y="1133"/>
                </a:lnTo>
                <a:lnTo>
                  <a:pt x="63207" y="1039"/>
                </a:lnTo>
                <a:lnTo>
                  <a:pt x="63019" y="1133"/>
                </a:lnTo>
                <a:lnTo>
                  <a:pt x="63585" y="1133"/>
                </a:lnTo>
                <a:lnTo>
                  <a:pt x="63302" y="1039"/>
                </a:lnTo>
                <a:lnTo>
                  <a:pt x="63773" y="850"/>
                </a:lnTo>
                <a:lnTo>
                  <a:pt x="64151" y="756"/>
                </a:lnTo>
                <a:lnTo>
                  <a:pt x="64434" y="850"/>
                </a:lnTo>
                <a:lnTo>
                  <a:pt x="64434" y="1133"/>
                </a:lnTo>
                <a:lnTo>
                  <a:pt x="65283" y="850"/>
                </a:lnTo>
                <a:lnTo>
                  <a:pt x="65283" y="944"/>
                </a:lnTo>
                <a:lnTo>
                  <a:pt x="65471" y="944"/>
                </a:lnTo>
                <a:lnTo>
                  <a:pt x="65566" y="850"/>
                </a:lnTo>
                <a:lnTo>
                  <a:pt x="65754" y="944"/>
                </a:lnTo>
                <a:lnTo>
                  <a:pt x="66132" y="850"/>
                </a:lnTo>
                <a:lnTo>
                  <a:pt x="66981" y="850"/>
                </a:lnTo>
                <a:lnTo>
                  <a:pt x="66981" y="944"/>
                </a:lnTo>
                <a:lnTo>
                  <a:pt x="66886" y="1039"/>
                </a:lnTo>
                <a:lnTo>
                  <a:pt x="66792" y="1039"/>
                </a:lnTo>
                <a:lnTo>
                  <a:pt x="66792" y="1133"/>
                </a:lnTo>
                <a:lnTo>
                  <a:pt x="67641" y="944"/>
                </a:lnTo>
                <a:lnTo>
                  <a:pt x="68113" y="850"/>
                </a:lnTo>
                <a:lnTo>
                  <a:pt x="68584" y="850"/>
                </a:lnTo>
                <a:lnTo>
                  <a:pt x="68773" y="944"/>
                </a:lnTo>
                <a:lnTo>
                  <a:pt x="68962" y="944"/>
                </a:lnTo>
                <a:lnTo>
                  <a:pt x="69150" y="850"/>
                </a:lnTo>
                <a:lnTo>
                  <a:pt x="70849" y="944"/>
                </a:lnTo>
                <a:lnTo>
                  <a:pt x="71509" y="850"/>
                </a:lnTo>
                <a:lnTo>
                  <a:pt x="72169" y="756"/>
                </a:lnTo>
                <a:lnTo>
                  <a:pt x="73207" y="756"/>
                </a:lnTo>
                <a:lnTo>
                  <a:pt x="73584" y="944"/>
                </a:lnTo>
                <a:lnTo>
                  <a:pt x="73962" y="944"/>
                </a:lnTo>
                <a:lnTo>
                  <a:pt x="73773" y="756"/>
                </a:lnTo>
                <a:lnTo>
                  <a:pt x="74056" y="567"/>
                </a:lnTo>
                <a:lnTo>
                  <a:pt x="74150" y="567"/>
                </a:lnTo>
                <a:lnTo>
                  <a:pt x="74150" y="756"/>
                </a:lnTo>
                <a:lnTo>
                  <a:pt x="74339" y="850"/>
                </a:lnTo>
                <a:lnTo>
                  <a:pt x="74433" y="756"/>
                </a:lnTo>
                <a:lnTo>
                  <a:pt x="74716" y="661"/>
                </a:lnTo>
                <a:lnTo>
                  <a:pt x="75188" y="661"/>
                </a:lnTo>
                <a:lnTo>
                  <a:pt x="75188" y="756"/>
                </a:lnTo>
                <a:lnTo>
                  <a:pt x="74999" y="850"/>
                </a:lnTo>
                <a:lnTo>
                  <a:pt x="75377" y="756"/>
                </a:lnTo>
                <a:lnTo>
                  <a:pt x="75754" y="756"/>
                </a:lnTo>
                <a:lnTo>
                  <a:pt x="75471" y="850"/>
                </a:lnTo>
                <a:lnTo>
                  <a:pt x="75565" y="944"/>
                </a:lnTo>
                <a:lnTo>
                  <a:pt x="76226" y="1039"/>
                </a:lnTo>
                <a:lnTo>
                  <a:pt x="76320" y="850"/>
                </a:lnTo>
                <a:lnTo>
                  <a:pt x="76509" y="850"/>
                </a:lnTo>
                <a:lnTo>
                  <a:pt x="76792" y="756"/>
                </a:lnTo>
                <a:lnTo>
                  <a:pt x="77075" y="661"/>
                </a:lnTo>
                <a:lnTo>
                  <a:pt x="76886" y="850"/>
                </a:lnTo>
                <a:lnTo>
                  <a:pt x="76981" y="944"/>
                </a:lnTo>
                <a:lnTo>
                  <a:pt x="77264" y="1039"/>
                </a:lnTo>
                <a:lnTo>
                  <a:pt x="77547" y="1133"/>
                </a:lnTo>
                <a:lnTo>
                  <a:pt x="77924" y="1227"/>
                </a:lnTo>
                <a:lnTo>
                  <a:pt x="78018" y="1133"/>
                </a:lnTo>
                <a:lnTo>
                  <a:pt x="77924" y="1039"/>
                </a:lnTo>
                <a:lnTo>
                  <a:pt x="78207" y="944"/>
                </a:lnTo>
                <a:lnTo>
                  <a:pt x="78490" y="1039"/>
                </a:lnTo>
                <a:lnTo>
                  <a:pt x="78773" y="1039"/>
                </a:lnTo>
                <a:lnTo>
                  <a:pt x="79056" y="1133"/>
                </a:lnTo>
                <a:lnTo>
                  <a:pt x="79716" y="944"/>
                </a:lnTo>
                <a:lnTo>
                  <a:pt x="80282" y="756"/>
                </a:lnTo>
                <a:lnTo>
                  <a:pt x="80282" y="850"/>
                </a:lnTo>
                <a:lnTo>
                  <a:pt x="80188" y="944"/>
                </a:lnTo>
                <a:lnTo>
                  <a:pt x="80848" y="1039"/>
                </a:lnTo>
                <a:lnTo>
                  <a:pt x="81131" y="1039"/>
                </a:lnTo>
                <a:lnTo>
                  <a:pt x="81131" y="1133"/>
                </a:lnTo>
                <a:lnTo>
                  <a:pt x="81037" y="1227"/>
                </a:lnTo>
                <a:lnTo>
                  <a:pt x="81697" y="1039"/>
                </a:lnTo>
                <a:lnTo>
                  <a:pt x="81886" y="944"/>
                </a:lnTo>
                <a:lnTo>
                  <a:pt x="81792" y="850"/>
                </a:lnTo>
                <a:lnTo>
                  <a:pt x="81414" y="850"/>
                </a:lnTo>
                <a:lnTo>
                  <a:pt x="80943" y="944"/>
                </a:lnTo>
                <a:lnTo>
                  <a:pt x="81037" y="756"/>
                </a:lnTo>
                <a:lnTo>
                  <a:pt x="80754" y="944"/>
                </a:lnTo>
                <a:lnTo>
                  <a:pt x="80660" y="756"/>
                </a:lnTo>
                <a:lnTo>
                  <a:pt x="80754" y="661"/>
                </a:lnTo>
                <a:lnTo>
                  <a:pt x="80188" y="661"/>
                </a:lnTo>
                <a:lnTo>
                  <a:pt x="80188" y="567"/>
                </a:lnTo>
                <a:lnTo>
                  <a:pt x="80282" y="567"/>
                </a:lnTo>
                <a:lnTo>
                  <a:pt x="79528" y="473"/>
                </a:lnTo>
                <a:lnTo>
                  <a:pt x="79339" y="567"/>
                </a:lnTo>
                <a:lnTo>
                  <a:pt x="79245" y="567"/>
                </a:lnTo>
                <a:lnTo>
                  <a:pt x="79245" y="661"/>
                </a:lnTo>
                <a:lnTo>
                  <a:pt x="79056" y="850"/>
                </a:lnTo>
                <a:lnTo>
                  <a:pt x="78867" y="378"/>
                </a:lnTo>
                <a:lnTo>
                  <a:pt x="78679" y="473"/>
                </a:lnTo>
                <a:lnTo>
                  <a:pt x="78396" y="567"/>
                </a:lnTo>
                <a:lnTo>
                  <a:pt x="78018" y="661"/>
                </a:lnTo>
                <a:lnTo>
                  <a:pt x="77924" y="661"/>
                </a:lnTo>
                <a:lnTo>
                  <a:pt x="77830" y="567"/>
                </a:lnTo>
                <a:lnTo>
                  <a:pt x="77075" y="567"/>
                </a:lnTo>
                <a:lnTo>
                  <a:pt x="77264" y="473"/>
                </a:lnTo>
                <a:lnTo>
                  <a:pt x="77169" y="284"/>
                </a:lnTo>
                <a:lnTo>
                  <a:pt x="76981" y="378"/>
                </a:lnTo>
                <a:lnTo>
                  <a:pt x="76792" y="473"/>
                </a:lnTo>
                <a:lnTo>
                  <a:pt x="76037" y="473"/>
                </a:lnTo>
                <a:lnTo>
                  <a:pt x="74716" y="190"/>
                </a:lnTo>
                <a:lnTo>
                  <a:pt x="74433" y="378"/>
                </a:lnTo>
                <a:lnTo>
                  <a:pt x="74056" y="378"/>
                </a:lnTo>
                <a:lnTo>
                  <a:pt x="74150" y="190"/>
                </a:lnTo>
                <a:lnTo>
                  <a:pt x="74056" y="190"/>
                </a:lnTo>
                <a:lnTo>
                  <a:pt x="73773" y="284"/>
                </a:lnTo>
                <a:lnTo>
                  <a:pt x="73773" y="95"/>
                </a:lnTo>
                <a:lnTo>
                  <a:pt x="73301" y="190"/>
                </a:lnTo>
                <a:lnTo>
                  <a:pt x="72830" y="190"/>
                </a:lnTo>
                <a:lnTo>
                  <a:pt x="72830" y="378"/>
                </a:lnTo>
                <a:lnTo>
                  <a:pt x="72924" y="473"/>
                </a:lnTo>
                <a:lnTo>
                  <a:pt x="72924" y="567"/>
                </a:lnTo>
                <a:lnTo>
                  <a:pt x="72735" y="661"/>
                </a:lnTo>
                <a:lnTo>
                  <a:pt x="72735" y="567"/>
                </a:lnTo>
                <a:lnTo>
                  <a:pt x="72547" y="473"/>
                </a:lnTo>
                <a:lnTo>
                  <a:pt x="72452" y="378"/>
                </a:lnTo>
                <a:lnTo>
                  <a:pt x="72641" y="284"/>
                </a:lnTo>
                <a:lnTo>
                  <a:pt x="71603" y="284"/>
                </a:lnTo>
                <a:lnTo>
                  <a:pt x="70849" y="190"/>
                </a:lnTo>
                <a:lnTo>
                  <a:pt x="70660" y="284"/>
                </a:lnTo>
                <a:lnTo>
                  <a:pt x="69905" y="473"/>
                </a:lnTo>
                <a:lnTo>
                  <a:pt x="69056" y="473"/>
                </a:lnTo>
                <a:lnTo>
                  <a:pt x="68207" y="378"/>
                </a:lnTo>
                <a:lnTo>
                  <a:pt x="67547" y="284"/>
                </a:lnTo>
                <a:lnTo>
                  <a:pt x="67641" y="190"/>
                </a:lnTo>
                <a:lnTo>
                  <a:pt x="67735" y="190"/>
                </a:lnTo>
                <a:lnTo>
                  <a:pt x="67169" y="95"/>
                </a:lnTo>
                <a:lnTo>
                  <a:pt x="66698" y="95"/>
                </a:lnTo>
                <a:lnTo>
                  <a:pt x="66886" y="190"/>
                </a:lnTo>
                <a:lnTo>
                  <a:pt x="65283" y="190"/>
                </a:lnTo>
                <a:lnTo>
                  <a:pt x="64905" y="95"/>
                </a:lnTo>
                <a:lnTo>
                  <a:pt x="64905" y="190"/>
                </a:lnTo>
                <a:lnTo>
                  <a:pt x="65000" y="190"/>
                </a:lnTo>
                <a:lnTo>
                  <a:pt x="65094" y="284"/>
                </a:lnTo>
                <a:lnTo>
                  <a:pt x="65094" y="378"/>
                </a:lnTo>
                <a:lnTo>
                  <a:pt x="64528" y="284"/>
                </a:lnTo>
                <a:lnTo>
                  <a:pt x="63962" y="190"/>
                </a:lnTo>
                <a:lnTo>
                  <a:pt x="63773" y="284"/>
                </a:lnTo>
                <a:lnTo>
                  <a:pt x="63585" y="473"/>
                </a:lnTo>
                <a:lnTo>
                  <a:pt x="63396" y="567"/>
                </a:lnTo>
                <a:lnTo>
                  <a:pt x="63302" y="567"/>
                </a:lnTo>
                <a:lnTo>
                  <a:pt x="63207" y="473"/>
                </a:lnTo>
                <a:lnTo>
                  <a:pt x="63207" y="284"/>
                </a:lnTo>
                <a:lnTo>
                  <a:pt x="63396" y="284"/>
                </a:lnTo>
                <a:lnTo>
                  <a:pt x="63490" y="190"/>
                </a:lnTo>
                <a:lnTo>
                  <a:pt x="63113" y="190"/>
                </a:lnTo>
                <a:lnTo>
                  <a:pt x="61981" y="284"/>
                </a:lnTo>
                <a:lnTo>
                  <a:pt x="61320" y="284"/>
                </a:lnTo>
                <a:lnTo>
                  <a:pt x="61226" y="190"/>
                </a:lnTo>
                <a:lnTo>
                  <a:pt x="61320" y="95"/>
                </a:lnTo>
                <a:lnTo>
                  <a:pt x="60849" y="190"/>
                </a:lnTo>
                <a:lnTo>
                  <a:pt x="60547" y="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6" name="Google Shape;96;p17"/>
          <p:cNvGrpSpPr/>
          <p:nvPr/>
        </p:nvGrpSpPr>
        <p:grpSpPr>
          <a:xfrm rot="-8273672">
            <a:off x="7600051" y="430371"/>
            <a:ext cx="1166676" cy="1032863"/>
            <a:chOff x="1113100" y="2199475"/>
            <a:chExt cx="801900" cy="709925"/>
          </a:xfrm>
        </p:grpSpPr>
        <p:sp>
          <p:nvSpPr>
            <p:cNvPr id="97" name="Google Shape;97;p17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7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" name="Google Shape;99;p17"/>
          <p:cNvGrpSpPr/>
          <p:nvPr/>
        </p:nvGrpSpPr>
        <p:grpSpPr>
          <a:xfrm rot="2272540">
            <a:off x="73501" y="600096"/>
            <a:ext cx="1115297" cy="322611"/>
            <a:chOff x="271125" y="812725"/>
            <a:chExt cx="766525" cy="221725"/>
          </a:xfrm>
        </p:grpSpPr>
        <p:sp>
          <p:nvSpPr>
            <p:cNvPr id="100" name="Google Shape;100;p17"/>
            <p:cNvSpPr/>
            <p:nvPr/>
          </p:nvSpPr>
          <p:spPr>
            <a:xfrm>
              <a:off x="271125" y="921200"/>
              <a:ext cx="695775" cy="70775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7"/>
            <p:cNvSpPr/>
            <p:nvPr/>
          </p:nvSpPr>
          <p:spPr>
            <a:xfrm>
              <a:off x="858375" y="812725"/>
              <a:ext cx="179275" cy="221725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" name="Google Shape;102;p17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103" name="Google Shape;103;p17"/>
          <p:cNvSpPr/>
          <p:nvPr/>
        </p:nvSpPr>
        <p:spPr>
          <a:xfrm>
            <a:off x="4267701" y="3929653"/>
            <a:ext cx="608592" cy="575610"/>
          </a:xfrm>
          <a:custGeom>
            <a:avLst/>
            <a:gdLst/>
            <a:ahLst/>
            <a:cxnLst/>
            <a:rect l="l" t="t" r="r" b="b"/>
            <a:pathLst>
              <a:path w="19200" h="19345" extrusionOk="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109" name="Google Shape;10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010" y="153826"/>
            <a:ext cx="7611980" cy="4835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115" name="Google Shape;11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5688" y="307663"/>
            <a:ext cx="7012632" cy="4528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>
            <a:spLocks noGrp="1"/>
          </p:cNvSpPr>
          <p:nvPr>
            <p:ph type="title"/>
          </p:nvPr>
        </p:nvSpPr>
        <p:spPr>
          <a:xfrm>
            <a:off x="0" y="36832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EFEZ</a:t>
            </a:r>
            <a:endParaRPr dirty="0"/>
          </a:p>
        </p:txBody>
      </p:sp>
      <p:sp>
        <p:nvSpPr>
          <p:cNvPr id="121" name="Google Shape;121;p20"/>
          <p:cNvSpPr txBox="1">
            <a:spLocks noGrp="1"/>
          </p:cNvSpPr>
          <p:nvPr>
            <p:ph type="body" idx="1"/>
          </p:nvPr>
        </p:nvSpPr>
        <p:spPr>
          <a:xfrm>
            <a:off x="457200" y="885220"/>
            <a:ext cx="82296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ora"/>
              <a:buChar char="✘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Mesto bolo najbližšie Patmosu a tu sa púť knihy mohla aj začať.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✘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Hospodársky, kultúrne, nábožensky a politicky významné mesto</a:t>
            </a:r>
            <a:r>
              <a:rPr lang="sk-SK" dirty="0">
                <a:latin typeface="Lora"/>
                <a:ea typeface="Lora"/>
                <a:cs typeface="Lora"/>
                <a:sym typeface="Lora"/>
              </a:rPr>
              <a:t>.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✘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Most medzi západom a východom</a:t>
            </a:r>
            <a:r>
              <a:rPr lang="sk-SK" dirty="0">
                <a:latin typeface="Lora"/>
                <a:ea typeface="Lora"/>
                <a:cs typeface="Lora"/>
                <a:sym typeface="Lora"/>
              </a:rPr>
              <a:t>.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✘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Kresťanstvo prišlo vďaka Pavlovi na jeho druhej misijnej ceste</a:t>
            </a:r>
            <a:r>
              <a:rPr lang="sk-SK" dirty="0">
                <a:latin typeface="Lora"/>
                <a:ea typeface="Lora"/>
                <a:cs typeface="Lora"/>
                <a:sym typeface="Lora"/>
              </a:rPr>
              <a:t>.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✘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Ján tu pravdepodobne aj sám žil a učil predtým</a:t>
            </a:r>
            <a:r>
              <a:rPr lang="sk-SK" dirty="0">
                <a:latin typeface="Lora"/>
                <a:ea typeface="Lora"/>
                <a:cs typeface="Lora"/>
                <a:sym typeface="Lora"/>
              </a:rPr>
              <a:t>,</a:t>
            </a:r>
            <a:r>
              <a:rPr lang="en" dirty="0">
                <a:latin typeface="Lora"/>
                <a:ea typeface="Lora"/>
                <a:cs typeface="Lora"/>
                <a:sym typeface="Lora"/>
              </a:rPr>
              <a:t> ako bol na ostrove Patmos</a:t>
            </a:r>
            <a:r>
              <a:rPr lang="sk-SK" dirty="0">
                <a:latin typeface="Lora"/>
                <a:ea typeface="Lora"/>
                <a:cs typeface="Lora"/>
                <a:sym typeface="Lora"/>
              </a:rPr>
              <a:t>.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✘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Kresťanský zbor v Efeze zanikol v 2.</a:t>
            </a:r>
            <a:r>
              <a:rPr lang="sk-SK" dirty="0"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" dirty="0">
                <a:latin typeface="Lora"/>
                <a:ea typeface="Lora"/>
                <a:cs typeface="Lora"/>
                <a:sym typeface="Lora"/>
              </a:rPr>
              <a:t>storočí</a:t>
            </a:r>
            <a:r>
              <a:rPr lang="sk-SK" dirty="0">
                <a:latin typeface="Lora"/>
                <a:ea typeface="Lora"/>
                <a:cs typeface="Lora"/>
                <a:sym typeface="Lora"/>
              </a:rPr>
              <a:t>.</a:t>
            </a:r>
            <a:endParaRPr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2" name="Google Shape;122;p20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1"/>
          <p:cNvPicPr preferRelativeResize="0"/>
          <p:nvPr/>
        </p:nvPicPr>
        <p:blipFill rotWithShape="1">
          <a:blip r:embed="rId3">
            <a:alphaModFix/>
          </a:blip>
          <a:srcRect l="16667" r="16661"/>
          <a:stretch/>
        </p:blipFill>
        <p:spPr>
          <a:xfrm>
            <a:off x="3047650" y="0"/>
            <a:ext cx="60963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233600" y="669530"/>
            <a:ext cx="2566200" cy="89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Artemidin chrám v Efeze</a:t>
            </a:r>
            <a:endParaRPr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1"/>
          </p:nvPr>
        </p:nvSpPr>
        <p:spPr>
          <a:xfrm>
            <a:off x="233600" y="1686017"/>
            <a:ext cx="2733000" cy="29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SzPts val="1600"/>
              <a:buChar char="✘"/>
            </a:pPr>
            <a:r>
              <a:rPr lang="en" sz="1600" dirty="0"/>
              <a:t>Zlaté sochy a peniaze (Sk</a:t>
            </a:r>
            <a:r>
              <a:rPr lang="sk-SK" sz="1600" dirty="0"/>
              <a:t> </a:t>
            </a:r>
            <a:r>
              <a:rPr lang="en" sz="1600" dirty="0"/>
              <a:t>19</a:t>
            </a:r>
            <a:r>
              <a:rPr lang="sk-SK" sz="1600" dirty="0"/>
              <a:t>:</a:t>
            </a:r>
            <a:r>
              <a:rPr lang="en" sz="1600" dirty="0"/>
              <a:t>23</a:t>
            </a:r>
            <a:r>
              <a:rPr lang="sk-SK" sz="1600" dirty="0"/>
              <a:t> </a:t>
            </a:r>
            <a:r>
              <a:rPr lang="en" sz="1600" dirty="0"/>
              <a:t>-</a:t>
            </a:r>
            <a:r>
              <a:rPr lang="sk-SK" sz="1600" dirty="0"/>
              <a:t> </a:t>
            </a:r>
            <a:r>
              <a:rPr lang="en" sz="1600" dirty="0"/>
              <a:t>40)</a:t>
            </a: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✘"/>
            </a:pPr>
            <a:r>
              <a:rPr lang="en" sz="1600" dirty="0"/>
              <a:t>Kúzelníci a čary</a:t>
            </a:r>
            <a:br>
              <a:rPr lang="sk-SK" sz="1600" dirty="0"/>
            </a:br>
            <a:r>
              <a:rPr lang="en" sz="1600" dirty="0"/>
              <a:t>(Sk</a:t>
            </a:r>
            <a:r>
              <a:rPr lang="sk-SK" sz="1600" dirty="0"/>
              <a:t> </a:t>
            </a:r>
            <a:r>
              <a:rPr lang="en" sz="1600" dirty="0"/>
              <a:t>19</a:t>
            </a:r>
            <a:r>
              <a:rPr lang="sk-SK" sz="1600" dirty="0"/>
              <a:t>:</a:t>
            </a:r>
            <a:r>
              <a:rPr lang="en" sz="1600" dirty="0"/>
              <a:t>19)</a:t>
            </a: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✘"/>
            </a:pPr>
            <a:r>
              <a:rPr lang="en" sz="1600" dirty="0"/>
              <a:t>Vplyv židovstva</a:t>
            </a:r>
            <a:br>
              <a:rPr lang="sk-SK" sz="1600" dirty="0"/>
            </a:br>
            <a:r>
              <a:rPr lang="en" sz="1600" dirty="0"/>
              <a:t>(Sk</a:t>
            </a:r>
            <a:r>
              <a:rPr lang="sk-SK" sz="1600" dirty="0"/>
              <a:t> </a:t>
            </a:r>
            <a:r>
              <a:rPr lang="en" sz="1600" dirty="0"/>
              <a:t>19</a:t>
            </a:r>
            <a:r>
              <a:rPr lang="sk-SK" sz="1600" dirty="0"/>
              <a:t>:</a:t>
            </a:r>
            <a:r>
              <a:rPr lang="en" sz="1600" dirty="0"/>
              <a:t>13</a:t>
            </a:r>
            <a:r>
              <a:rPr lang="sk-SK" sz="1600" dirty="0"/>
              <a:t> </a:t>
            </a:r>
            <a:r>
              <a:rPr lang="en" sz="1600" dirty="0"/>
              <a:t>-</a:t>
            </a:r>
            <a:r>
              <a:rPr lang="sk-SK" sz="1600" dirty="0"/>
              <a:t> </a:t>
            </a:r>
            <a:r>
              <a:rPr lang="en" sz="1600" dirty="0"/>
              <a:t>14) </a:t>
            </a: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✘"/>
            </a:pPr>
            <a:r>
              <a:rPr lang="en" sz="1600" dirty="0"/>
              <a:t>1.</a:t>
            </a:r>
            <a:r>
              <a:rPr lang="sk-SK" sz="1600" dirty="0"/>
              <a:t> </a:t>
            </a:r>
            <a:r>
              <a:rPr lang="en" sz="1600" dirty="0"/>
              <a:t>Tim</a:t>
            </a:r>
            <a:r>
              <a:rPr lang="sk-SK" sz="1600" dirty="0"/>
              <a:t> </a:t>
            </a:r>
            <a:r>
              <a:rPr lang="en" sz="1600" dirty="0"/>
              <a:t>1</a:t>
            </a:r>
            <a:r>
              <a:rPr lang="sk-SK" sz="1600" dirty="0"/>
              <a:t>:</a:t>
            </a:r>
            <a:r>
              <a:rPr lang="en" sz="1600" dirty="0"/>
              <a:t>7 - “Chcú byť učiteľmi písma, ale sami nechápu ani čo hovoria,…”</a:t>
            </a:r>
            <a:endParaRPr sz="1600" dirty="0"/>
          </a:p>
        </p:txBody>
      </p:sp>
      <p:sp>
        <p:nvSpPr>
          <p:cNvPr id="130" name="Google Shape;13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Štruktúra listov</a:t>
            </a:r>
            <a:endParaRPr/>
          </a:p>
        </p:txBody>
      </p:sp>
      <p:sp>
        <p:nvSpPr>
          <p:cNvPr id="136" name="Google Shape;136;p22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2"/>
          <p:cNvSpPr/>
          <p:nvPr/>
        </p:nvSpPr>
        <p:spPr>
          <a:xfrm>
            <a:off x="878001" y="2065500"/>
            <a:ext cx="1784700" cy="1683600"/>
          </a:xfrm>
          <a:prstGeom prst="ellipse">
            <a:avLst/>
          </a:prstGeom>
          <a:solidFill>
            <a:srgbClr val="FFFFFF">
              <a:alpha val="1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Hodnotenie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38" name="Google Shape;138;p22"/>
          <p:cNvSpPr/>
          <p:nvPr/>
        </p:nvSpPr>
        <p:spPr>
          <a:xfrm>
            <a:off x="3628575" y="2065500"/>
            <a:ext cx="1784700" cy="1683600"/>
          </a:xfrm>
          <a:prstGeom prst="ellipse">
            <a:avLst/>
          </a:prstGeom>
          <a:solidFill>
            <a:srgbClr val="FFFFFF">
              <a:alpha val="1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Pochvala alebo Napomenutie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39" name="Google Shape;139;p22"/>
          <p:cNvSpPr/>
          <p:nvPr/>
        </p:nvSpPr>
        <p:spPr>
          <a:xfrm>
            <a:off x="6481326" y="2065500"/>
            <a:ext cx="1784700" cy="1683600"/>
          </a:xfrm>
          <a:prstGeom prst="ellipse">
            <a:avLst/>
          </a:prstGeom>
          <a:solidFill>
            <a:srgbClr val="FFFFFF">
              <a:alpha val="1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Výzva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grpSp>
        <p:nvGrpSpPr>
          <p:cNvPr id="140" name="Google Shape;140;p22"/>
          <p:cNvGrpSpPr/>
          <p:nvPr/>
        </p:nvGrpSpPr>
        <p:grpSpPr>
          <a:xfrm>
            <a:off x="2407367" y="2764272"/>
            <a:ext cx="1503694" cy="232966"/>
            <a:chOff x="2266178" y="2764475"/>
            <a:chExt cx="1792245" cy="232966"/>
          </a:xfrm>
        </p:grpSpPr>
        <p:sp>
          <p:nvSpPr>
            <p:cNvPr id="141" name="Google Shape;141;p22"/>
            <p:cNvSpPr/>
            <p:nvPr/>
          </p:nvSpPr>
          <p:spPr>
            <a:xfrm>
              <a:off x="2266178" y="2855800"/>
              <a:ext cx="1683567" cy="102978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2"/>
            <p:cNvSpPr/>
            <p:nvPr/>
          </p:nvSpPr>
          <p:spPr>
            <a:xfrm>
              <a:off x="3870041" y="2764475"/>
              <a:ext cx="188382" cy="232966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3" name="Google Shape;143;p22"/>
          <p:cNvGrpSpPr/>
          <p:nvPr/>
        </p:nvGrpSpPr>
        <p:grpSpPr>
          <a:xfrm>
            <a:off x="5205322" y="2790712"/>
            <a:ext cx="1575025" cy="232966"/>
            <a:chOff x="2266178" y="2764475"/>
            <a:chExt cx="1792245" cy="232966"/>
          </a:xfrm>
        </p:grpSpPr>
        <p:sp>
          <p:nvSpPr>
            <p:cNvPr id="144" name="Google Shape;144;p22"/>
            <p:cNvSpPr/>
            <p:nvPr/>
          </p:nvSpPr>
          <p:spPr>
            <a:xfrm>
              <a:off x="2266178" y="2855800"/>
              <a:ext cx="1683567" cy="102978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2"/>
            <p:cNvSpPr/>
            <p:nvPr/>
          </p:nvSpPr>
          <p:spPr>
            <a:xfrm>
              <a:off x="3870041" y="2764475"/>
              <a:ext cx="188382" cy="232966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6" name="Google Shape;146;p22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147" name="Google Shape;147;p22"/>
          <p:cNvSpPr/>
          <p:nvPr/>
        </p:nvSpPr>
        <p:spPr>
          <a:xfrm>
            <a:off x="4328692" y="500639"/>
            <a:ext cx="414830" cy="366421"/>
          </a:xfrm>
          <a:custGeom>
            <a:avLst/>
            <a:gdLst/>
            <a:ahLst/>
            <a:cxnLst/>
            <a:rect l="l" t="t" r="r" b="b"/>
            <a:pathLst>
              <a:path w="18981" h="16766" extrusionOk="0">
                <a:moveTo>
                  <a:pt x="5451" y="5475"/>
                </a:moveTo>
                <a:lnTo>
                  <a:pt x="5257" y="5548"/>
                </a:lnTo>
                <a:lnTo>
                  <a:pt x="5159" y="5597"/>
                </a:lnTo>
                <a:lnTo>
                  <a:pt x="5062" y="5670"/>
                </a:lnTo>
                <a:lnTo>
                  <a:pt x="5013" y="5743"/>
                </a:lnTo>
                <a:lnTo>
                  <a:pt x="4965" y="5816"/>
                </a:lnTo>
                <a:lnTo>
                  <a:pt x="4940" y="5889"/>
                </a:lnTo>
                <a:lnTo>
                  <a:pt x="4965" y="5962"/>
                </a:lnTo>
                <a:lnTo>
                  <a:pt x="5013" y="6011"/>
                </a:lnTo>
                <a:lnTo>
                  <a:pt x="5086" y="6059"/>
                </a:lnTo>
                <a:lnTo>
                  <a:pt x="5208" y="6059"/>
                </a:lnTo>
                <a:lnTo>
                  <a:pt x="5354" y="6035"/>
                </a:lnTo>
                <a:lnTo>
                  <a:pt x="5476" y="6011"/>
                </a:lnTo>
                <a:lnTo>
                  <a:pt x="5695" y="6011"/>
                </a:lnTo>
                <a:lnTo>
                  <a:pt x="5792" y="5986"/>
                </a:lnTo>
                <a:lnTo>
                  <a:pt x="5865" y="5913"/>
                </a:lnTo>
                <a:lnTo>
                  <a:pt x="5914" y="5816"/>
                </a:lnTo>
                <a:lnTo>
                  <a:pt x="5938" y="5743"/>
                </a:lnTo>
                <a:lnTo>
                  <a:pt x="5938" y="5694"/>
                </a:lnTo>
                <a:lnTo>
                  <a:pt x="5889" y="5573"/>
                </a:lnTo>
                <a:lnTo>
                  <a:pt x="5792" y="5500"/>
                </a:lnTo>
                <a:lnTo>
                  <a:pt x="5670" y="5475"/>
                </a:lnTo>
                <a:close/>
                <a:moveTo>
                  <a:pt x="4575" y="5986"/>
                </a:moveTo>
                <a:lnTo>
                  <a:pt x="4454" y="6011"/>
                </a:lnTo>
                <a:lnTo>
                  <a:pt x="4356" y="6035"/>
                </a:lnTo>
                <a:lnTo>
                  <a:pt x="4259" y="6084"/>
                </a:lnTo>
                <a:lnTo>
                  <a:pt x="4113" y="6205"/>
                </a:lnTo>
                <a:lnTo>
                  <a:pt x="4040" y="6254"/>
                </a:lnTo>
                <a:lnTo>
                  <a:pt x="3991" y="6351"/>
                </a:lnTo>
                <a:lnTo>
                  <a:pt x="3967" y="6424"/>
                </a:lnTo>
                <a:lnTo>
                  <a:pt x="3991" y="6522"/>
                </a:lnTo>
                <a:lnTo>
                  <a:pt x="4064" y="6570"/>
                </a:lnTo>
                <a:lnTo>
                  <a:pt x="4162" y="6619"/>
                </a:lnTo>
                <a:lnTo>
                  <a:pt x="4283" y="6595"/>
                </a:lnTo>
                <a:lnTo>
                  <a:pt x="4429" y="6546"/>
                </a:lnTo>
                <a:lnTo>
                  <a:pt x="4527" y="6522"/>
                </a:lnTo>
                <a:lnTo>
                  <a:pt x="4551" y="6497"/>
                </a:lnTo>
                <a:lnTo>
                  <a:pt x="4648" y="6473"/>
                </a:lnTo>
                <a:lnTo>
                  <a:pt x="4721" y="6424"/>
                </a:lnTo>
                <a:lnTo>
                  <a:pt x="4794" y="6327"/>
                </a:lnTo>
                <a:lnTo>
                  <a:pt x="4794" y="6205"/>
                </a:lnTo>
                <a:lnTo>
                  <a:pt x="4770" y="6108"/>
                </a:lnTo>
                <a:lnTo>
                  <a:pt x="4673" y="6035"/>
                </a:lnTo>
                <a:lnTo>
                  <a:pt x="4575" y="5986"/>
                </a:lnTo>
                <a:close/>
                <a:moveTo>
                  <a:pt x="7593" y="5962"/>
                </a:moveTo>
                <a:lnTo>
                  <a:pt x="7495" y="6011"/>
                </a:lnTo>
                <a:lnTo>
                  <a:pt x="7447" y="6059"/>
                </a:lnTo>
                <a:lnTo>
                  <a:pt x="7398" y="6132"/>
                </a:lnTo>
                <a:lnTo>
                  <a:pt x="7398" y="6181"/>
                </a:lnTo>
                <a:lnTo>
                  <a:pt x="7422" y="6254"/>
                </a:lnTo>
                <a:lnTo>
                  <a:pt x="7520" y="6351"/>
                </a:lnTo>
                <a:lnTo>
                  <a:pt x="7593" y="6424"/>
                </a:lnTo>
                <a:lnTo>
                  <a:pt x="7641" y="6449"/>
                </a:lnTo>
                <a:lnTo>
                  <a:pt x="7666" y="6473"/>
                </a:lnTo>
                <a:lnTo>
                  <a:pt x="7690" y="6497"/>
                </a:lnTo>
                <a:lnTo>
                  <a:pt x="7714" y="6546"/>
                </a:lnTo>
                <a:lnTo>
                  <a:pt x="7763" y="6619"/>
                </a:lnTo>
                <a:lnTo>
                  <a:pt x="7787" y="6668"/>
                </a:lnTo>
                <a:lnTo>
                  <a:pt x="7812" y="6692"/>
                </a:lnTo>
                <a:lnTo>
                  <a:pt x="7909" y="6741"/>
                </a:lnTo>
                <a:lnTo>
                  <a:pt x="8031" y="6741"/>
                </a:lnTo>
                <a:lnTo>
                  <a:pt x="8128" y="6716"/>
                </a:lnTo>
                <a:lnTo>
                  <a:pt x="8201" y="6643"/>
                </a:lnTo>
                <a:lnTo>
                  <a:pt x="8250" y="6546"/>
                </a:lnTo>
                <a:lnTo>
                  <a:pt x="8250" y="6449"/>
                </a:lnTo>
                <a:lnTo>
                  <a:pt x="8225" y="6351"/>
                </a:lnTo>
                <a:lnTo>
                  <a:pt x="8177" y="6254"/>
                </a:lnTo>
                <a:lnTo>
                  <a:pt x="8104" y="6181"/>
                </a:lnTo>
                <a:lnTo>
                  <a:pt x="8006" y="6108"/>
                </a:lnTo>
                <a:lnTo>
                  <a:pt x="7909" y="6035"/>
                </a:lnTo>
                <a:lnTo>
                  <a:pt x="7812" y="5986"/>
                </a:lnTo>
                <a:lnTo>
                  <a:pt x="7690" y="5962"/>
                </a:lnTo>
                <a:close/>
                <a:moveTo>
                  <a:pt x="3578" y="6741"/>
                </a:moveTo>
                <a:lnTo>
                  <a:pt x="3456" y="6765"/>
                </a:lnTo>
                <a:lnTo>
                  <a:pt x="3359" y="6814"/>
                </a:lnTo>
                <a:lnTo>
                  <a:pt x="3286" y="6887"/>
                </a:lnTo>
                <a:lnTo>
                  <a:pt x="3189" y="6960"/>
                </a:lnTo>
                <a:lnTo>
                  <a:pt x="3140" y="7081"/>
                </a:lnTo>
                <a:lnTo>
                  <a:pt x="3091" y="7179"/>
                </a:lnTo>
                <a:lnTo>
                  <a:pt x="3067" y="7300"/>
                </a:lnTo>
                <a:lnTo>
                  <a:pt x="3067" y="7398"/>
                </a:lnTo>
                <a:lnTo>
                  <a:pt x="3091" y="7446"/>
                </a:lnTo>
                <a:lnTo>
                  <a:pt x="3116" y="7471"/>
                </a:lnTo>
                <a:lnTo>
                  <a:pt x="3189" y="7519"/>
                </a:lnTo>
                <a:lnTo>
                  <a:pt x="3286" y="7544"/>
                </a:lnTo>
                <a:lnTo>
                  <a:pt x="3359" y="7519"/>
                </a:lnTo>
                <a:lnTo>
                  <a:pt x="3481" y="7446"/>
                </a:lnTo>
                <a:lnTo>
                  <a:pt x="3554" y="7325"/>
                </a:lnTo>
                <a:lnTo>
                  <a:pt x="3627" y="7276"/>
                </a:lnTo>
                <a:lnTo>
                  <a:pt x="3651" y="7252"/>
                </a:lnTo>
                <a:lnTo>
                  <a:pt x="3700" y="7227"/>
                </a:lnTo>
                <a:lnTo>
                  <a:pt x="3773" y="7179"/>
                </a:lnTo>
                <a:lnTo>
                  <a:pt x="3821" y="7106"/>
                </a:lnTo>
                <a:lnTo>
                  <a:pt x="3821" y="7033"/>
                </a:lnTo>
                <a:lnTo>
                  <a:pt x="3821" y="6935"/>
                </a:lnTo>
                <a:lnTo>
                  <a:pt x="3797" y="6862"/>
                </a:lnTo>
                <a:lnTo>
                  <a:pt x="3724" y="6789"/>
                </a:lnTo>
                <a:lnTo>
                  <a:pt x="3651" y="6765"/>
                </a:lnTo>
                <a:lnTo>
                  <a:pt x="3578" y="6741"/>
                </a:lnTo>
                <a:close/>
                <a:moveTo>
                  <a:pt x="16863" y="4526"/>
                </a:moveTo>
                <a:lnTo>
                  <a:pt x="16766" y="4575"/>
                </a:lnTo>
                <a:lnTo>
                  <a:pt x="16693" y="4624"/>
                </a:lnTo>
                <a:lnTo>
                  <a:pt x="16620" y="4697"/>
                </a:lnTo>
                <a:lnTo>
                  <a:pt x="16498" y="4843"/>
                </a:lnTo>
                <a:lnTo>
                  <a:pt x="16401" y="5037"/>
                </a:lnTo>
                <a:lnTo>
                  <a:pt x="16158" y="5500"/>
                </a:lnTo>
                <a:lnTo>
                  <a:pt x="15914" y="5962"/>
                </a:lnTo>
                <a:lnTo>
                  <a:pt x="15647" y="5816"/>
                </a:lnTo>
                <a:lnTo>
                  <a:pt x="15501" y="5719"/>
                </a:lnTo>
                <a:lnTo>
                  <a:pt x="15355" y="5670"/>
                </a:lnTo>
                <a:lnTo>
                  <a:pt x="15233" y="5646"/>
                </a:lnTo>
                <a:lnTo>
                  <a:pt x="15087" y="5597"/>
                </a:lnTo>
                <a:lnTo>
                  <a:pt x="15038" y="5573"/>
                </a:lnTo>
                <a:lnTo>
                  <a:pt x="15014" y="5573"/>
                </a:lnTo>
                <a:lnTo>
                  <a:pt x="14917" y="5621"/>
                </a:lnTo>
                <a:lnTo>
                  <a:pt x="14892" y="5646"/>
                </a:lnTo>
                <a:lnTo>
                  <a:pt x="14844" y="5694"/>
                </a:lnTo>
                <a:lnTo>
                  <a:pt x="14844" y="5767"/>
                </a:lnTo>
                <a:lnTo>
                  <a:pt x="14868" y="5840"/>
                </a:lnTo>
                <a:lnTo>
                  <a:pt x="14892" y="5913"/>
                </a:lnTo>
                <a:lnTo>
                  <a:pt x="15087" y="6059"/>
                </a:lnTo>
                <a:lnTo>
                  <a:pt x="15282" y="6181"/>
                </a:lnTo>
                <a:lnTo>
                  <a:pt x="15671" y="6424"/>
                </a:lnTo>
                <a:lnTo>
                  <a:pt x="15355" y="6984"/>
                </a:lnTo>
                <a:lnTo>
                  <a:pt x="15160" y="7252"/>
                </a:lnTo>
                <a:lnTo>
                  <a:pt x="14965" y="7519"/>
                </a:lnTo>
                <a:lnTo>
                  <a:pt x="14941" y="7592"/>
                </a:lnTo>
                <a:lnTo>
                  <a:pt x="14941" y="7641"/>
                </a:lnTo>
                <a:lnTo>
                  <a:pt x="14941" y="7714"/>
                </a:lnTo>
                <a:lnTo>
                  <a:pt x="14965" y="7763"/>
                </a:lnTo>
                <a:lnTo>
                  <a:pt x="15014" y="7836"/>
                </a:lnTo>
                <a:lnTo>
                  <a:pt x="15063" y="7860"/>
                </a:lnTo>
                <a:lnTo>
                  <a:pt x="15111" y="7884"/>
                </a:lnTo>
                <a:lnTo>
                  <a:pt x="15184" y="7909"/>
                </a:lnTo>
                <a:lnTo>
                  <a:pt x="15257" y="7884"/>
                </a:lnTo>
                <a:lnTo>
                  <a:pt x="15355" y="7860"/>
                </a:lnTo>
                <a:lnTo>
                  <a:pt x="15501" y="7763"/>
                </a:lnTo>
                <a:lnTo>
                  <a:pt x="15622" y="7641"/>
                </a:lnTo>
                <a:lnTo>
                  <a:pt x="15744" y="7471"/>
                </a:lnTo>
                <a:lnTo>
                  <a:pt x="15866" y="7276"/>
                </a:lnTo>
                <a:lnTo>
                  <a:pt x="15963" y="7081"/>
                </a:lnTo>
                <a:lnTo>
                  <a:pt x="16133" y="6716"/>
                </a:lnTo>
                <a:lnTo>
                  <a:pt x="16328" y="6862"/>
                </a:lnTo>
                <a:lnTo>
                  <a:pt x="16523" y="7008"/>
                </a:lnTo>
                <a:lnTo>
                  <a:pt x="16742" y="7106"/>
                </a:lnTo>
                <a:lnTo>
                  <a:pt x="16839" y="7130"/>
                </a:lnTo>
                <a:lnTo>
                  <a:pt x="16961" y="7154"/>
                </a:lnTo>
                <a:lnTo>
                  <a:pt x="17034" y="7130"/>
                </a:lnTo>
                <a:lnTo>
                  <a:pt x="17082" y="7106"/>
                </a:lnTo>
                <a:lnTo>
                  <a:pt x="17131" y="7057"/>
                </a:lnTo>
                <a:lnTo>
                  <a:pt x="17155" y="7008"/>
                </a:lnTo>
                <a:lnTo>
                  <a:pt x="17180" y="6960"/>
                </a:lnTo>
                <a:lnTo>
                  <a:pt x="17180" y="6887"/>
                </a:lnTo>
                <a:lnTo>
                  <a:pt x="17155" y="6814"/>
                </a:lnTo>
                <a:lnTo>
                  <a:pt x="17131" y="6765"/>
                </a:lnTo>
                <a:lnTo>
                  <a:pt x="16961" y="6619"/>
                </a:lnTo>
                <a:lnTo>
                  <a:pt x="16766" y="6497"/>
                </a:lnTo>
                <a:lnTo>
                  <a:pt x="16377" y="6254"/>
                </a:lnTo>
                <a:lnTo>
                  <a:pt x="16644" y="5670"/>
                </a:lnTo>
                <a:lnTo>
                  <a:pt x="16766" y="5427"/>
                </a:lnTo>
                <a:lnTo>
                  <a:pt x="16912" y="5183"/>
                </a:lnTo>
                <a:lnTo>
                  <a:pt x="17034" y="4916"/>
                </a:lnTo>
                <a:lnTo>
                  <a:pt x="17082" y="4770"/>
                </a:lnTo>
                <a:lnTo>
                  <a:pt x="17082" y="4648"/>
                </a:lnTo>
                <a:lnTo>
                  <a:pt x="17082" y="4599"/>
                </a:lnTo>
                <a:lnTo>
                  <a:pt x="17058" y="4551"/>
                </a:lnTo>
                <a:lnTo>
                  <a:pt x="17009" y="4526"/>
                </a:lnTo>
                <a:close/>
                <a:moveTo>
                  <a:pt x="8420" y="6838"/>
                </a:moveTo>
                <a:lnTo>
                  <a:pt x="8371" y="6862"/>
                </a:lnTo>
                <a:lnTo>
                  <a:pt x="8298" y="6911"/>
                </a:lnTo>
                <a:lnTo>
                  <a:pt x="8274" y="6984"/>
                </a:lnTo>
                <a:lnTo>
                  <a:pt x="8250" y="7081"/>
                </a:lnTo>
                <a:lnTo>
                  <a:pt x="8274" y="7179"/>
                </a:lnTo>
                <a:lnTo>
                  <a:pt x="8298" y="7276"/>
                </a:lnTo>
                <a:lnTo>
                  <a:pt x="8347" y="7373"/>
                </a:lnTo>
                <a:lnTo>
                  <a:pt x="8420" y="7519"/>
                </a:lnTo>
                <a:lnTo>
                  <a:pt x="8444" y="7665"/>
                </a:lnTo>
                <a:lnTo>
                  <a:pt x="8444" y="7763"/>
                </a:lnTo>
                <a:lnTo>
                  <a:pt x="8493" y="7836"/>
                </a:lnTo>
                <a:lnTo>
                  <a:pt x="8566" y="7909"/>
                </a:lnTo>
                <a:lnTo>
                  <a:pt x="8663" y="7933"/>
                </a:lnTo>
                <a:lnTo>
                  <a:pt x="8761" y="7957"/>
                </a:lnTo>
                <a:lnTo>
                  <a:pt x="8882" y="7909"/>
                </a:lnTo>
                <a:lnTo>
                  <a:pt x="8980" y="7836"/>
                </a:lnTo>
                <a:lnTo>
                  <a:pt x="9004" y="7787"/>
                </a:lnTo>
                <a:lnTo>
                  <a:pt x="9028" y="7738"/>
                </a:lnTo>
                <a:lnTo>
                  <a:pt x="9028" y="7592"/>
                </a:lnTo>
                <a:lnTo>
                  <a:pt x="9004" y="7446"/>
                </a:lnTo>
                <a:lnTo>
                  <a:pt x="8955" y="7325"/>
                </a:lnTo>
                <a:lnTo>
                  <a:pt x="8882" y="7179"/>
                </a:lnTo>
                <a:lnTo>
                  <a:pt x="8809" y="7057"/>
                </a:lnTo>
                <a:lnTo>
                  <a:pt x="8712" y="6960"/>
                </a:lnTo>
                <a:lnTo>
                  <a:pt x="8663" y="6911"/>
                </a:lnTo>
                <a:lnTo>
                  <a:pt x="8615" y="6862"/>
                </a:lnTo>
                <a:lnTo>
                  <a:pt x="8542" y="6838"/>
                </a:lnTo>
                <a:close/>
                <a:moveTo>
                  <a:pt x="16255" y="7495"/>
                </a:moveTo>
                <a:lnTo>
                  <a:pt x="16206" y="7544"/>
                </a:lnTo>
                <a:lnTo>
                  <a:pt x="16158" y="7592"/>
                </a:lnTo>
                <a:lnTo>
                  <a:pt x="16158" y="7714"/>
                </a:lnTo>
                <a:lnTo>
                  <a:pt x="16158" y="7836"/>
                </a:lnTo>
                <a:lnTo>
                  <a:pt x="16206" y="7982"/>
                </a:lnTo>
                <a:lnTo>
                  <a:pt x="16231" y="8030"/>
                </a:lnTo>
                <a:lnTo>
                  <a:pt x="16279" y="8079"/>
                </a:lnTo>
                <a:lnTo>
                  <a:pt x="16304" y="8103"/>
                </a:lnTo>
                <a:lnTo>
                  <a:pt x="16377" y="8128"/>
                </a:lnTo>
                <a:lnTo>
                  <a:pt x="16474" y="8128"/>
                </a:lnTo>
                <a:lnTo>
                  <a:pt x="16523" y="8103"/>
                </a:lnTo>
                <a:lnTo>
                  <a:pt x="16547" y="8055"/>
                </a:lnTo>
                <a:lnTo>
                  <a:pt x="16571" y="8006"/>
                </a:lnTo>
                <a:lnTo>
                  <a:pt x="16571" y="7957"/>
                </a:lnTo>
                <a:lnTo>
                  <a:pt x="16547" y="7836"/>
                </a:lnTo>
                <a:lnTo>
                  <a:pt x="16523" y="7738"/>
                </a:lnTo>
                <a:lnTo>
                  <a:pt x="16474" y="7641"/>
                </a:lnTo>
                <a:lnTo>
                  <a:pt x="16401" y="7544"/>
                </a:lnTo>
                <a:lnTo>
                  <a:pt x="16328" y="7495"/>
                </a:lnTo>
                <a:close/>
                <a:moveTo>
                  <a:pt x="2897" y="7836"/>
                </a:moveTo>
                <a:lnTo>
                  <a:pt x="2799" y="7860"/>
                </a:lnTo>
                <a:lnTo>
                  <a:pt x="2702" y="7909"/>
                </a:lnTo>
                <a:lnTo>
                  <a:pt x="2629" y="7982"/>
                </a:lnTo>
                <a:lnTo>
                  <a:pt x="2556" y="8079"/>
                </a:lnTo>
                <a:lnTo>
                  <a:pt x="2507" y="8201"/>
                </a:lnTo>
                <a:lnTo>
                  <a:pt x="2507" y="8347"/>
                </a:lnTo>
                <a:lnTo>
                  <a:pt x="2507" y="8468"/>
                </a:lnTo>
                <a:lnTo>
                  <a:pt x="2556" y="8517"/>
                </a:lnTo>
                <a:lnTo>
                  <a:pt x="2580" y="8566"/>
                </a:lnTo>
                <a:lnTo>
                  <a:pt x="2678" y="8614"/>
                </a:lnTo>
                <a:lnTo>
                  <a:pt x="2799" y="8614"/>
                </a:lnTo>
                <a:lnTo>
                  <a:pt x="2848" y="8590"/>
                </a:lnTo>
                <a:lnTo>
                  <a:pt x="2897" y="8566"/>
                </a:lnTo>
                <a:lnTo>
                  <a:pt x="2970" y="8493"/>
                </a:lnTo>
                <a:lnTo>
                  <a:pt x="3018" y="8420"/>
                </a:lnTo>
                <a:lnTo>
                  <a:pt x="3116" y="8274"/>
                </a:lnTo>
                <a:lnTo>
                  <a:pt x="3140" y="8152"/>
                </a:lnTo>
                <a:lnTo>
                  <a:pt x="3140" y="8055"/>
                </a:lnTo>
                <a:lnTo>
                  <a:pt x="3091" y="7957"/>
                </a:lnTo>
                <a:lnTo>
                  <a:pt x="3018" y="7884"/>
                </a:lnTo>
                <a:lnTo>
                  <a:pt x="2897" y="7836"/>
                </a:lnTo>
                <a:close/>
                <a:moveTo>
                  <a:pt x="8955" y="8152"/>
                </a:moveTo>
                <a:lnTo>
                  <a:pt x="8882" y="8201"/>
                </a:lnTo>
                <a:lnTo>
                  <a:pt x="8858" y="8274"/>
                </a:lnTo>
                <a:lnTo>
                  <a:pt x="8858" y="8371"/>
                </a:lnTo>
                <a:lnTo>
                  <a:pt x="8858" y="8468"/>
                </a:lnTo>
                <a:lnTo>
                  <a:pt x="8907" y="8639"/>
                </a:lnTo>
                <a:lnTo>
                  <a:pt x="8955" y="8760"/>
                </a:lnTo>
                <a:lnTo>
                  <a:pt x="8980" y="8858"/>
                </a:lnTo>
                <a:lnTo>
                  <a:pt x="9053" y="8955"/>
                </a:lnTo>
                <a:lnTo>
                  <a:pt x="9101" y="9004"/>
                </a:lnTo>
                <a:lnTo>
                  <a:pt x="9150" y="9028"/>
                </a:lnTo>
                <a:lnTo>
                  <a:pt x="9296" y="9028"/>
                </a:lnTo>
                <a:lnTo>
                  <a:pt x="9369" y="8979"/>
                </a:lnTo>
                <a:lnTo>
                  <a:pt x="9393" y="8931"/>
                </a:lnTo>
                <a:lnTo>
                  <a:pt x="9418" y="8858"/>
                </a:lnTo>
                <a:lnTo>
                  <a:pt x="9418" y="8785"/>
                </a:lnTo>
                <a:lnTo>
                  <a:pt x="9393" y="8639"/>
                </a:lnTo>
                <a:lnTo>
                  <a:pt x="9369" y="8614"/>
                </a:lnTo>
                <a:lnTo>
                  <a:pt x="9345" y="8517"/>
                </a:lnTo>
                <a:lnTo>
                  <a:pt x="9247" y="8322"/>
                </a:lnTo>
                <a:lnTo>
                  <a:pt x="9199" y="8225"/>
                </a:lnTo>
                <a:lnTo>
                  <a:pt x="9101" y="8176"/>
                </a:lnTo>
                <a:lnTo>
                  <a:pt x="9028" y="8152"/>
                </a:lnTo>
                <a:close/>
                <a:moveTo>
                  <a:pt x="16352" y="8541"/>
                </a:moveTo>
                <a:lnTo>
                  <a:pt x="16279" y="8566"/>
                </a:lnTo>
                <a:lnTo>
                  <a:pt x="16231" y="8614"/>
                </a:lnTo>
                <a:lnTo>
                  <a:pt x="16206" y="8663"/>
                </a:lnTo>
                <a:lnTo>
                  <a:pt x="16182" y="8736"/>
                </a:lnTo>
                <a:lnTo>
                  <a:pt x="16182" y="8858"/>
                </a:lnTo>
                <a:lnTo>
                  <a:pt x="16206" y="8979"/>
                </a:lnTo>
                <a:lnTo>
                  <a:pt x="16231" y="9174"/>
                </a:lnTo>
                <a:lnTo>
                  <a:pt x="16255" y="9296"/>
                </a:lnTo>
                <a:lnTo>
                  <a:pt x="16304" y="9369"/>
                </a:lnTo>
                <a:lnTo>
                  <a:pt x="16401" y="9417"/>
                </a:lnTo>
                <a:lnTo>
                  <a:pt x="16498" y="9417"/>
                </a:lnTo>
                <a:lnTo>
                  <a:pt x="16596" y="9393"/>
                </a:lnTo>
                <a:lnTo>
                  <a:pt x="16669" y="9320"/>
                </a:lnTo>
                <a:lnTo>
                  <a:pt x="16693" y="9223"/>
                </a:lnTo>
                <a:lnTo>
                  <a:pt x="16693" y="9101"/>
                </a:lnTo>
                <a:lnTo>
                  <a:pt x="16644" y="8882"/>
                </a:lnTo>
                <a:lnTo>
                  <a:pt x="16596" y="8760"/>
                </a:lnTo>
                <a:lnTo>
                  <a:pt x="16547" y="8639"/>
                </a:lnTo>
                <a:lnTo>
                  <a:pt x="16523" y="8590"/>
                </a:lnTo>
                <a:lnTo>
                  <a:pt x="16474" y="8541"/>
                </a:lnTo>
                <a:close/>
                <a:moveTo>
                  <a:pt x="2434" y="9077"/>
                </a:moveTo>
                <a:lnTo>
                  <a:pt x="2337" y="9101"/>
                </a:lnTo>
                <a:lnTo>
                  <a:pt x="2264" y="9125"/>
                </a:lnTo>
                <a:lnTo>
                  <a:pt x="2191" y="9198"/>
                </a:lnTo>
                <a:lnTo>
                  <a:pt x="2142" y="9271"/>
                </a:lnTo>
                <a:lnTo>
                  <a:pt x="2118" y="9369"/>
                </a:lnTo>
                <a:lnTo>
                  <a:pt x="2094" y="9515"/>
                </a:lnTo>
                <a:lnTo>
                  <a:pt x="2094" y="9612"/>
                </a:lnTo>
                <a:lnTo>
                  <a:pt x="2094" y="9685"/>
                </a:lnTo>
                <a:lnTo>
                  <a:pt x="2118" y="9782"/>
                </a:lnTo>
                <a:lnTo>
                  <a:pt x="2191" y="9831"/>
                </a:lnTo>
                <a:lnTo>
                  <a:pt x="2240" y="9879"/>
                </a:lnTo>
                <a:lnTo>
                  <a:pt x="2337" y="9904"/>
                </a:lnTo>
                <a:lnTo>
                  <a:pt x="2410" y="9879"/>
                </a:lnTo>
                <a:lnTo>
                  <a:pt x="2483" y="9831"/>
                </a:lnTo>
                <a:lnTo>
                  <a:pt x="2556" y="9733"/>
                </a:lnTo>
                <a:lnTo>
                  <a:pt x="2580" y="9612"/>
                </a:lnTo>
                <a:lnTo>
                  <a:pt x="2653" y="9417"/>
                </a:lnTo>
                <a:lnTo>
                  <a:pt x="2653" y="9320"/>
                </a:lnTo>
                <a:lnTo>
                  <a:pt x="2653" y="9247"/>
                </a:lnTo>
                <a:lnTo>
                  <a:pt x="2605" y="9174"/>
                </a:lnTo>
                <a:lnTo>
                  <a:pt x="2532" y="9125"/>
                </a:lnTo>
                <a:lnTo>
                  <a:pt x="2434" y="9077"/>
                </a:lnTo>
                <a:close/>
                <a:moveTo>
                  <a:pt x="9272" y="9296"/>
                </a:moveTo>
                <a:lnTo>
                  <a:pt x="9199" y="9344"/>
                </a:lnTo>
                <a:lnTo>
                  <a:pt x="9101" y="9417"/>
                </a:lnTo>
                <a:lnTo>
                  <a:pt x="9077" y="9539"/>
                </a:lnTo>
                <a:lnTo>
                  <a:pt x="9053" y="9661"/>
                </a:lnTo>
                <a:lnTo>
                  <a:pt x="9077" y="9782"/>
                </a:lnTo>
                <a:lnTo>
                  <a:pt x="9126" y="9904"/>
                </a:lnTo>
                <a:lnTo>
                  <a:pt x="9174" y="10001"/>
                </a:lnTo>
                <a:lnTo>
                  <a:pt x="9247" y="10123"/>
                </a:lnTo>
                <a:lnTo>
                  <a:pt x="9320" y="10196"/>
                </a:lnTo>
                <a:lnTo>
                  <a:pt x="9393" y="10220"/>
                </a:lnTo>
                <a:lnTo>
                  <a:pt x="9442" y="10220"/>
                </a:lnTo>
                <a:lnTo>
                  <a:pt x="9564" y="10196"/>
                </a:lnTo>
                <a:lnTo>
                  <a:pt x="9612" y="10147"/>
                </a:lnTo>
                <a:lnTo>
                  <a:pt x="9661" y="10123"/>
                </a:lnTo>
                <a:lnTo>
                  <a:pt x="9685" y="10050"/>
                </a:lnTo>
                <a:lnTo>
                  <a:pt x="9685" y="10001"/>
                </a:lnTo>
                <a:lnTo>
                  <a:pt x="9685" y="9904"/>
                </a:lnTo>
                <a:lnTo>
                  <a:pt x="9637" y="9806"/>
                </a:lnTo>
                <a:lnTo>
                  <a:pt x="9539" y="9636"/>
                </a:lnTo>
                <a:lnTo>
                  <a:pt x="9515" y="9515"/>
                </a:lnTo>
                <a:lnTo>
                  <a:pt x="9442" y="9393"/>
                </a:lnTo>
                <a:lnTo>
                  <a:pt x="9393" y="9344"/>
                </a:lnTo>
                <a:lnTo>
                  <a:pt x="9345" y="9320"/>
                </a:lnTo>
                <a:lnTo>
                  <a:pt x="9272" y="9296"/>
                </a:lnTo>
                <a:close/>
                <a:moveTo>
                  <a:pt x="16231" y="9855"/>
                </a:moveTo>
                <a:lnTo>
                  <a:pt x="16231" y="9879"/>
                </a:lnTo>
                <a:lnTo>
                  <a:pt x="16182" y="9904"/>
                </a:lnTo>
                <a:lnTo>
                  <a:pt x="16133" y="9952"/>
                </a:lnTo>
                <a:lnTo>
                  <a:pt x="16060" y="10098"/>
                </a:lnTo>
                <a:lnTo>
                  <a:pt x="16012" y="10293"/>
                </a:lnTo>
                <a:lnTo>
                  <a:pt x="16012" y="10390"/>
                </a:lnTo>
                <a:lnTo>
                  <a:pt x="16012" y="10463"/>
                </a:lnTo>
                <a:lnTo>
                  <a:pt x="16085" y="10561"/>
                </a:lnTo>
                <a:lnTo>
                  <a:pt x="16182" y="10634"/>
                </a:lnTo>
                <a:lnTo>
                  <a:pt x="16304" y="10634"/>
                </a:lnTo>
                <a:lnTo>
                  <a:pt x="16352" y="10609"/>
                </a:lnTo>
                <a:lnTo>
                  <a:pt x="16401" y="10561"/>
                </a:lnTo>
                <a:lnTo>
                  <a:pt x="16450" y="10488"/>
                </a:lnTo>
                <a:lnTo>
                  <a:pt x="16474" y="10415"/>
                </a:lnTo>
                <a:lnTo>
                  <a:pt x="16498" y="10244"/>
                </a:lnTo>
                <a:lnTo>
                  <a:pt x="16498" y="10147"/>
                </a:lnTo>
                <a:lnTo>
                  <a:pt x="16498" y="10050"/>
                </a:lnTo>
                <a:lnTo>
                  <a:pt x="16474" y="9952"/>
                </a:lnTo>
                <a:lnTo>
                  <a:pt x="16425" y="9879"/>
                </a:lnTo>
                <a:lnTo>
                  <a:pt x="16328" y="9855"/>
                </a:lnTo>
                <a:close/>
                <a:moveTo>
                  <a:pt x="2167" y="10244"/>
                </a:moveTo>
                <a:lnTo>
                  <a:pt x="2045" y="10269"/>
                </a:lnTo>
                <a:lnTo>
                  <a:pt x="1972" y="10317"/>
                </a:lnTo>
                <a:lnTo>
                  <a:pt x="1875" y="10463"/>
                </a:lnTo>
                <a:lnTo>
                  <a:pt x="1826" y="10634"/>
                </a:lnTo>
                <a:lnTo>
                  <a:pt x="1802" y="10804"/>
                </a:lnTo>
                <a:lnTo>
                  <a:pt x="1850" y="10926"/>
                </a:lnTo>
                <a:lnTo>
                  <a:pt x="1923" y="11023"/>
                </a:lnTo>
                <a:lnTo>
                  <a:pt x="1948" y="11072"/>
                </a:lnTo>
                <a:lnTo>
                  <a:pt x="2021" y="11096"/>
                </a:lnTo>
                <a:lnTo>
                  <a:pt x="2118" y="11096"/>
                </a:lnTo>
                <a:lnTo>
                  <a:pt x="2191" y="11072"/>
                </a:lnTo>
                <a:lnTo>
                  <a:pt x="2215" y="11023"/>
                </a:lnTo>
                <a:lnTo>
                  <a:pt x="2288" y="10950"/>
                </a:lnTo>
                <a:lnTo>
                  <a:pt x="2313" y="10877"/>
                </a:lnTo>
                <a:lnTo>
                  <a:pt x="2337" y="10780"/>
                </a:lnTo>
                <a:lnTo>
                  <a:pt x="2337" y="10755"/>
                </a:lnTo>
                <a:lnTo>
                  <a:pt x="2337" y="10731"/>
                </a:lnTo>
                <a:lnTo>
                  <a:pt x="2386" y="10658"/>
                </a:lnTo>
                <a:lnTo>
                  <a:pt x="2410" y="10561"/>
                </a:lnTo>
                <a:lnTo>
                  <a:pt x="2434" y="10488"/>
                </a:lnTo>
                <a:lnTo>
                  <a:pt x="2410" y="10390"/>
                </a:lnTo>
                <a:lnTo>
                  <a:pt x="2337" y="10317"/>
                </a:lnTo>
                <a:lnTo>
                  <a:pt x="2264" y="10269"/>
                </a:lnTo>
                <a:lnTo>
                  <a:pt x="2167" y="10244"/>
                </a:lnTo>
                <a:close/>
                <a:moveTo>
                  <a:pt x="9661" y="10512"/>
                </a:moveTo>
                <a:lnTo>
                  <a:pt x="9612" y="10536"/>
                </a:lnTo>
                <a:lnTo>
                  <a:pt x="9539" y="10609"/>
                </a:lnTo>
                <a:lnTo>
                  <a:pt x="9491" y="10658"/>
                </a:lnTo>
                <a:lnTo>
                  <a:pt x="9491" y="10731"/>
                </a:lnTo>
                <a:lnTo>
                  <a:pt x="9491" y="10877"/>
                </a:lnTo>
                <a:lnTo>
                  <a:pt x="9539" y="11023"/>
                </a:lnTo>
                <a:lnTo>
                  <a:pt x="9588" y="11169"/>
                </a:lnTo>
                <a:lnTo>
                  <a:pt x="9637" y="11242"/>
                </a:lnTo>
                <a:lnTo>
                  <a:pt x="9710" y="11315"/>
                </a:lnTo>
                <a:lnTo>
                  <a:pt x="9783" y="11339"/>
                </a:lnTo>
                <a:lnTo>
                  <a:pt x="9880" y="11339"/>
                </a:lnTo>
                <a:lnTo>
                  <a:pt x="9977" y="11291"/>
                </a:lnTo>
                <a:lnTo>
                  <a:pt x="10026" y="11218"/>
                </a:lnTo>
                <a:lnTo>
                  <a:pt x="10075" y="11120"/>
                </a:lnTo>
                <a:lnTo>
                  <a:pt x="10050" y="11023"/>
                </a:lnTo>
                <a:lnTo>
                  <a:pt x="10002" y="10877"/>
                </a:lnTo>
                <a:lnTo>
                  <a:pt x="9929" y="10731"/>
                </a:lnTo>
                <a:lnTo>
                  <a:pt x="9831" y="10609"/>
                </a:lnTo>
                <a:lnTo>
                  <a:pt x="9783" y="10561"/>
                </a:lnTo>
                <a:lnTo>
                  <a:pt x="9710" y="10536"/>
                </a:lnTo>
                <a:lnTo>
                  <a:pt x="9661" y="10512"/>
                </a:lnTo>
                <a:close/>
                <a:moveTo>
                  <a:pt x="15987" y="10999"/>
                </a:moveTo>
                <a:lnTo>
                  <a:pt x="15890" y="11047"/>
                </a:lnTo>
                <a:lnTo>
                  <a:pt x="15817" y="11120"/>
                </a:lnTo>
                <a:lnTo>
                  <a:pt x="15720" y="11291"/>
                </a:lnTo>
                <a:lnTo>
                  <a:pt x="15598" y="11461"/>
                </a:lnTo>
                <a:lnTo>
                  <a:pt x="15525" y="11631"/>
                </a:lnTo>
                <a:lnTo>
                  <a:pt x="15525" y="11729"/>
                </a:lnTo>
                <a:lnTo>
                  <a:pt x="15549" y="11802"/>
                </a:lnTo>
                <a:lnTo>
                  <a:pt x="15598" y="11850"/>
                </a:lnTo>
                <a:lnTo>
                  <a:pt x="15647" y="11899"/>
                </a:lnTo>
                <a:lnTo>
                  <a:pt x="15720" y="11948"/>
                </a:lnTo>
                <a:lnTo>
                  <a:pt x="15793" y="11948"/>
                </a:lnTo>
                <a:lnTo>
                  <a:pt x="15866" y="11923"/>
                </a:lnTo>
                <a:lnTo>
                  <a:pt x="15939" y="11875"/>
                </a:lnTo>
                <a:lnTo>
                  <a:pt x="16036" y="11704"/>
                </a:lnTo>
                <a:lnTo>
                  <a:pt x="16109" y="11510"/>
                </a:lnTo>
                <a:lnTo>
                  <a:pt x="16182" y="11315"/>
                </a:lnTo>
                <a:lnTo>
                  <a:pt x="16206" y="11218"/>
                </a:lnTo>
                <a:lnTo>
                  <a:pt x="16206" y="11120"/>
                </a:lnTo>
                <a:lnTo>
                  <a:pt x="16182" y="11047"/>
                </a:lnTo>
                <a:lnTo>
                  <a:pt x="16133" y="11023"/>
                </a:lnTo>
                <a:lnTo>
                  <a:pt x="16060" y="10999"/>
                </a:lnTo>
                <a:close/>
                <a:moveTo>
                  <a:pt x="1996" y="11437"/>
                </a:moveTo>
                <a:lnTo>
                  <a:pt x="1948" y="11461"/>
                </a:lnTo>
                <a:lnTo>
                  <a:pt x="1875" y="11485"/>
                </a:lnTo>
                <a:lnTo>
                  <a:pt x="1826" y="11558"/>
                </a:lnTo>
                <a:lnTo>
                  <a:pt x="1802" y="11607"/>
                </a:lnTo>
                <a:lnTo>
                  <a:pt x="1777" y="11680"/>
                </a:lnTo>
                <a:lnTo>
                  <a:pt x="1777" y="11826"/>
                </a:lnTo>
                <a:lnTo>
                  <a:pt x="1777" y="11899"/>
                </a:lnTo>
                <a:lnTo>
                  <a:pt x="1802" y="12021"/>
                </a:lnTo>
                <a:lnTo>
                  <a:pt x="1850" y="12094"/>
                </a:lnTo>
                <a:lnTo>
                  <a:pt x="1899" y="12142"/>
                </a:lnTo>
                <a:lnTo>
                  <a:pt x="1972" y="12167"/>
                </a:lnTo>
                <a:lnTo>
                  <a:pt x="2069" y="12167"/>
                </a:lnTo>
                <a:lnTo>
                  <a:pt x="2118" y="12142"/>
                </a:lnTo>
                <a:lnTo>
                  <a:pt x="2191" y="12094"/>
                </a:lnTo>
                <a:lnTo>
                  <a:pt x="2215" y="12021"/>
                </a:lnTo>
                <a:lnTo>
                  <a:pt x="2264" y="11875"/>
                </a:lnTo>
                <a:lnTo>
                  <a:pt x="2288" y="11753"/>
                </a:lnTo>
                <a:lnTo>
                  <a:pt x="2288" y="11680"/>
                </a:lnTo>
                <a:lnTo>
                  <a:pt x="2288" y="11607"/>
                </a:lnTo>
                <a:lnTo>
                  <a:pt x="2264" y="11534"/>
                </a:lnTo>
                <a:lnTo>
                  <a:pt x="2215" y="11485"/>
                </a:lnTo>
                <a:lnTo>
                  <a:pt x="2142" y="11437"/>
                </a:lnTo>
                <a:close/>
                <a:moveTo>
                  <a:pt x="10221" y="11753"/>
                </a:moveTo>
                <a:lnTo>
                  <a:pt x="10123" y="11802"/>
                </a:lnTo>
                <a:lnTo>
                  <a:pt x="10075" y="11875"/>
                </a:lnTo>
                <a:lnTo>
                  <a:pt x="10075" y="11996"/>
                </a:lnTo>
                <a:lnTo>
                  <a:pt x="10123" y="12094"/>
                </a:lnTo>
                <a:lnTo>
                  <a:pt x="10172" y="12191"/>
                </a:lnTo>
                <a:lnTo>
                  <a:pt x="10342" y="12337"/>
                </a:lnTo>
                <a:lnTo>
                  <a:pt x="10440" y="12410"/>
                </a:lnTo>
                <a:lnTo>
                  <a:pt x="10561" y="12483"/>
                </a:lnTo>
                <a:lnTo>
                  <a:pt x="10683" y="12532"/>
                </a:lnTo>
                <a:lnTo>
                  <a:pt x="10829" y="12532"/>
                </a:lnTo>
                <a:lnTo>
                  <a:pt x="10926" y="12507"/>
                </a:lnTo>
                <a:lnTo>
                  <a:pt x="10999" y="12459"/>
                </a:lnTo>
                <a:lnTo>
                  <a:pt x="11048" y="12386"/>
                </a:lnTo>
                <a:lnTo>
                  <a:pt x="11072" y="12313"/>
                </a:lnTo>
                <a:lnTo>
                  <a:pt x="11072" y="12240"/>
                </a:lnTo>
                <a:lnTo>
                  <a:pt x="11048" y="12167"/>
                </a:lnTo>
                <a:lnTo>
                  <a:pt x="10975" y="12094"/>
                </a:lnTo>
                <a:lnTo>
                  <a:pt x="10902" y="12045"/>
                </a:lnTo>
                <a:lnTo>
                  <a:pt x="10756" y="12021"/>
                </a:lnTo>
                <a:lnTo>
                  <a:pt x="10634" y="11948"/>
                </a:lnTo>
                <a:lnTo>
                  <a:pt x="10488" y="11826"/>
                </a:lnTo>
                <a:lnTo>
                  <a:pt x="10415" y="11777"/>
                </a:lnTo>
                <a:lnTo>
                  <a:pt x="10318" y="11753"/>
                </a:lnTo>
                <a:close/>
                <a:moveTo>
                  <a:pt x="15306" y="11996"/>
                </a:moveTo>
                <a:lnTo>
                  <a:pt x="15257" y="12045"/>
                </a:lnTo>
                <a:lnTo>
                  <a:pt x="15136" y="12167"/>
                </a:lnTo>
                <a:lnTo>
                  <a:pt x="15014" y="12288"/>
                </a:lnTo>
                <a:lnTo>
                  <a:pt x="14868" y="12386"/>
                </a:lnTo>
                <a:lnTo>
                  <a:pt x="14795" y="12434"/>
                </a:lnTo>
                <a:lnTo>
                  <a:pt x="14722" y="12483"/>
                </a:lnTo>
                <a:lnTo>
                  <a:pt x="14698" y="12532"/>
                </a:lnTo>
                <a:lnTo>
                  <a:pt x="14698" y="12605"/>
                </a:lnTo>
                <a:lnTo>
                  <a:pt x="14722" y="12653"/>
                </a:lnTo>
                <a:lnTo>
                  <a:pt x="14746" y="12678"/>
                </a:lnTo>
                <a:lnTo>
                  <a:pt x="14868" y="12726"/>
                </a:lnTo>
                <a:lnTo>
                  <a:pt x="14990" y="12726"/>
                </a:lnTo>
                <a:lnTo>
                  <a:pt x="15111" y="12702"/>
                </a:lnTo>
                <a:lnTo>
                  <a:pt x="15209" y="12629"/>
                </a:lnTo>
                <a:lnTo>
                  <a:pt x="15330" y="12556"/>
                </a:lnTo>
                <a:lnTo>
                  <a:pt x="15428" y="12483"/>
                </a:lnTo>
                <a:lnTo>
                  <a:pt x="15501" y="12386"/>
                </a:lnTo>
                <a:lnTo>
                  <a:pt x="15574" y="12288"/>
                </a:lnTo>
                <a:lnTo>
                  <a:pt x="15598" y="12215"/>
                </a:lnTo>
                <a:lnTo>
                  <a:pt x="15598" y="12142"/>
                </a:lnTo>
                <a:lnTo>
                  <a:pt x="15574" y="12094"/>
                </a:lnTo>
                <a:lnTo>
                  <a:pt x="15525" y="12045"/>
                </a:lnTo>
                <a:lnTo>
                  <a:pt x="15452" y="11996"/>
                </a:lnTo>
                <a:close/>
                <a:moveTo>
                  <a:pt x="14114" y="12605"/>
                </a:moveTo>
                <a:lnTo>
                  <a:pt x="14041" y="12629"/>
                </a:lnTo>
                <a:lnTo>
                  <a:pt x="13968" y="12678"/>
                </a:lnTo>
                <a:lnTo>
                  <a:pt x="13895" y="12726"/>
                </a:lnTo>
                <a:lnTo>
                  <a:pt x="13797" y="12751"/>
                </a:lnTo>
                <a:lnTo>
                  <a:pt x="13700" y="12751"/>
                </a:lnTo>
                <a:lnTo>
                  <a:pt x="13578" y="12775"/>
                </a:lnTo>
                <a:lnTo>
                  <a:pt x="13481" y="12848"/>
                </a:lnTo>
                <a:lnTo>
                  <a:pt x="13432" y="12872"/>
                </a:lnTo>
                <a:lnTo>
                  <a:pt x="13408" y="12921"/>
                </a:lnTo>
                <a:lnTo>
                  <a:pt x="13408" y="12970"/>
                </a:lnTo>
                <a:lnTo>
                  <a:pt x="13432" y="13018"/>
                </a:lnTo>
                <a:lnTo>
                  <a:pt x="13457" y="13091"/>
                </a:lnTo>
                <a:lnTo>
                  <a:pt x="13505" y="13116"/>
                </a:lnTo>
                <a:lnTo>
                  <a:pt x="13603" y="13164"/>
                </a:lnTo>
                <a:lnTo>
                  <a:pt x="13724" y="13189"/>
                </a:lnTo>
                <a:lnTo>
                  <a:pt x="13870" y="13189"/>
                </a:lnTo>
                <a:lnTo>
                  <a:pt x="14016" y="13164"/>
                </a:lnTo>
                <a:lnTo>
                  <a:pt x="14162" y="13091"/>
                </a:lnTo>
                <a:lnTo>
                  <a:pt x="14284" y="12994"/>
                </a:lnTo>
                <a:lnTo>
                  <a:pt x="14333" y="12945"/>
                </a:lnTo>
                <a:lnTo>
                  <a:pt x="14357" y="12872"/>
                </a:lnTo>
                <a:lnTo>
                  <a:pt x="14357" y="12799"/>
                </a:lnTo>
                <a:lnTo>
                  <a:pt x="14357" y="12726"/>
                </a:lnTo>
                <a:lnTo>
                  <a:pt x="14333" y="12678"/>
                </a:lnTo>
                <a:lnTo>
                  <a:pt x="14284" y="12653"/>
                </a:lnTo>
                <a:lnTo>
                  <a:pt x="14235" y="12605"/>
                </a:lnTo>
                <a:close/>
                <a:moveTo>
                  <a:pt x="6668" y="512"/>
                </a:moveTo>
                <a:lnTo>
                  <a:pt x="6887" y="755"/>
                </a:lnTo>
                <a:lnTo>
                  <a:pt x="7130" y="950"/>
                </a:lnTo>
                <a:lnTo>
                  <a:pt x="7398" y="1120"/>
                </a:lnTo>
                <a:lnTo>
                  <a:pt x="7666" y="1290"/>
                </a:lnTo>
                <a:lnTo>
                  <a:pt x="8250" y="1558"/>
                </a:lnTo>
                <a:lnTo>
                  <a:pt x="8834" y="1801"/>
                </a:lnTo>
                <a:lnTo>
                  <a:pt x="9320" y="2020"/>
                </a:lnTo>
                <a:lnTo>
                  <a:pt x="9807" y="2215"/>
                </a:lnTo>
                <a:lnTo>
                  <a:pt x="10780" y="2604"/>
                </a:lnTo>
                <a:lnTo>
                  <a:pt x="11194" y="2799"/>
                </a:lnTo>
                <a:lnTo>
                  <a:pt x="11559" y="3018"/>
                </a:lnTo>
                <a:lnTo>
                  <a:pt x="11729" y="3115"/>
                </a:lnTo>
                <a:lnTo>
                  <a:pt x="11924" y="3188"/>
                </a:lnTo>
                <a:lnTo>
                  <a:pt x="12094" y="3261"/>
                </a:lnTo>
                <a:lnTo>
                  <a:pt x="12240" y="3358"/>
                </a:lnTo>
                <a:lnTo>
                  <a:pt x="12264" y="3407"/>
                </a:lnTo>
                <a:lnTo>
                  <a:pt x="12313" y="3456"/>
                </a:lnTo>
                <a:lnTo>
                  <a:pt x="12410" y="3480"/>
                </a:lnTo>
                <a:lnTo>
                  <a:pt x="12435" y="3942"/>
                </a:lnTo>
                <a:lnTo>
                  <a:pt x="11851" y="3650"/>
                </a:lnTo>
                <a:lnTo>
                  <a:pt x="11389" y="3407"/>
                </a:lnTo>
                <a:lnTo>
                  <a:pt x="11170" y="3310"/>
                </a:lnTo>
                <a:lnTo>
                  <a:pt x="10926" y="3237"/>
                </a:lnTo>
                <a:lnTo>
                  <a:pt x="10878" y="3237"/>
                </a:lnTo>
                <a:lnTo>
                  <a:pt x="10853" y="3261"/>
                </a:lnTo>
                <a:lnTo>
                  <a:pt x="10853" y="3285"/>
                </a:lnTo>
                <a:lnTo>
                  <a:pt x="10853" y="3310"/>
                </a:lnTo>
                <a:lnTo>
                  <a:pt x="11024" y="3480"/>
                </a:lnTo>
                <a:lnTo>
                  <a:pt x="11218" y="3626"/>
                </a:lnTo>
                <a:lnTo>
                  <a:pt x="11608" y="3869"/>
                </a:lnTo>
                <a:lnTo>
                  <a:pt x="12045" y="4113"/>
                </a:lnTo>
                <a:lnTo>
                  <a:pt x="12459" y="4307"/>
                </a:lnTo>
                <a:lnTo>
                  <a:pt x="12483" y="4818"/>
                </a:lnTo>
                <a:lnTo>
                  <a:pt x="12337" y="4770"/>
                </a:lnTo>
                <a:lnTo>
                  <a:pt x="12216" y="4721"/>
                </a:lnTo>
                <a:lnTo>
                  <a:pt x="12021" y="4672"/>
                </a:lnTo>
                <a:lnTo>
                  <a:pt x="11729" y="4526"/>
                </a:lnTo>
                <a:lnTo>
                  <a:pt x="11413" y="4380"/>
                </a:lnTo>
                <a:lnTo>
                  <a:pt x="11218" y="4259"/>
                </a:lnTo>
                <a:lnTo>
                  <a:pt x="11121" y="4234"/>
                </a:lnTo>
                <a:lnTo>
                  <a:pt x="11024" y="4210"/>
                </a:lnTo>
                <a:lnTo>
                  <a:pt x="10975" y="4210"/>
                </a:lnTo>
                <a:lnTo>
                  <a:pt x="10951" y="4259"/>
                </a:lnTo>
                <a:lnTo>
                  <a:pt x="10951" y="4283"/>
                </a:lnTo>
                <a:lnTo>
                  <a:pt x="10951" y="4332"/>
                </a:lnTo>
                <a:lnTo>
                  <a:pt x="11024" y="4429"/>
                </a:lnTo>
                <a:lnTo>
                  <a:pt x="11121" y="4526"/>
                </a:lnTo>
                <a:lnTo>
                  <a:pt x="11218" y="4599"/>
                </a:lnTo>
                <a:lnTo>
                  <a:pt x="11340" y="4672"/>
                </a:lnTo>
                <a:lnTo>
                  <a:pt x="11608" y="4818"/>
                </a:lnTo>
                <a:lnTo>
                  <a:pt x="11826" y="4916"/>
                </a:lnTo>
                <a:lnTo>
                  <a:pt x="12143" y="5037"/>
                </a:lnTo>
                <a:lnTo>
                  <a:pt x="12313" y="5086"/>
                </a:lnTo>
                <a:lnTo>
                  <a:pt x="12410" y="5086"/>
                </a:lnTo>
                <a:lnTo>
                  <a:pt x="12483" y="5062"/>
                </a:lnTo>
                <a:lnTo>
                  <a:pt x="12483" y="5743"/>
                </a:lnTo>
                <a:lnTo>
                  <a:pt x="12289" y="5621"/>
                </a:lnTo>
                <a:lnTo>
                  <a:pt x="12094" y="5475"/>
                </a:lnTo>
                <a:lnTo>
                  <a:pt x="11608" y="5256"/>
                </a:lnTo>
                <a:lnTo>
                  <a:pt x="11194" y="5110"/>
                </a:lnTo>
                <a:lnTo>
                  <a:pt x="11024" y="5062"/>
                </a:lnTo>
                <a:lnTo>
                  <a:pt x="10926" y="5062"/>
                </a:lnTo>
                <a:lnTo>
                  <a:pt x="10902" y="5086"/>
                </a:lnTo>
                <a:lnTo>
                  <a:pt x="10878" y="5110"/>
                </a:lnTo>
                <a:lnTo>
                  <a:pt x="10951" y="5232"/>
                </a:lnTo>
                <a:lnTo>
                  <a:pt x="11024" y="5305"/>
                </a:lnTo>
                <a:lnTo>
                  <a:pt x="11121" y="5378"/>
                </a:lnTo>
                <a:lnTo>
                  <a:pt x="11267" y="5451"/>
                </a:lnTo>
                <a:lnTo>
                  <a:pt x="11535" y="5548"/>
                </a:lnTo>
                <a:lnTo>
                  <a:pt x="11754" y="5646"/>
                </a:lnTo>
                <a:lnTo>
                  <a:pt x="12094" y="5792"/>
                </a:lnTo>
                <a:lnTo>
                  <a:pt x="12240" y="5889"/>
                </a:lnTo>
                <a:lnTo>
                  <a:pt x="12386" y="6011"/>
                </a:lnTo>
                <a:lnTo>
                  <a:pt x="12483" y="6108"/>
                </a:lnTo>
                <a:lnTo>
                  <a:pt x="12483" y="6254"/>
                </a:lnTo>
                <a:lnTo>
                  <a:pt x="12337" y="6157"/>
                </a:lnTo>
                <a:lnTo>
                  <a:pt x="12191" y="6084"/>
                </a:lnTo>
                <a:lnTo>
                  <a:pt x="11899" y="5938"/>
                </a:lnTo>
                <a:lnTo>
                  <a:pt x="11705" y="5816"/>
                </a:lnTo>
                <a:lnTo>
                  <a:pt x="11510" y="5743"/>
                </a:lnTo>
                <a:lnTo>
                  <a:pt x="11291" y="5670"/>
                </a:lnTo>
                <a:lnTo>
                  <a:pt x="11194" y="5670"/>
                </a:lnTo>
                <a:lnTo>
                  <a:pt x="11097" y="5694"/>
                </a:lnTo>
                <a:lnTo>
                  <a:pt x="11072" y="5694"/>
                </a:lnTo>
                <a:lnTo>
                  <a:pt x="11072" y="5719"/>
                </a:lnTo>
                <a:lnTo>
                  <a:pt x="11145" y="5816"/>
                </a:lnTo>
                <a:lnTo>
                  <a:pt x="11218" y="5889"/>
                </a:lnTo>
                <a:lnTo>
                  <a:pt x="11413" y="6035"/>
                </a:lnTo>
                <a:lnTo>
                  <a:pt x="11826" y="6254"/>
                </a:lnTo>
                <a:lnTo>
                  <a:pt x="12143" y="6449"/>
                </a:lnTo>
                <a:lnTo>
                  <a:pt x="12289" y="6522"/>
                </a:lnTo>
                <a:lnTo>
                  <a:pt x="12459" y="6570"/>
                </a:lnTo>
                <a:lnTo>
                  <a:pt x="12459" y="6838"/>
                </a:lnTo>
                <a:lnTo>
                  <a:pt x="12459" y="6862"/>
                </a:lnTo>
                <a:lnTo>
                  <a:pt x="12337" y="6765"/>
                </a:lnTo>
                <a:lnTo>
                  <a:pt x="12216" y="6668"/>
                </a:lnTo>
                <a:lnTo>
                  <a:pt x="12094" y="6619"/>
                </a:lnTo>
                <a:lnTo>
                  <a:pt x="11924" y="6546"/>
                </a:lnTo>
                <a:lnTo>
                  <a:pt x="11729" y="6473"/>
                </a:lnTo>
                <a:lnTo>
                  <a:pt x="11486" y="6424"/>
                </a:lnTo>
                <a:lnTo>
                  <a:pt x="11267" y="6376"/>
                </a:lnTo>
                <a:lnTo>
                  <a:pt x="11072" y="6303"/>
                </a:lnTo>
                <a:lnTo>
                  <a:pt x="11048" y="6303"/>
                </a:lnTo>
                <a:lnTo>
                  <a:pt x="11048" y="6327"/>
                </a:lnTo>
                <a:lnTo>
                  <a:pt x="11145" y="6449"/>
                </a:lnTo>
                <a:lnTo>
                  <a:pt x="11267" y="6546"/>
                </a:lnTo>
                <a:lnTo>
                  <a:pt x="11389" y="6619"/>
                </a:lnTo>
                <a:lnTo>
                  <a:pt x="11535" y="6692"/>
                </a:lnTo>
                <a:lnTo>
                  <a:pt x="11948" y="6862"/>
                </a:lnTo>
                <a:lnTo>
                  <a:pt x="12143" y="6960"/>
                </a:lnTo>
                <a:lnTo>
                  <a:pt x="12216" y="7033"/>
                </a:lnTo>
                <a:lnTo>
                  <a:pt x="12289" y="7106"/>
                </a:lnTo>
                <a:lnTo>
                  <a:pt x="12362" y="7179"/>
                </a:lnTo>
                <a:lnTo>
                  <a:pt x="12459" y="7179"/>
                </a:lnTo>
                <a:lnTo>
                  <a:pt x="12459" y="7592"/>
                </a:lnTo>
                <a:lnTo>
                  <a:pt x="12264" y="7495"/>
                </a:lnTo>
                <a:lnTo>
                  <a:pt x="12070" y="7422"/>
                </a:lnTo>
                <a:lnTo>
                  <a:pt x="11802" y="7349"/>
                </a:lnTo>
                <a:lnTo>
                  <a:pt x="11389" y="7106"/>
                </a:lnTo>
                <a:lnTo>
                  <a:pt x="11121" y="7008"/>
                </a:lnTo>
                <a:lnTo>
                  <a:pt x="11024" y="6984"/>
                </a:lnTo>
                <a:lnTo>
                  <a:pt x="10999" y="6984"/>
                </a:lnTo>
                <a:lnTo>
                  <a:pt x="10975" y="7008"/>
                </a:lnTo>
                <a:lnTo>
                  <a:pt x="10975" y="7057"/>
                </a:lnTo>
                <a:lnTo>
                  <a:pt x="10975" y="7106"/>
                </a:lnTo>
                <a:lnTo>
                  <a:pt x="10999" y="7227"/>
                </a:lnTo>
                <a:lnTo>
                  <a:pt x="11097" y="7325"/>
                </a:lnTo>
                <a:lnTo>
                  <a:pt x="11194" y="7398"/>
                </a:lnTo>
                <a:lnTo>
                  <a:pt x="11437" y="7544"/>
                </a:lnTo>
                <a:lnTo>
                  <a:pt x="11632" y="7641"/>
                </a:lnTo>
                <a:lnTo>
                  <a:pt x="11997" y="7836"/>
                </a:lnTo>
                <a:lnTo>
                  <a:pt x="12240" y="7909"/>
                </a:lnTo>
                <a:lnTo>
                  <a:pt x="12362" y="7933"/>
                </a:lnTo>
                <a:lnTo>
                  <a:pt x="12459" y="7957"/>
                </a:lnTo>
                <a:lnTo>
                  <a:pt x="12459" y="8298"/>
                </a:lnTo>
                <a:lnTo>
                  <a:pt x="12216" y="8176"/>
                </a:lnTo>
                <a:lnTo>
                  <a:pt x="11972" y="8055"/>
                </a:lnTo>
                <a:lnTo>
                  <a:pt x="11754" y="7909"/>
                </a:lnTo>
                <a:lnTo>
                  <a:pt x="11535" y="7738"/>
                </a:lnTo>
                <a:lnTo>
                  <a:pt x="11413" y="7665"/>
                </a:lnTo>
                <a:lnTo>
                  <a:pt x="11291" y="7617"/>
                </a:lnTo>
                <a:lnTo>
                  <a:pt x="11170" y="7592"/>
                </a:lnTo>
                <a:lnTo>
                  <a:pt x="11048" y="7568"/>
                </a:lnTo>
                <a:lnTo>
                  <a:pt x="11048" y="7592"/>
                </a:lnTo>
                <a:lnTo>
                  <a:pt x="11024" y="7617"/>
                </a:lnTo>
                <a:lnTo>
                  <a:pt x="11072" y="7714"/>
                </a:lnTo>
                <a:lnTo>
                  <a:pt x="11145" y="7836"/>
                </a:lnTo>
                <a:lnTo>
                  <a:pt x="11243" y="7933"/>
                </a:lnTo>
                <a:lnTo>
                  <a:pt x="11364" y="8006"/>
                </a:lnTo>
                <a:lnTo>
                  <a:pt x="11583" y="8176"/>
                </a:lnTo>
                <a:lnTo>
                  <a:pt x="11802" y="8322"/>
                </a:lnTo>
                <a:lnTo>
                  <a:pt x="12118" y="8493"/>
                </a:lnTo>
                <a:lnTo>
                  <a:pt x="12289" y="8590"/>
                </a:lnTo>
                <a:lnTo>
                  <a:pt x="12459" y="8663"/>
                </a:lnTo>
                <a:lnTo>
                  <a:pt x="12483" y="9101"/>
                </a:lnTo>
                <a:lnTo>
                  <a:pt x="12435" y="9028"/>
                </a:lnTo>
                <a:lnTo>
                  <a:pt x="12386" y="8979"/>
                </a:lnTo>
                <a:lnTo>
                  <a:pt x="12216" y="8882"/>
                </a:lnTo>
                <a:lnTo>
                  <a:pt x="11899" y="8736"/>
                </a:lnTo>
                <a:lnTo>
                  <a:pt x="11559" y="8517"/>
                </a:lnTo>
                <a:lnTo>
                  <a:pt x="11364" y="8420"/>
                </a:lnTo>
                <a:lnTo>
                  <a:pt x="11291" y="8395"/>
                </a:lnTo>
                <a:lnTo>
                  <a:pt x="11194" y="8371"/>
                </a:lnTo>
                <a:lnTo>
                  <a:pt x="11170" y="8371"/>
                </a:lnTo>
                <a:lnTo>
                  <a:pt x="11170" y="8395"/>
                </a:lnTo>
                <a:lnTo>
                  <a:pt x="11194" y="8493"/>
                </a:lnTo>
                <a:lnTo>
                  <a:pt x="11218" y="8566"/>
                </a:lnTo>
                <a:lnTo>
                  <a:pt x="11364" y="8712"/>
                </a:lnTo>
                <a:lnTo>
                  <a:pt x="11535" y="8858"/>
                </a:lnTo>
                <a:lnTo>
                  <a:pt x="11681" y="8955"/>
                </a:lnTo>
                <a:lnTo>
                  <a:pt x="11851" y="9052"/>
                </a:lnTo>
                <a:lnTo>
                  <a:pt x="12070" y="9174"/>
                </a:lnTo>
                <a:lnTo>
                  <a:pt x="12167" y="9223"/>
                </a:lnTo>
                <a:lnTo>
                  <a:pt x="12264" y="9247"/>
                </a:lnTo>
                <a:lnTo>
                  <a:pt x="12362" y="9247"/>
                </a:lnTo>
                <a:lnTo>
                  <a:pt x="12459" y="9223"/>
                </a:lnTo>
                <a:lnTo>
                  <a:pt x="12483" y="9198"/>
                </a:lnTo>
                <a:lnTo>
                  <a:pt x="12508" y="10025"/>
                </a:lnTo>
                <a:lnTo>
                  <a:pt x="12386" y="9879"/>
                </a:lnTo>
                <a:lnTo>
                  <a:pt x="12240" y="9758"/>
                </a:lnTo>
                <a:lnTo>
                  <a:pt x="11924" y="9515"/>
                </a:lnTo>
                <a:lnTo>
                  <a:pt x="11608" y="9296"/>
                </a:lnTo>
                <a:lnTo>
                  <a:pt x="11267" y="9101"/>
                </a:lnTo>
                <a:lnTo>
                  <a:pt x="11243" y="9077"/>
                </a:lnTo>
                <a:lnTo>
                  <a:pt x="11218" y="9101"/>
                </a:lnTo>
                <a:lnTo>
                  <a:pt x="11218" y="9125"/>
                </a:lnTo>
                <a:lnTo>
                  <a:pt x="11218" y="9150"/>
                </a:lnTo>
                <a:lnTo>
                  <a:pt x="11340" y="9296"/>
                </a:lnTo>
                <a:lnTo>
                  <a:pt x="11462" y="9466"/>
                </a:lnTo>
                <a:lnTo>
                  <a:pt x="11608" y="9612"/>
                </a:lnTo>
                <a:lnTo>
                  <a:pt x="11754" y="9733"/>
                </a:lnTo>
                <a:lnTo>
                  <a:pt x="11924" y="9855"/>
                </a:lnTo>
                <a:lnTo>
                  <a:pt x="12094" y="9952"/>
                </a:lnTo>
                <a:lnTo>
                  <a:pt x="12289" y="10050"/>
                </a:lnTo>
                <a:lnTo>
                  <a:pt x="12459" y="10098"/>
                </a:lnTo>
                <a:lnTo>
                  <a:pt x="12508" y="10098"/>
                </a:lnTo>
                <a:lnTo>
                  <a:pt x="12508" y="10488"/>
                </a:lnTo>
                <a:lnTo>
                  <a:pt x="12289" y="10317"/>
                </a:lnTo>
                <a:lnTo>
                  <a:pt x="11802" y="10001"/>
                </a:lnTo>
                <a:lnTo>
                  <a:pt x="11608" y="9855"/>
                </a:lnTo>
                <a:lnTo>
                  <a:pt x="11486" y="9782"/>
                </a:lnTo>
                <a:lnTo>
                  <a:pt x="11389" y="9733"/>
                </a:lnTo>
                <a:lnTo>
                  <a:pt x="11364" y="9758"/>
                </a:lnTo>
                <a:lnTo>
                  <a:pt x="11364" y="9855"/>
                </a:lnTo>
                <a:lnTo>
                  <a:pt x="11389" y="9952"/>
                </a:lnTo>
                <a:lnTo>
                  <a:pt x="11437" y="10050"/>
                </a:lnTo>
                <a:lnTo>
                  <a:pt x="11510" y="10147"/>
                </a:lnTo>
                <a:lnTo>
                  <a:pt x="11681" y="10317"/>
                </a:lnTo>
                <a:lnTo>
                  <a:pt x="11851" y="10439"/>
                </a:lnTo>
                <a:lnTo>
                  <a:pt x="12094" y="10585"/>
                </a:lnTo>
                <a:lnTo>
                  <a:pt x="12313" y="10780"/>
                </a:lnTo>
                <a:lnTo>
                  <a:pt x="12410" y="10877"/>
                </a:lnTo>
                <a:lnTo>
                  <a:pt x="12508" y="10999"/>
                </a:lnTo>
                <a:lnTo>
                  <a:pt x="12483" y="11291"/>
                </a:lnTo>
                <a:lnTo>
                  <a:pt x="11875" y="10901"/>
                </a:lnTo>
                <a:lnTo>
                  <a:pt x="11705" y="10780"/>
                </a:lnTo>
                <a:lnTo>
                  <a:pt x="11535" y="10658"/>
                </a:lnTo>
                <a:lnTo>
                  <a:pt x="11462" y="10609"/>
                </a:lnTo>
                <a:lnTo>
                  <a:pt x="11364" y="10585"/>
                </a:lnTo>
                <a:lnTo>
                  <a:pt x="11267" y="10561"/>
                </a:lnTo>
                <a:lnTo>
                  <a:pt x="11145" y="10585"/>
                </a:lnTo>
                <a:lnTo>
                  <a:pt x="11121" y="10609"/>
                </a:lnTo>
                <a:lnTo>
                  <a:pt x="11145" y="10634"/>
                </a:lnTo>
                <a:lnTo>
                  <a:pt x="11291" y="10780"/>
                </a:lnTo>
                <a:lnTo>
                  <a:pt x="11413" y="10926"/>
                </a:lnTo>
                <a:lnTo>
                  <a:pt x="11535" y="11072"/>
                </a:lnTo>
                <a:lnTo>
                  <a:pt x="11705" y="11218"/>
                </a:lnTo>
                <a:lnTo>
                  <a:pt x="12070" y="11485"/>
                </a:lnTo>
                <a:lnTo>
                  <a:pt x="12483" y="11729"/>
                </a:lnTo>
                <a:lnTo>
                  <a:pt x="12459" y="12094"/>
                </a:lnTo>
                <a:lnTo>
                  <a:pt x="12191" y="11923"/>
                </a:lnTo>
                <a:lnTo>
                  <a:pt x="11948" y="11777"/>
                </a:lnTo>
                <a:lnTo>
                  <a:pt x="11559" y="11558"/>
                </a:lnTo>
                <a:lnTo>
                  <a:pt x="11170" y="11388"/>
                </a:lnTo>
                <a:lnTo>
                  <a:pt x="11145" y="11388"/>
                </a:lnTo>
                <a:lnTo>
                  <a:pt x="11145" y="11485"/>
                </a:lnTo>
                <a:lnTo>
                  <a:pt x="11170" y="11558"/>
                </a:lnTo>
                <a:lnTo>
                  <a:pt x="11243" y="11704"/>
                </a:lnTo>
                <a:lnTo>
                  <a:pt x="11364" y="11850"/>
                </a:lnTo>
                <a:lnTo>
                  <a:pt x="11510" y="11948"/>
                </a:lnTo>
                <a:lnTo>
                  <a:pt x="11754" y="12118"/>
                </a:lnTo>
                <a:lnTo>
                  <a:pt x="12021" y="12288"/>
                </a:lnTo>
                <a:lnTo>
                  <a:pt x="12216" y="12434"/>
                </a:lnTo>
                <a:lnTo>
                  <a:pt x="12435" y="12556"/>
                </a:lnTo>
                <a:lnTo>
                  <a:pt x="12435" y="12799"/>
                </a:lnTo>
                <a:lnTo>
                  <a:pt x="12337" y="12824"/>
                </a:lnTo>
                <a:lnTo>
                  <a:pt x="12264" y="12848"/>
                </a:lnTo>
                <a:lnTo>
                  <a:pt x="12143" y="12775"/>
                </a:lnTo>
                <a:lnTo>
                  <a:pt x="11972" y="12629"/>
                </a:lnTo>
                <a:lnTo>
                  <a:pt x="11802" y="12507"/>
                </a:lnTo>
                <a:lnTo>
                  <a:pt x="11632" y="12361"/>
                </a:lnTo>
                <a:lnTo>
                  <a:pt x="11462" y="12240"/>
                </a:lnTo>
                <a:lnTo>
                  <a:pt x="11413" y="12240"/>
                </a:lnTo>
                <a:lnTo>
                  <a:pt x="11413" y="12288"/>
                </a:lnTo>
                <a:lnTo>
                  <a:pt x="11413" y="12361"/>
                </a:lnTo>
                <a:lnTo>
                  <a:pt x="11413" y="12434"/>
                </a:lnTo>
                <a:lnTo>
                  <a:pt x="11486" y="12605"/>
                </a:lnTo>
                <a:lnTo>
                  <a:pt x="11389" y="12605"/>
                </a:lnTo>
                <a:lnTo>
                  <a:pt x="11267" y="12653"/>
                </a:lnTo>
                <a:lnTo>
                  <a:pt x="11243" y="12678"/>
                </a:lnTo>
                <a:lnTo>
                  <a:pt x="11218" y="12726"/>
                </a:lnTo>
                <a:lnTo>
                  <a:pt x="11218" y="12775"/>
                </a:lnTo>
                <a:lnTo>
                  <a:pt x="11218" y="12848"/>
                </a:lnTo>
                <a:lnTo>
                  <a:pt x="11291" y="12921"/>
                </a:lnTo>
                <a:lnTo>
                  <a:pt x="11364" y="12994"/>
                </a:lnTo>
                <a:lnTo>
                  <a:pt x="11486" y="13043"/>
                </a:lnTo>
                <a:lnTo>
                  <a:pt x="11583" y="13091"/>
                </a:lnTo>
                <a:lnTo>
                  <a:pt x="11705" y="13140"/>
                </a:lnTo>
                <a:lnTo>
                  <a:pt x="11802" y="13140"/>
                </a:lnTo>
                <a:lnTo>
                  <a:pt x="11924" y="13116"/>
                </a:lnTo>
                <a:lnTo>
                  <a:pt x="12021" y="13067"/>
                </a:lnTo>
                <a:lnTo>
                  <a:pt x="12240" y="13189"/>
                </a:lnTo>
                <a:lnTo>
                  <a:pt x="12410" y="13335"/>
                </a:lnTo>
                <a:lnTo>
                  <a:pt x="12386" y="13602"/>
                </a:lnTo>
                <a:lnTo>
                  <a:pt x="11802" y="13286"/>
                </a:lnTo>
                <a:lnTo>
                  <a:pt x="11510" y="13140"/>
                </a:lnTo>
                <a:lnTo>
                  <a:pt x="11194" y="13018"/>
                </a:lnTo>
                <a:lnTo>
                  <a:pt x="11170" y="13018"/>
                </a:lnTo>
                <a:lnTo>
                  <a:pt x="11145" y="13116"/>
                </a:lnTo>
                <a:lnTo>
                  <a:pt x="11170" y="13213"/>
                </a:lnTo>
                <a:lnTo>
                  <a:pt x="11218" y="13286"/>
                </a:lnTo>
                <a:lnTo>
                  <a:pt x="11291" y="13359"/>
                </a:lnTo>
                <a:lnTo>
                  <a:pt x="11437" y="13456"/>
                </a:lnTo>
                <a:lnTo>
                  <a:pt x="11608" y="13529"/>
                </a:lnTo>
                <a:lnTo>
                  <a:pt x="11802" y="13651"/>
                </a:lnTo>
                <a:lnTo>
                  <a:pt x="11997" y="13773"/>
                </a:lnTo>
                <a:lnTo>
                  <a:pt x="12191" y="13894"/>
                </a:lnTo>
                <a:lnTo>
                  <a:pt x="12386" y="14016"/>
                </a:lnTo>
                <a:lnTo>
                  <a:pt x="12386" y="14332"/>
                </a:lnTo>
                <a:lnTo>
                  <a:pt x="11851" y="13943"/>
                </a:lnTo>
                <a:lnTo>
                  <a:pt x="11705" y="13846"/>
                </a:lnTo>
                <a:lnTo>
                  <a:pt x="11510" y="13724"/>
                </a:lnTo>
                <a:lnTo>
                  <a:pt x="11413" y="13700"/>
                </a:lnTo>
                <a:lnTo>
                  <a:pt x="11316" y="13675"/>
                </a:lnTo>
                <a:lnTo>
                  <a:pt x="11218" y="13675"/>
                </a:lnTo>
                <a:lnTo>
                  <a:pt x="11121" y="13700"/>
                </a:lnTo>
                <a:lnTo>
                  <a:pt x="11121" y="13724"/>
                </a:lnTo>
                <a:lnTo>
                  <a:pt x="11121" y="13748"/>
                </a:lnTo>
                <a:lnTo>
                  <a:pt x="11145" y="13821"/>
                </a:lnTo>
                <a:lnTo>
                  <a:pt x="11218" y="13919"/>
                </a:lnTo>
                <a:lnTo>
                  <a:pt x="11364" y="14040"/>
                </a:lnTo>
                <a:lnTo>
                  <a:pt x="11729" y="14284"/>
                </a:lnTo>
                <a:lnTo>
                  <a:pt x="12045" y="14551"/>
                </a:lnTo>
                <a:lnTo>
                  <a:pt x="12191" y="14673"/>
                </a:lnTo>
                <a:lnTo>
                  <a:pt x="12386" y="14795"/>
                </a:lnTo>
                <a:lnTo>
                  <a:pt x="12386" y="15281"/>
                </a:lnTo>
                <a:lnTo>
                  <a:pt x="12289" y="15184"/>
                </a:lnTo>
                <a:lnTo>
                  <a:pt x="12167" y="15087"/>
                </a:lnTo>
                <a:lnTo>
                  <a:pt x="12021" y="14916"/>
                </a:lnTo>
                <a:lnTo>
                  <a:pt x="11851" y="14746"/>
                </a:lnTo>
                <a:lnTo>
                  <a:pt x="11656" y="14600"/>
                </a:lnTo>
                <a:lnTo>
                  <a:pt x="11413" y="14503"/>
                </a:lnTo>
                <a:lnTo>
                  <a:pt x="11170" y="14430"/>
                </a:lnTo>
                <a:lnTo>
                  <a:pt x="10926" y="14430"/>
                </a:lnTo>
                <a:lnTo>
                  <a:pt x="10902" y="14454"/>
                </a:lnTo>
                <a:lnTo>
                  <a:pt x="10902" y="14478"/>
                </a:lnTo>
                <a:lnTo>
                  <a:pt x="10975" y="14551"/>
                </a:lnTo>
                <a:lnTo>
                  <a:pt x="11024" y="14600"/>
                </a:lnTo>
                <a:lnTo>
                  <a:pt x="11194" y="14697"/>
                </a:lnTo>
                <a:lnTo>
                  <a:pt x="11462" y="14892"/>
                </a:lnTo>
                <a:lnTo>
                  <a:pt x="11608" y="14989"/>
                </a:lnTo>
                <a:lnTo>
                  <a:pt x="11729" y="15111"/>
                </a:lnTo>
                <a:lnTo>
                  <a:pt x="11875" y="15281"/>
                </a:lnTo>
                <a:lnTo>
                  <a:pt x="12021" y="15452"/>
                </a:lnTo>
                <a:lnTo>
                  <a:pt x="12118" y="15525"/>
                </a:lnTo>
                <a:lnTo>
                  <a:pt x="12191" y="15573"/>
                </a:lnTo>
                <a:lnTo>
                  <a:pt x="12313" y="15622"/>
                </a:lnTo>
                <a:lnTo>
                  <a:pt x="12410" y="15646"/>
                </a:lnTo>
                <a:lnTo>
                  <a:pt x="12435" y="16133"/>
                </a:lnTo>
                <a:lnTo>
                  <a:pt x="12386" y="16133"/>
                </a:lnTo>
                <a:lnTo>
                  <a:pt x="12362" y="16084"/>
                </a:lnTo>
                <a:lnTo>
                  <a:pt x="12240" y="15963"/>
                </a:lnTo>
                <a:lnTo>
                  <a:pt x="12070" y="15841"/>
                </a:lnTo>
                <a:lnTo>
                  <a:pt x="11754" y="15622"/>
                </a:lnTo>
                <a:lnTo>
                  <a:pt x="11413" y="15354"/>
                </a:lnTo>
                <a:lnTo>
                  <a:pt x="11243" y="15233"/>
                </a:lnTo>
                <a:lnTo>
                  <a:pt x="11072" y="15160"/>
                </a:lnTo>
                <a:lnTo>
                  <a:pt x="11048" y="15160"/>
                </a:lnTo>
                <a:lnTo>
                  <a:pt x="11024" y="15184"/>
                </a:lnTo>
                <a:lnTo>
                  <a:pt x="11048" y="15281"/>
                </a:lnTo>
                <a:lnTo>
                  <a:pt x="11072" y="15354"/>
                </a:lnTo>
                <a:lnTo>
                  <a:pt x="11170" y="15500"/>
                </a:lnTo>
                <a:lnTo>
                  <a:pt x="11291" y="15622"/>
                </a:lnTo>
                <a:lnTo>
                  <a:pt x="11437" y="15744"/>
                </a:lnTo>
                <a:lnTo>
                  <a:pt x="11218" y="15646"/>
                </a:lnTo>
                <a:lnTo>
                  <a:pt x="9564" y="14916"/>
                </a:lnTo>
                <a:lnTo>
                  <a:pt x="8055" y="14259"/>
                </a:lnTo>
                <a:lnTo>
                  <a:pt x="7301" y="13894"/>
                </a:lnTo>
                <a:lnTo>
                  <a:pt x="7130" y="13797"/>
                </a:lnTo>
                <a:lnTo>
                  <a:pt x="6863" y="13675"/>
                </a:lnTo>
                <a:lnTo>
                  <a:pt x="6863" y="13602"/>
                </a:lnTo>
                <a:lnTo>
                  <a:pt x="6814" y="12775"/>
                </a:lnTo>
                <a:lnTo>
                  <a:pt x="6765" y="11972"/>
                </a:lnTo>
                <a:lnTo>
                  <a:pt x="6692" y="11145"/>
                </a:lnTo>
                <a:lnTo>
                  <a:pt x="6668" y="10317"/>
                </a:lnTo>
                <a:lnTo>
                  <a:pt x="6668" y="9393"/>
                </a:lnTo>
                <a:lnTo>
                  <a:pt x="6692" y="8493"/>
                </a:lnTo>
                <a:lnTo>
                  <a:pt x="6717" y="7568"/>
                </a:lnTo>
                <a:lnTo>
                  <a:pt x="6717" y="6643"/>
                </a:lnTo>
                <a:lnTo>
                  <a:pt x="6717" y="5889"/>
                </a:lnTo>
                <a:lnTo>
                  <a:pt x="6863" y="5913"/>
                </a:lnTo>
                <a:lnTo>
                  <a:pt x="6936" y="5938"/>
                </a:lnTo>
                <a:lnTo>
                  <a:pt x="7033" y="5962"/>
                </a:lnTo>
                <a:lnTo>
                  <a:pt x="7130" y="5938"/>
                </a:lnTo>
                <a:lnTo>
                  <a:pt x="7228" y="5865"/>
                </a:lnTo>
                <a:lnTo>
                  <a:pt x="7252" y="5816"/>
                </a:lnTo>
                <a:lnTo>
                  <a:pt x="7276" y="5767"/>
                </a:lnTo>
                <a:lnTo>
                  <a:pt x="7276" y="5670"/>
                </a:lnTo>
                <a:lnTo>
                  <a:pt x="7252" y="5573"/>
                </a:lnTo>
                <a:lnTo>
                  <a:pt x="7179" y="5500"/>
                </a:lnTo>
                <a:lnTo>
                  <a:pt x="7082" y="5451"/>
                </a:lnTo>
                <a:lnTo>
                  <a:pt x="7033" y="5427"/>
                </a:lnTo>
                <a:lnTo>
                  <a:pt x="6960" y="5402"/>
                </a:lnTo>
                <a:lnTo>
                  <a:pt x="6887" y="5427"/>
                </a:lnTo>
                <a:lnTo>
                  <a:pt x="6814" y="5451"/>
                </a:lnTo>
                <a:lnTo>
                  <a:pt x="6790" y="5451"/>
                </a:lnTo>
                <a:lnTo>
                  <a:pt x="6692" y="5500"/>
                </a:lnTo>
                <a:lnTo>
                  <a:pt x="6644" y="3018"/>
                </a:lnTo>
                <a:lnTo>
                  <a:pt x="6644" y="1752"/>
                </a:lnTo>
                <a:lnTo>
                  <a:pt x="6668" y="512"/>
                </a:lnTo>
                <a:close/>
                <a:moveTo>
                  <a:pt x="6206" y="585"/>
                </a:moveTo>
                <a:lnTo>
                  <a:pt x="6181" y="852"/>
                </a:lnTo>
                <a:lnTo>
                  <a:pt x="6181" y="1096"/>
                </a:lnTo>
                <a:lnTo>
                  <a:pt x="6181" y="1874"/>
                </a:lnTo>
                <a:lnTo>
                  <a:pt x="6181" y="2653"/>
                </a:lnTo>
                <a:lnTo>
                  <a:pt x="6181" y="3602"/>
                </a:lnTo>
                <a:lnTo>
                  <a:pt x="6181" y="4551"/>
                </a:lnTo>
                <a:lnTo>
                  <a:pt x="6230" y="6449"/>
                </a:lnTo>
                <a:lnTo>
                  <a:pt x="6230" y="7373"/>
                </a:lnTo>
                <a:lnTo>
                  <a:pt x="6206" y="8298"/>
                </a:lnTo>
                <a:lnTo>
                  <a:pt x="6181" y="9198"/>
                </a:lnTo>
                <a:lnTo>
                  <a:pt x="6133" y="10123"/>
                </a:lnTo>
                <a:lnTo>
                  <a:pt x="6157" y="10926"/>
                </a:lnTo>
                <a:lnTo>
                  <a:pt x="6206" y="11729"/>
                </a:lnTo>
                <a:lnTo>
                  <a:pt x="6254" y="12532"/>
                </a:lnTo>
                <a:lnTo>
                  <a:pt x="6279" y="13335"/>
                </a:lnTo>
                <a:lnTo>
                  <a:pt x="6206" y="13359"/>
                </a:lnTo>
                <a:lnTo>
                  <a:pt x="5451" y="13748"/>
                </a:lnTo>
                <a:lnTo>
                  <a:pt x="4721" y="14186"/>
                </a:lnTo>
                <a:lnTo>
                  <a:pt x="3262" y="15087"/>
                </a:lnTo>
                <a:lnTo>
                  <a:pt x="2897" y="15281"/>
                </a:lnTo>
                <a:lnTo>
                  <a:pt x="2532" y="15476"/>
                </a:lnTo>
                <a:lnTo>
                  <a:pt x="2142" y="15671"/>
                </a:lnTo>
                <a:lnTo>
                  <a:pt x="1753" y="15841"/>
                </a:lnTo>
                <a:lnTo>
                  <a:pt x="950" y="16133"/>
                </a:lnTo>
                <a:lnTo>
                  <a:pt x="634" y="16255"/>
                </a:lnTo>
                <a:lnTo>
                  <a:pt x="634" y="16279"/>
                </a:lnTo>
                <a:lnTo>
                  <a:pt x="585" y="15938"/>
                </a:lnTo>
                <a:lnTo>
                  <a:pt x="561" y="15573"/>
                </a:lnTo>
                <a:lnTo>
                  <a:pt x="536" y="15208"/>
                </a:lnTo>
                <a:lnTo>
                  <a:pt x="512" y="14868"/>
                </a:lnTo>
                <a:lnTo>
                  <a:pt x="439" y="14430"/>
                </a:lnTo>
                <a:lnTo>
                  <a:pt x="415" y="13992"/>
                </a:lnTo>
                <a:lnTo>
                  <a:pt x="415" y="13578"/>
                </a:lnTo>
                <a:lnTo>
                  <a:pt x="439" y="13140"/>
                </a:lnTo>
                <a:lnTo>
                  <a:pt x="512" y="11461"/>
                </a:lnTo>
                <a:lnTo>
                  <a:pt x="561" y="10634"/>
                </a:lnTo>
                <a:lnTo>
                  <a:pt x="585" y="9782"/>
                </a:lnTo>
                <a:lnTo>
                  <a:pt x="609" y="8225"/>
                </a:lnTo>
                <a:lnTo>
                  <a:pt x="609" y="6668"/>
                </a:lnTo>
                <a:lnTo>
                  <a:pt x="561" y="5110"/>
                </a:lnTo>
                <a:lnTo>
                  <a:pt x="536" y="4356"/>
                </a:lnTo>
                <a:lnTo>
                  <a:pt x="488" y="3577"/>
                </a:lnTo>
                <a:lnTo>
                  <a:pt x="609" y="3504"/>
                </a:lnTo>
                <a:lnTo>
                  <a:pt x="755" y="3407"/>
                </a:lnTo>
                <a:lnTo>
                  <a:pt x="1145" y="3164"/>
                </a:lnTo>
                <a:lnTo>
                  <a:pt x="1558" y="2920"/>
                </a:lnTo>
                <a:lnTo>
                  <a:pt x="2337" y="2507"/>
                </a:lnTo>
                <a:lnTo>
                  <a:pt x="3116" y="2093"/>
                </a:lnTo>
                <a:lnTo>
                  <a:pt x="3529" y="1850"/>
                </a:lnTo>
                <a:lnTo>
                  <a:pt x="3967" y="1655"/>
                </a:lnTo>
                <a:lnTo>
                  <a:pt x="4405" y="1461"/>
                </a:lnTo>
                <a:lnTo>
                  <a:pt x="4843" y="1290"/>
                </a:lnTo>
                <a:lnTo>
                  <a:pt x="5208" y="1144"/>
                </a:lnTo>
                <a:lnTo>
                  <a:pt x="5549" y="974"/>
                </a:lnTo>
                <a:lnTo>
                  <a:pt x="6206" y="585"/>
                </a:lnTo>
                <a:close/>
                <a:moveTo>
                  <a:pt x="18542" y="804"/>
                </a:moveTo>
                <a:lnTo>
                  <a:pt x="18518" y="1023"/>
                </a:lnTo>
                <a:lnTo>
                  <a:pt x="18518" y="1266"/>
                </a:lnTo>
                <a:lnTo>
                  <a:pt x="18518" y="1752"/>
                </a:lnTo>
                <a:lnTo>
                  <a:pt x="18567" y="2263"/>
                </a:lnTo>
                <a:lnTo>
                  <a:pt x="18567" y="2726"/>
                </a:lnTo>
                <a:lnTo>
                  <a:pt x="18542" y="4648"/>
                </a:lnTo>
                <a:lnTo>
                  <a:pt x="18494" y="6546"/>
                </a:lnTo>
                <a:lnTo>
                  <a:pt x="18469" y="8249"/>
                </a:lnTo>
                <a:lnTo>
                  <a:pt x="18494" y="9952"/>
                </a:lnTo>
                <a:lnTo>
                  <a:pt x="18567" y="13359"/>
                </a:lnTo>
                <a:lnTo>
                  <a:pt x="18542" y="13359"/>
                </a:lnTo>
                <a:lnTo>
                  <a:pt x="18396" y="13505"/>
                </a:lnTo>
                <a:lnTo>
                  <a:pt x="18226" y="13651"/>
                </a:lnTo>
                <a:lnTo>
                  <a:pt x="18031" y="13748"/>
                </a:lnTo>
                <a:lnTo>
                  <a:pt x="17837" y="13846"/>
                </a:lnTo>
                <a:lnTo>
                  <a:pt x="17423" y="14016"/>
                </a:lnTo>
                <a:lnTo>
                  <a:pt x="17009" y="14186"/>
                </a:lnTo>
                <a:lnTo>
                  <a:pt x="16474" y="14454"/>
                </a:lnTo>
                <a:lnTo>
                  <a:pt x="15963" y="14746"/>
                </a:lnTo>
                <a:lnTo>
                  <a:pt x="15452" y="15038"/>
                </a:lnTo>
                <a:lnTo>
                  <a:pt x="14941" y="15330"/>
                </a:lnTo>
                <a:lnTo>
                  <a:pt x="14479" y="15598"/>
                </a:lnTo>
                <a:lnTo>
                  <a:pt x="14016" y="15865"/>
                </a:lnTo>
                <a:lnTo>
                  <a:pt x="13773" y="15987"/>
                </a:lnTo>
                <a:lnTo>
                  <a:pt x="13530" y="16109"/>
                </a:lnTo>
                <a:lnTo>
                  <a:pt x="13286" y="16182"/>
                </a:lnTo>
                <a:lnTo>
                  <a:pt x="13043" y="16255"/>
                </a:lnTo>
                <a:lnTo>
                  <a:pt x="12921" y="16303"/>
                </a:lnTo>
                <a:lnTo>
                  <a:pt x="12921" y="15987"/>
                </a:lnTo>
                <a:lnTo>
                  <a:pt x="12897" y="15671"/>
                </a:lnTo>
                <a:lnTo>
                  <a:pt x="12873" y="15379"/>
                </a:lnTo>
                <a:lnTo>
                  <a:pt x="12848" y="15062"/>
                </a:lnTo>
                <a:lnTo>
                  <a:pt x="12824" y="14770"/>
                </a:lnTo>
                <a:lnTo>
                  <a:pt x="12824" y="14016"/>
                </a:lnTo>
                <a:lnTo>
                  <a:pt x="12848" y="13943"/>
                </a:lnTo>
                <a:lnTo>
                  <a:pt x="12848" y="13894"/>
                </a:lnTo>
                <a:lnTo>
                  <a:pt x="12848" y="13359"/>
                </a:lnTo>
                <a:lnTo>
                  <a:pt x="12946" y="13335"/>
                </a:lnTo>
                <a:lnTo>
                  <a:pt x="13019" y="13310"/>
                </a:lnTo>
                <a:lnTo>
                  <a:pt x="13092" y="13262"/>
                </a:lnTo>
                <a:lnTo>
                  <a:pt x="13140" y="13213"/>
                </a:lnTo>
                <a:lnTo>
                  <a:pt x="13165" y="13116"/>
                </a:lnTo>
                <a:lnTo>
                  <a:pt x="13165" y="13018"/>
                </a:lnTo>
                <a:lnTo>
                  <a:pt x="13116" y="12921"/>
                </a:lnTo>
                <a:lnTo>
                  <a:pt x="13043" y="12872"/>
                </a:lnTo>
                <a:lnTo>
                  <a:pt x="12970" y="12848"/>
                </a:lnTo>
                <a:lnTo>
                  <a:pt x="12873" y="12848"/>
                </a:lnTo>
                <a:lnTo>
                  <a:pt x="12921" y="11826"/>
                </a:lnTo>
                <a:lnTo>
                  <a:pt x="12970" y="10804"/>
                </a:lnTo>
                <a:lnTo>
                  <a:pt x="12970" y="9806"/>
                </a:lnTo>
                <a:lnTo>
                  <a:pt x="12946" y="8809"/>
                </a:lnTo>
                <a:lnTo>
                  <a:pt x="12897" y="7836"/>
                </a:lnTo>
                <a:lnTo>
                  <a:pt x="12897" y="6838"/>
                </a:lnTo>
                <a:lnTo>
                  <a:pt x="12946" y="5986"/>
                </a:lnTo>
                <a:lnTo>
                  <a:pt x="12970" y="5110"/>
                </a:lnTo>
                <a:lnTo>
                  <a:pt x="12970" y="4672"/>
                </a:lnTo>
                <a:lnTo>
                  <a:pt x="12946" y="4234"/>
                </a:lnTo>
                <a:lnTo>
                  <a:pt x="12897" y="3821"/>
                </a:lnTo>
                <a:lnTo>
                  <a:pt x="12800" y="3383"/>
                </a:lnTo>
                <a:lnTo>
                  <a:pt x="13067" y="3285"/>
                </a:lnTo>
                <a:lnTo>
                  <a:pt x="13335" y="3164"/>
                </a:lnTo>
                <a:lnTo>
                  <a:pt x="13603" y="3042"/>
                </a:lnTo>
                <a:lnTo>
                  <a:pt x="13870" y="2920"/>
                </a:lnTo>
                <a:lnTo>
                  <a:pt x="14235" y="2750"/>
                </a:lnTo>
                <a:lnTo>
                  <a:pt x="14600" y="2555"/>
                </a:lnTo>
                <a:lnTo>
                  <a:pt x="15306" y="2142"/>
                </a:lnTo>
                <a:lnTo>
                  <a:pt x="15963" y="1752"/>
                </a:lnTo>
                <a:lnTo>
                  <a:pt x="16304" y="1558"/>
                </a:lnTo>
                <a:lnTo>
                  <a:pt x="16644" y="1388"/>
                </a:lnTo>
                <a:lnTo>
                  <a:pt x="17009" y="1242"/>
                </a:lnTo>
                <a:lnTo>
                  <a:pt x="17350" y="1096"/>
                </a:lnTo>
                <a:lnTo>
                  <a:pt x="17715" y="974"/>
                </a:lnTo>
                <a:lnTo>
                  <a:pt x="18104" y="877"/>
                </a:lnTo>
                <a:lnTo>
                  <a:pt x="18153" y="877"/>
                </a:lnTo>
                <a:lnTo>
                  <a:pt x="18202" y="828"/>
                </a:lnTo>
                <a:lnTo>
                  <a:pt x="18372" y="828"/>
                </a:lnTo>
                <a:lnTo>
                  <a:pt x="18542" y="804"/>
                </a:lnTo>
                <a:close/>
                <a:moveTo>
                  <a:pt x="6279" y="1"/>
                </a:moveTo>
                <a:lnTo>
                  <a:pt x="6206" y="25"/>
                </a:lnTo>
                <a:lnTo>
                  <a:pt x="5403" y="487"/>
                </a:lnTo>
                <a:lnTo>
                  <a:pt x="4989" y="682"/>
                </a:lnTo>
                <a:lnTo>
                  <a:pt x="4551" y="852"/>
                </a:lnTo>
                <a:lnTo>
                  <a:pt x="4113" y="1023"/>
                </a:lnTo>
                <a:lnTo>
                  <a:pt x="3700" y="1217"/>
                </a:lnTo>
                <a:lnTo>
                  <a:pt x="3286" y="1436"/>
                </a:lnTo>
                <a:lnTo>
                  <a:pt x="2872" y="1679"/>
                </a:lnTo>
                <a:lnTo>
                  <a:pt x="2021" y="2117"/>
                </a:lnTo>
                <a:lnTo>
                  <a:pt x="1607" y="2361"/>
                </a:lnTo>
                <a:lnTo>
                  <a:pt x="1193" y="2604"/>
                </a:lnTo>
                <a:lnTo>
                  <a:pt x="974" y="2726"/>
                </a:lnTo>
                <a:lnTo>
                  <a:pt x="731" y="2896"/>
                </a:lnTo>
                <a:lnTo>
                  <a:pt x="488" y="3066"/>
                </a:lnTo>
                <a:lnTo>
                  <a:pt x="390" y="3188"/>
                </a:lnTo>
                <a:lnTo>
                  <a:pt x="317" y="3285"/>
                </a:lnTo>
                <a:lnTo>
                  <a:pt x="269" y="3310"/>
                </a:lnTo>
                <a:lnTo>
                  <a:pt x="220" y="3358"/>
                </a:lnTo>
                <a:lnTo>
                  <a:pt x="171" y="3480"/>
                </a:lnTo>
                <a:lnTo>
                  <a:pt x="123" y="3626"/>
                </a:lnTo>
                <a:lnTo>
                  <a:pt x="98" y="3894"/>
                </a:lnTo>
                <a:lnTo>
                  <a:pt x="98" y="4186"/>
                </a:lnTo>
                <a:lnTo>
                  <a:pt x="123" y="4453"/>
                </a:lnTo>
                <a:lnTo>
                  <a:pt x="147" y="5329"/>
                </a:lnTo>
                <a:lnTo>
                  <a:pt x="171" y="6205"/>
                </a:lnTo>
                <a:lnTo>
                  <a:pt x="171" y="8006"/>
                </a:lnTo>
                <a:lnTo>
                  <a:pt x="147" y="9782"/>
                </a:lnTo>
                <a:lnTo>
                  <a:pt x="123" y="10658"/>
                </a:lnTo>
                <a:lnTo>
                  <a:pt x="98" y="11558"/>
                </a:lnTo>
                <a:lnTo>
                  <a:pt x="1" y="13335"/>
                </a:lnTo>
                <a:lnTo>
                  <a:pt x="1" y="13700"/>
                </a:lnTo>
                <a:lnTo>
                  <a:pt x="1" y="14065"/>
                </a:lnTo>
                <a:lnTo>
                  <a:pt x="25" y="14454"/>
                </a:lnTo>
                <a:lnTo>
                  <a:pt x="50" y="14819"/>
                </a:lnTo>
                <a:lnTo>
                  <a:pt x="98" y="15233"/>
                </a:lnTo>
                <a:lnTo>
                  <a:pt x="123" y="15646"/>
                </a:lnTo>
                <a:lnTo>
                  <a:pt x="147" y="16060"/>
                </a:lnTo>
                <a:lnTo>
                  <a:pt x="171" y="16255"/>
                </a:lnTo>
                <a:lnTo>
                  <a:pt x="220" y="16474"/>
                </a:lnTo>
                <a:lnTo>
                  <a:pt x="244" y="16547"/>
                </a:lnTo>
                <a:lnTo>
                  <a:pt x="317" y="16595"/>
                </a:lnTo>
                <a:lnTo>
                  <a:pt x="390" y="16620"/>
                </a:lnTo>
                <a:lnTo>
                  <a:pt x="463" y="16620"/>
                </a:lnTo>
                <a:lnTo>
                  <a:pt x="536" y="16644"/>
                </a:lnTo>
                <a:lnTo>
                  <a:pt x="707" y="16620"/>
                </a:lnTo>
                <a:lnTo>
                  <a:pt x="877" y="16595"/>
                </a:lnTo>
                <a:lnTo>
                  <a:pt x="1218" y="16474"/>
                </a:lnTo>
                <a:lnTo>
                  <a:pt x="1850" y="16230"/>
                </a:lnTo>
                <a:lnTo>
                  <a:pt x="2240" y="16060"/>
                </a:lnTo>
                <a:lnTo>
                  <a:pt x="2605" y="15890"/>
                </a:lnTo>
                <a:lnTo>
                  <a:pt x="2970" y="15719"/>
                </a:lnTo>
                <a:lnTo>
                  <a:pt x="3310" y="15525"/>
                </a:lnTo>
                <a:lnTo>
                  <a:pt x="4064" y="15062"/>
                </a:lnTo>
                <a:lnTo>
                  <a:pt x="4819" y="14624"/>
                </a:lnTo>
                <a:lnTo>
                  <a:pt x="5549" y="14162"/>
                </a:lnTo>
                <a:lnTo>
                  <a:pt x="5938" y="13967"/>
                </a:lnTo>
                <a:lnTo>
                  <a:pt x="6327" y="13748"/>
                </a:lnTo>
                <a:lnTo>
                  <a:pt x="6400" y="13821"/>
                </a:lnTo>
                <a:lnTo>
                  <a:pt x="6473" y="13870"/>
                </a:lnTo>
                <a:lnTo>
                  <a:pt x="6546" y="13894"/>
                </a:lnTo>
                <a:lnTo>
                  <a:pt x="6644" y="13870"/>
                </a:lnTo>
                <a:lnTo>
                  <a:pt x="6741" y="13992"/>
                </a:lnTo>
                <a:lnTo>
                  <a:pt x="6863" y="14089"/>
                </a:lnTo>
                <a:lnTo>
                  <a:pt x="7130" y="14259"/>
                </a:lnTo>
                <a:lnTo>
                  <a:pt x="7422" y="14405"/>
                </a:lnTo>
                <a:lnTo>
                  <a:pt x="7690" y="14551"/>
                </a:lnTo>
                <a:lnTo>
                  <a:pt x="8517" y="14916"/>
                </a:lnTo>
                <a:lnTo>
                  <a:pt x="9345" y="15306"/>
                </a:lnTo>
                <a:lnTo>
                  <a:pt x="10878" y="16011"/>
                </a:lnTo>
                <a:lnTo>
                  <a:pt x="11656" y="16352"/>
                </a:lnTo>
                <a:lnTo>
                  <a:pt x="12435" y="16644"/>
                </a:lnTo>
                <a:lnTo>
                  <a:pt x="12459" y="16668"/>
                </a:lnTo>
                <a:lnTo>
                  <a:pt x="12508" y="16741"/>
                </a:lnTo>
                <a:lnTo>
                  <a:pt x="12581" y="16766"/>
                </a:lnTo>
                <a:lnTo>
                  <a:pt x="12678" y="16766"/>
                </a:lnTo>
                <a:lnTo>
                  <a:pt x="12751" y="16741"/>
                </a:lnTo>
                <a:lnTo>
                  <a:pt x="12800" y="16693"/>
                </a:lnTo>
                <a:lnTo>
                  <a:pt x="12897" y="16717"/>
                </a:lnTo>
                <a:lnTo>
                  <a:pt x="13019" y="16717"/>
                </a:lnTo>
                <a:lnTo>
                  <a:pt x="13286" y="16668"/>
                </a:lnTo>
                <a:lnTo>
                  <a:pt x="13530" y="16595"/>
                </a:lnTo>
                <a:lnTo>
                  <a:pt x="13724" y="16522"/>
                </a:lnTo>
                <a:lnTo>
                  <a:pt x="14211" y="16279"/>
                </a:lnTo>
                <a:lnTo>
                  <a:pt x="14698" y="16036"/>
                </a:lnTo>
                <a:lnTo>
                  <a:pt x="15647" y="15500"/>
                </a:lnTo>
                <a:lnTo>
                  <a:pt x="16596" y="14965"/>
                </a:lnTo>
                <a:lnTo>
                  <a:pt x="17058" y="14697"/>
                </a:lnTo>
                <a:lnTo>
                  <a:pt x="17545" y="14478"/>
                </a:lnTo>
                <a:lnTo>
                  <a:pt x="17885" y="14332"/>
                </a:lnTo>
                <a:lnTo>
                  <a:pt x="18226" y="14186"/>
                </a:lnTo>
                <a:lnTo>
                  <a:pt x="18542" y="14016"/>
                </a:lnTo>
                <a:lnTo>
                  <a:pt x="18688" y="13894"/>
                </a:lnTo>
                <a:lnTo>
                  <a:pt x="18834" y="13773"/>
                </a:lnTo>
                <a:lnTo>
                  <a:pt x="18883" y="13748"/>
                </a:lnTo>
                <a:lnTo>
                  <a:pt x="18932" y="13724"/>
                </a:lnTo>
                <a:lnTo>
                  <a:pt x="18980" y="13651"/>
                </a:lnTo>
                <a:lnTo>
                  <a:pt x="18980" y="13578"/>
                </a:lnTo>
                <a:lnTo>
                  <a:pt x="18980" y="12726"/>
                </a:lnTo>
                <a:lnTo>
                  <a:pt x="18956" y="11875"/>
                </a:lnTo>
                <a:lnTo>
                  <a:pt x="18883" y="10171"/>
                </a:lnTo>
                <a:lnTo>
                  <a:pt x="18859" y="9271"/>
                </a:lnTo>
                <a:lnTo>
                  <a:pt x="18859" y="8347"/>
                </a:lnTo>
                <a:lnTo>
                  <a:pt x="18883" y="6546"/>
                </a:lnTo>
                <a:lnTo>
                  <a:pt x="18932" y="4648"/>
                </a:lnTo>
                <a:lnTo>
                  <a:pt x="18956" y="2726"/>
                </a:lnTo>
                <a:lnTo>
                  <a:pt x="18980" y="2215"/>
                </a:lnTo>
                <a:lnTo>
                  <a:pt x="18980" y="1679"/>
                </a:lnTo>
                <a:lnTo>
                  <a:pt x="18932" y="1144"/>
                </a:lnTo>
                <a:lnTo>
                  <a:pt x="18883" y="901"/>
                </a:lnTo>
                <a:lnTo>
                  <a:pt x="18834" y="633"/>
                </a:lnTo>
                <a:lnTo>
                  <a:pt x="18883" y="585"/>
                </a:lnTo>
                <a:lnTo>
                  <a:pt x="18883" y="512"/>
                </a:lnTo>
                <a:lnTo>
                  <a:pt x="18883" y="439"/>
                </a:lnTo>
                <a:lnTo>
                  <a:pt x="18834" y="366"/>
                </a:lnTo>
                <a:lnTo>
                  <a:pt x="18761" y="293"/>
                </a:lnTo>
                <a:lnTo>
                  <a:pt x="18664" y="244"/>
                </a:lnTo>
                <a:lnTo>
                  <a:pt x="18421" y="244"/>
                </a:lnTo>
                <a:lnTo>
                  <a:pt x="18177" y="317"/>
                </a:lnTo>
                <a:lnTo>
                  <a:pt x="17958" y="414"/>
                </a:lnTo>
                <a:lnTo>
                  <a:pt x="17715" y="487"/>
                </a:lnTo>
                <a:lnTo>
                  <a:pt x="17374" y="585"/>
                </a:lnTo>
                <a:lnTo>
                  <a:pt x="17058" y="706"/>
                </a:lnTo>
                <a:lnTo>
                  <a:pt x="16742" y="828"/>
                </a:lnTo>
                <a:lnTo>
                  <a:pt x="16425" y="974"/>
                </a:lnTo>
                <a:lnTo>
                  <a:pt x="15817" y="1290"/>
                </a:lnTo>
                <a:lnTo>
                  <a:pt x="15209" y="1655"/>
                </a:lnTo>
                <a:lnTo>
                  <a:pt x="14479" y="2117"/>
                </a:lnTo>
                <a:lnTo>
                  <a:pt x="14089" y="2312"/>
                </a:lnTo>
                <a:lnTo>
                  <a:pt x="13700" y="2507"/>
                </a:lnTo>
                <a:lnTo>
                  <a:pt x="13432" y="2628"/>
                </a:lnTo>
                <a:lnTo>
                  <a:pt x="13165" y="2750"/>
                </a:lnTo>
                <a:lnTo>
                  <a:pt x="12897" y="2920"/>
                </a:lnTo>
                <a:lnTo>
                  <a:pt x="12654" y="3091"/>
                </a:lnTo>
                <a:lnTo>
                  <a:pt x="12532" y="2969"/>
                </a:lnTo>
                <a:lnTo>
                  <a:pt x="12386" y="2896"/>
                </a:lnTo>
                <a:lnTo>
                  <a:pt x="12070" y="2750"/>
                </a:lnTo>
                <a:lnTo>
                  <a:pt x="11875" y="2653"/>
                </a:lnTo>
                <a:lnTo>
                  <a:pt x="11705" y="2555"/>
                </a:lnTo>
                <a:lnTo>
                  <a:pt x="11316" y="2336"/>
                </a:lnTo>
                <a:lnTo>
                  <a:pt x="11072" y="2190"/>
                </a:lnTo>
                <a:lnTo>
                  <a:pt x="10805" y="2093"/>
                </a:lnTo>
                <a:lnTo>
                  <a:pt x="10294" y="1874"/>
                </a:lnTo>
                <a:lnTo>
                  <a:pt x="9758" y="1679"/>
                </a:lnTo>
                <a:lnTo>
                  <a:pt x="9223" y="1485"/>
                </a:lnTo>
                <a:lnTo>
                  <a:pt x="8298" y="1071"/>
                </a:lnTo>
                <a:lnTo>
                  <a:pt x="7836" y="852"/>
                </a:lnTo>
                <a:lnTo>
                  <a:pt x="7398" y="609"/>
                </a:lnTo>
                <a:lnTo>
                  <a:pt x="7325" y="536"/>
                </a:lnTo>
                <a:lnTo>
                  <a:pt x="7228" y="439"/>
                </a:lnTo>
                <a:lnTo>
                  <a:pt x="7057" y="244"/>
                </a:lnTo>
                <a:lnTo>
                  <a:pt x="6936" y="147"/>
                </a:lnTo>
                <a:lnTo>
                  <a:pt x="6838" y="74"/>
                </a:lnTo>
                <a:lnTo>
                  <a:pt x="6741" y="25"/>
                </a:lnTo>
                <a:lnTo>
                  <a:pt x="6619" y="25"/>
                </a:lnTo>
                <a:lnTo>
                  <a:pt x="6571" y="1"/>
                </a:lnTo>
                <a:lnTo>
                  <a:pt x="6498" y="1"/>
                </a:lnTo>
                <a:lnTo>
                  <a:pt x="6449" y="25"/>
                </a:lnTo>
                <a:lnTo>
                  <a:pt x="640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3"/>
          <p:cNvSpPr txBox="1">
            <a:spLocks noGrp="1"/>
          </p:cNvSpPr>
          <p:nvPr>
            <p:ph type="body" idx="1"/>
          </p:nvPr>
        </p:nvSpPr>
        <p:spPr>
          <a:xfrm>
            <a:off x="469050" y="173520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dirty="0">
                <a:latin typeface="Lora"/>
                <a:ea typeface="Lora"/>
                <a:cs typeface="Lora"/>
                <a:sym typeface="Lora"/>
              </a:rPr>
              <a:t>“Poznám tvoje </a:t>
            </a:r>
            <a:r>
              <a:rPr lang="en" sz="2400" dirty="0">
                <a:solidFill>
                  <a:srgbClr val="FF9900"/>
                </a:solidFill>
                <a:latin typeface="Lora"/>
                <a:ea typeface="Lora"/>
                <a:cs typeface="Lora"/>
                <a:sym typeface="Lora"/>
              </a:rPr>
              <a:t>skutky, prácu i trpezlivosť</a:t>
            </a:r>
            <a:r>
              <a:rPr lang="en" sz="2400" dirty="0">
                <a:latin typeface="Lora"/>
                <a:ea typeface="Lora"/>
                <a:cs typeface="Lora"/>
                <a:sym typeface="Lora"/>
              </a:rPr>
              <a:t>,...”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Lora"/>
              <a:buChar char="✘"/>
            </a:pPr>
            <a:r>
              <a:rPr lang="en" sz="2400" dirty="0">
                <a:latin typeface="Lora"/>
                <a:ea typeface="Lora"/>
                <a:cs typeface="Lora"/>
                <a:sym typeface="Lora"/>
              </a:rPr>
              <a:t>Všetky 3 veľmi podobné slová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153" name="Google Shape;153;p23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154" name="Google Shape;154;p23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Hodnotenie zboru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55" name="Google Shape;155;p23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2:1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3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>
            <a:spLocks noGrp="1"/>
          </p:cNvSpPr>
          <p:nvPr>
            <p:ph type="body" idx="1"/>
          </p:nvPr>
        </p:nvSpPr>
        <p:spPr>
          <a:xfrm>
            <a:off x="469050" y="173520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dirty="0">
                <a:latin typeface="Lora"/>
                <a:ea typeface="Lora"/>
                <a:cs typeface="Lora"/>
                <a:sym typeface="Lora"/>
              </a:rPr>
              <a:t>“Poznám tvoje </a:t>
            </a:r>
            <a:r>
              <a:rPr lang="en" sz="2400" dirty="0">
                <a:solidFill>
                  <a:srgbClr val="FF9900"/>
                </a:solidFill>
                <a:latin typeface="Lora"/>
                <a:ea typeface="Lora"/>
                <a:cs typeface="Lora"/>
                <a:sym typeface="Lora"/>
              </a:rPr>
              <a:t>skutky, prácu i trpezlivosť</a:t>
            </a:r>
            <a:r>
              <a:rPr lang="en" sz="2400" dirty="0">
                <a:latin typeface="Lora"/>
                <a:ea typeface="Lora"/>
                <a:cs typeface="Lora"/>
                <a:sym typeface="Lora"/>
              </a:rPr>
              <a:t>,...”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Lora"/>
              <a:buChar char="✘"/>
            </a:pPr>
            <a:r>
              <a:rPr lang="en" sz="2400" dirty="0">
                <a:latin typeface="Lora"/>
                <a:ea typeface="Lora"/>
                <a:cs typeface="Lora"/>
                <a:sym typeface="Lora"/>
              </a:rPr>
              <a:t>Skutky - gr. ERGON - námaha, vytrvalosť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✘"/>
            </a:pPr>
            <a:r>
              <a:rPr lang="en" sz="2400" dirty="0">
                <a:latin typeface="Lora"/>
                <a:ea typeface="Lora"/>
                <a:cs typeface="Lora"/>
                <a:sym typeface="Lora"/>
              </a:rPr>
              <a:t>Práca - gr. KOPOS - nie akákoľvek práca, ale práca spojená s hlásaním evanjelia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✘"/>
            </a:pPr>
            <a:r>
              <a:rPr lang="en" sz="2400" dirty="0">
                <a:latin typeface="Lora"/>
                <a:ea typeface="Lora"/>
                <a:cs typeface="Lora"/>
                <a:sym typeface="Lora"/>
              </a:rPr>
              <a:t>Trpezlivosť - gr. HUPOMONÉ - vytrvalosť v dobrom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161" name="Google Shape;161;p2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162" name="Google Shape;162;p24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Hodnotenie zboru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63" name="Google Shape;163;p24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2:1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3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5"/>
          <p:cNvSpPr txBox="1">
            <a:spLocks noGrp="1"/>
          </p:cNvSpPr>
          <p:nvPr>
            <p:ph type="body" idx="1"/>
          </p:nvPr>
        </p:nvSpPr>
        <p:spPr>
          <a:xfrm>
            <a:off x="469050" y="173520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Lora"/>
              <a:buChar char="✘"/>
            </a:pPr>
            <a:r>
              <a:rPr lang="en" sz="2400" dirty="0">
                <a:latin typeface="Lora"/>
                <a:ea typeface="Lora"/>
                <a:cs typeface="Lora"/>
                <a:sym typeface="Lora"/>
              </a:rPr>
              <a:t>“Mám však proti tebe, že si </a:t>
            </a:r>
            <a:r>
              <a:rPr lang="en" sz="2400" dirty="0">
                <a:solidFill>
                  <a:srgbClr val="FF9900"/>
                </a:solidFill>
                <a:latin typeface="Lora"/>
                <a:ea typeface="Lora"/>
                <a:cs typeface="Lora"/>
                <a:sym typeface="Lora"/>
              </a:rPr>
              <a:t>opustil svoju prvú lásku</a:t>
            </a:r>
            <a:r>
              <a:rPr lang="en" sz="2400" dirty="0">
                <a:latin typeface="Lora"/>
                <a:ea typeface="Lora"/>
                <a:cs typeface="Lora"/>
                <a:sym typeface="Lora"/>
              </a:rPr>
              <a:t>. Spamätaj sa, odkiaľ si odpadol,...”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9" name="Google Shape;169;p25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170" name="Google Shape;170;p25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Napomenutie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71" name="Google Shape;171;p25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2:4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5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6"/>
          <p:cNvSpPr txBox="1">
            <a:spLocks noGrp="1"/>
          </p:cNvSpPr>
          <p:nvPr>
            <p:ph type="body" idx="1"/>
          </p:nvPr>
        </p:nvSpPr>
        <p:spPr>
          <a:xfrm>
            <a:off x="469050" y="173520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Lora"/>
              <a:buChar char="✘"/>
            </a:pPr>
            <a:r>
              <a:rPr lang="en" sz="2400" dirty="0">
                <a:latin typeface="Lora"/>
                <a:ea typeface="Lora"/>
                <a:cs typeface="Lora"/>
                <a:sym typeface="Lora"/>
              </a:rPr>
              <a:t>“Mám však proti tebe, že si </a:t>
            </a:r>
            <a:r>
              <a:rPr lang="en" sz="2400" dirty="0">
                <a:solidFill>
                  <a:srgbClr val="FF9900"/>
                </a:solidFill>
                <a:latin typeface="Lora"/>
                <a:ea typeface="Lora"/>
                <a:cs typeface="Lora"/>
                <a:sym typeface="Lora"/>
              </a:rPr>
              <a:t>opustil svoju prvú lásku</a:t>
            </a:r>
            <a:r>
              <a:rPr lang="en" sz="2400" dirty="0">
                <a:latin typeface="Lora"/>
                <a:ea typeface="Lora"/>
                <a:cs typeface="Lora"/>
                <a:sym typeface="Lora"/>
              </a:rPr>
              <a:t>. Spamätaj sa, odkiaľ si odpadol,...”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✘"/>
            </a:pPr>
            <a:r>
              <a:rPr lang="en" sz="2400" dirty="0">
                <a:latin typeface="Lora"/>
                <a:ea typeface="Lora"/>
                <a:cs typeface="Lora"/>
                <a:sym typeface="Lora"/>
              </a:rPr>
              <a:t>Opustil - gr. APHIÉMI - rozvod v manželstve (ukazuje</a:t>
            </a:r>
            <a:r>
              <a:rPr lang="sk-SK" sz="2400" dirty="0">
                <a:latin typeface="Lora"/>
                <a:ea typeface="Lora"/>
                <a:cs typeface="Lora"/>
                <a:sym typeface="Lora"/>
              </a:rPr>
              <a:t>,</a:t>
            </a:r>
            <a:r>
              <a:rPr lang="en" sz="2400" dirty="0">
                <a:latin typeface="Lora"/>
                <a:ea typeface="Lora"/>
                <a:cs typeface="Lora"/>
                <a:sym typeface="Lora"/>
              </a:rPr>
              <a:t> aké miesto mali v Ježišových očiach)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77" name="Google Shape;177;p26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178" name="Google Shape;178;p26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Napomenutie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79" name="Google Shape;179;p26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2:4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5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7"/>
          <p:cNvSpPr txBox="1">
            <a:spLocks noGrp="1"/>
          </p:cNvSpPr>
          <p:nvPr>
            <p:ph type="body" idx="1"/>
          </p:nvPr>
        </p:nvSpPr>
        <p:spPr>
          <a:xfrm>
            <a:off x="469050" y="173520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400"/>
              <a:buFont typeface="Lora"/>
              <a:buChar char="✘"/>
            </a:pPr>
            <a:r>
              <a:rPr lang="en" sz="2400" dirty="0">
                <a:latin typeface="Lora"/>
                <a:ea typeface="Lora"/>
                <a:cs typeface="Lora"/>
                <a:sym typeface="Lora"/>
              </a:rPr>
              <a:t>“Mám však proti tebe, že si </a:t>
            </a:r>
            <a:r>
              <a:rPr lang="en" sz="2400" dirty="0">
                <a:solidFill>
                  <a:srgbClr val="FF9900"/>
                </a:solidFill>
                <a:latin typeface="Lora"/>
                <a:ea typeface="Lora"/>
                <a:cs typeface="Lora"/>
                <a:sym typeface="Lora"/>
              </a:rPr>
              <a:t>opustil svoju prvú lásku</a:t>
            </a:r>
            <a:r>
              <a:rPr lang="en" sz="2400" dirty="0">
                <a:latin typeface="Lora"/>
                <a:ea typeface="Lora"/>
                <a:cs typeface="Lora"/>
                <a:sym typeface="Lora"/>
              </a:rPr>
              <a:t>. Spamätaj sa, odkiaľ si odpadol,...”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✘"/>
            </a:pPr>
            <a:r>
              <a:rPr lang="en" sz="2400" dirty="0">
                <a:latin typeface="Lora"/>
                <a:ea typeface="Lora"/>
                <a:cs typeface="Lora"/>
                <a:sym typeface="Lora"/>
              </a:rPr>
              <a:t>Opustil - gr. APHIÉMI - rozvod v manželstve (ukazuje</a:t>
            </a:r>
            <a:r>
              <a:rPr lang="sk-SK" sz="2400" dirty="0">
                <a:latin typeface="Lora"/>
                <a:ea typeface="Lora"/>
                <a:cs typeface="Lora"/>
                <a:sym typeface="Lora"/>
              </a:rPr>
              <a:t>,</a:t>
            </a:r>
            <a:r>
              <a:rPr lang="en" sz="2400" dirty="0">
                <a:latin typeface="Lora"/>
                <a:ea typeface="Lora"/>
                <a:cs typeface="Lora"/>
                <a:sym typeface="Lora"/>
              </a:rPr>
              <a:t> aké miesto mali v Ježišových očiach)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81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Lora"/>
              <a:buChar char="✘"/>
            </a:pPr>
            <a:r>
              <a:rPr lang="en" sz="2400" dirty="0">
                <a:latin typeface="Lora"/>
                <a:ea typeface="Lora"/>
                <a:cs typeface="Lora"/>
                <a:sym typeface="Lora"/>
              </a:rPr>
              <a:t>Lásku - gr. AGAPÉ - bezpodmienečná láska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85" name="Google Shape;185;p27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186" name="Google Shape;186;p27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Napomenutie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87" name="Google Shape;187;p27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2:4</a:t>
            </a:r>
            <a:endParaRPr sz="3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8"/>
          <p:cNvSpPr txBox="1">
            <a:spLocks noGrp="1"/>
          </p:cNvSpPr>
          <p:nvPr>
            <p:ph type="title"/>
          </p:nvPr>
        </p:nvSpPr>
        <p:spPr>
          <a:xfrm>
            <a:off x="291875" y="406900"/>
            <a:ext cx="3039600" cy="138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Ako môžeme prejavovať lásku Ježišovi?</a:t>
            </a:r>
            <a:endParaRPr/>
          </a:p>
        </p:txBody>
      </p:sp>
      <p:sp>
        <p:nvSpPr>
          <p:cNvPr id="193" name="Google Shape;193;p28"/>
          <p:cNvSpPr txBox="1">
            <a:spLocks noGrp="1"/>
          </p:cNvSpPr>
          <p:nvPr>
            <p:ph type="body" idx="1"/>
          </p:nvPr>
        </p:nvSpPr>
        <p:spPr>
          <a:xfrm>
            <a:off x="291938" y="2053718"/>
            <a:ext cx="3039600" cy="237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SzPts val="1600"/>
              <a:buFont typeface="Lora"/>
              <a:buAutoNum type="arabicPeriod"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Zaľúbenie v Božom slove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94" name="Google Shape;194;p28"/>
          <p:cNvSpPr/>
          <p:nvPr/>
        </p:nvSpPr>
        <p:spPr>
          <a:xfrm>
            <a:off x="4232750" y="0"/>
            <a:ext cx="4911300" cy="5143500"/>
          </a:xfrm>
          <a:prstGeom prst="parallelogram">
            <a:avLst>
              <a:gd name="adj" fmla="val 25000"/>
            </a:avLst>
          </a:prstGeom>
          <a:solidFill>
            <a:srgbClr val="FFFFFF"/>
          </a:solidFill>
          <a:ln>
            <a:noFill/>
          </a:ln>
          <a:effectLst>
            <a:outerShdw blurRad="50800" dist="38100" algn="tl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28"/>
          <p:cNvSpPr/>
          <p:nvPr/>
        </p:nvSpPr>
        <p:spPr>
          <a:xfrm>
            <a:off x="3331550" y="0"/>
            <a:ext cx="5633700" cy="5143500"/>
          </a:xfrm>
          <a:prstGeom prst="parallelogram">
            <a:avLst>
              <a:gd name="adj" fmla="val 24220"/>
            </a:avLst>
          </a:prstGeom>
          <a:solidFill>
            <a:srgbClr val="EEEEEE">
              <a:alpha val="6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6" name="Google Shape;196;p28"/>
          <p:cNvPicPr preferRelativeResize="0"/>
          <p:nvPr/>
        </p:nvPicPr>
        <p:blipFill rotWithShape="1">
          <a:blip r:embed="rId3">
            <a:alphaModFix/>
          </a:blip>
          <a:srcRect l="13825" r="13825"/>
          <a:stretch/>
        </p:blipFill>
        <p:spPr>
          <a:xfrm>
            <a:off x="3562350" y="0"/>
            <a:ext cx="5581800" cy="5143500"/>
          </a:xfrm>
          <a:prstGeom prst="parallelogram">
            <a:avLst>
              <a:gd name="adj" fmla="val 23683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9"/>
          <p:cNvSpPr txBox="1">
            <a:spLocks noGrp="1"/>
          </p:cNvSpPr>
          <p:nvPr>
            <p:ph type="title"/>
          </p:nvPr>
        </p:nvSpPr>
        <p:spPr>
          <a:xfrm>
            <a:off x="291875" y="406900"/>
            <a:ext cx="3039600" cy="138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Ako môžeme prejavovať lásku Ježišovi?</a:t>
            </a:r>
            <a:endParaRPr/>
          </a:p>
        </p:txBody>
      </p:sp>
      <p:sp>
        <p:nvSpPr>
          <p:cNvPr id="202" name="Google Shape;202;p29"/>
          <p:cNvSpPr txBox="1">
            <a:spLocks noGrp="1"/>
          </p:cNvSpPr>
          <p:nvPr>
            <p:ph type="body" idx="1"/>
          </p:nvPr>
        </p:nvSpPr>
        <p:spPr>
          <a:xfrm>
            <a:off x="291938" y="2053718"/>
            <a:ext cx="3039600" cy="237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SzPts val="1600"/>
              <a:buFont typeface="Lora"/>
              <a:buAutoNum type="arabicPeriod"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Zaľúbenie v Božom slove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Font typeface="Lora"/>
              <a:buAutoNum type="arabicPeriod"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Starostlivosť o Jeho deti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03" name="Google Shape;203;p29"/>
          <p:cNvSpPr/>
          <p:nvPr/>
        </p:nvSpPr>
        <p:spPr>
          <a:xfrm>
            <a:off x="4232750" y="0"/>
            <a:ext cx="4911300" cy="5143500"/>
          </a:xfrm>
          <a:prstGeom prst="parallelogram">
            <a:avLst>
              <a:gd name="adj" fmla="val 25000"/>
            </a:avLst>
          </a:prstGeom>
          <a:solidFill>
            <a:srgbClr val="FFFFFF"/>
          </a:solidFill>
          <a:ln>
            <a:noFill/>
          </a:ln>
          <a:effectLst>
            <a:outerShdw blurRad="50800" dist="38100" algn="tl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9"/>
          <p:cNvSpPr/>
          <p:nvPr/>
        </p:nvSpPr>
        <p:spPr>
          <a:xfrm>
            <a:off x="3331550" y="0"/>
            <a:ext cx="5633700" cy="5143500"/>
          </a:xfrm>
          <a:prstGeom prst="parallelogram">
            <a:avLst>
              <a:gd name="adj" fmla="val 24220"/>
            </a:avLst>
          </a:prstGeom>
          <a:solidFill>
            <a:srgbClr val="EEEEEE">
              <a:alpha val="6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5" name="Google Shape;205;p29"/>
          <p:cNvPicPr preferRelativeResize="0"/>
          <p:nvPr/>
        </p:nvPicPr>
        <p:blipFill rotWithShape="1">
          <a:blip r:embed="rId3">
            <a:alphaModFix/>
          </a:blip>
          <a:srcRect l="-1358" t="-1482" r="694" b="-1482"/>
          <a:stretch/>
        </p:blipFill>
        <p:spPr>
          <a:xfrm>
            <a:off x="2713050" y="0"/>
            <a:ext cx="6705300" cy="5143500"/>
          </a:xfrm>
          <a:prstGeom prst="parallelogram">
            <a:avLst>
              <a:gd name="adj" fmla="val 23683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0"/>
          <p:cNvSpPr txBox="1">
            <a:spLocks noGrp="1"/>
          </p:cNvSpPr>
          <p:nvPr>
            <p:ph type="title"/>
          </p:nvPr>
        </p:nvSpPr>
        <p:spPr>
          <a:xfrm>
            <a:off x="291875" y="406900"/>
            <a:ext cx="3039600" cy="138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Ako môžeme prejavovať lásku Ježišovi?</a:t>
            </a:r>
            <a:endParaRPr/>
          </a:p>
        </p:txBody>
      </p:sp>
      <p:sp>
        <p:nvSpPr>
          <p:cNvPr id="211" name="Google Shape;211;p30"/>
          <p:cNvSpPr txBox="1">
            <a:spLocks noGrp="1"/>
          </p:cNvSpPr>
          <p:nvPr>
            <p:ph type="body" idx="1"/>
          </p:nvPr>
        </p:nvSpPr>
        <p:spPr>
          <a:xfrm>
            <a:off x="291938" y="2053718"/>
            <a:ext cx="3039600" cy="237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Lora"/>
              <a:buAutoNum type="arabicPeriod"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Zaľúbenie v Božom slove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Lora"/>
              <a:buAutoNum type="arabicPeriod"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Starostlivosť o Jeho deti</a:t>
            </a:r>
            <a:endParaRPr>
              <a:latin typeface="Lora"/>
              <a:ea typeface="Lora"/>
              <a:cs typeface="Lora"/>
              <a:sym typeface="Lor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Lora"/>
              <a:buAutoNum type="arabicPeriod"/>
            </a:pPr>
            <a:r>
              <a:rPr lang="en">
                <a:latin typeface="Lora"/>
                <a:ea typeface="Lora"/>
                <a:cs typeface="Lora"/>
                <a:sym typeface="Lora"/>
              </a:rPr>
              <a:t>Zachraňovať stratených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12" name="Google Shape;212;p30"/>
          <p:cNvSpPr/>
          <p:nvPr/>
        </p:nvSpPr>
        <p:spPr>
          <a:xfrm>
            <a:off x="4232750" y="0"/>
            <a:ext cx="4911300" cy="5143500"/>
          </a:xfrm>
          <a:prstGeom prst="parallelogram">
            <a:avLst>
              <a:gd name="adj" fmla="val 25000"/>
            </a:avLst>
          </a:prstGeom>
          <a:solidFill>
            <a:srgbClr val="FFFFFF"/>
          </a:solidFill>
          <a:ln>
            <a:noFill/>
          </a:ln>
          <a:effectLst>
            <a:outerShdw blurRad="50800" dist="38100" algn="tl" rotWithShape="0">
              <a:srgbClr val="000000">
                <a:alpha val="298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30"/>
          <p:cNvSpPr/>
          <p:nvPr/>
        </p:nvSpPr>
        <p:spPr>
          <a:xfrm>
            <a:off x="3331550" y="0"/>
            <a:ext cx="5633700" cy="5143500"/>
          </a:xfrm>
          <a:prstGeom prst="parallelogram">
            <a:avLst>
              <a:gd name="adj" fmla="val 24220"/>
            </a:avLst>
          </a:prstGeom>
          <a:solidFill>
            <a:srgbClr val="EEEEEE">
              <a:alpha val="674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4" name="Google Shape;214;p30"/>
          <p:cNvPicPr preferRelativeResize="0"/>
          <p:nvPr/>
        </p:nvPicPr>
        <p:blipFill rotWithShape="1">
          <a:blip r:embed="rId3">
            <a:alphaModFix/>
          </a:blip>
          <a:srcRect l="13850" r="13858"/>
          <a:stretch/>
        </p:blipFill>
        <p:spPr>
          <a:xfrm>
            <a:off x="3562250" y="0"/>
            <a:ext cx="5581800" cy="5143500"/>
          </a:xfrm>
          <a:prstGeom prst="parallelogram">
            <a:avLst>
              <a:gd name="adj" fmla="val 23683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1"/>
          <p:cNvSpPr txBox="1">
            <a:spLocks noGrp="1"/>
          </p:cNvSpPr>
          <p:nvPr>
            <p:ph type="body" idx="1"/>
          </p:nvPr>
        </p:nvSpPr>
        <p:spPr>
          <a:xfrm>
            <a:off x="469050" y="173520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i="1" dirty="0">
                <a:latin typeface="Lora"/>
                <a:ea typeface="Lora"/>
                <a:cs typeface="Lora"/>
                <a:sym typeface="Lora"/>
              </a:rPr>
              <a:t>“Spamätaj sa, odkiaľ si odpadol, kajaj sa a rob prvotné skutky! Ak nie, prídem na teba, pohnem tvojím svietnikom </a:t>
            </a:r>
            <a:r>
              <a:rPr lang="sk-SK" i="1" dirty="0">
                <a:latin typeface="Lora"/>
                <a:ea typeface="Lora"/>
                <a:cs typeface="Lora"/>
                <a:sym typeface="Lora"/>
              </a:rPr>
              <a:t>z</a:t>
            </a:r>
            <a:r>
              <a:rPr lang="en" i="1" dirty="0">
                <a:latin typeface="Lora"/>
                <a:ea typeface="Lora"/>
                <a:cs typeface="Lora"/>
                <a:sym typeface="Lora"/>
              </a:rPr>
              <a:t> miesta, ak sa nebudeš kajať!”</a:t>
            </a:r>
            <a:endParaRPr i="1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20" name="Google Shape;220;p31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221" name="Google Shape;221;p31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Výzva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222" name="Google Shape;222;p31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2:5</a:t>
            </a:r>
            <a:endParaRPr sz="3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32"/>
          <p:cNvPicPr preferRelativeResize="0"/>
          <p:nvPr/>
        </p:nvPicPr>
        <p:blipFill rotWithShape="1">
          <a:blip r:embed="rId3">
            <a:alphaModFix/>
          </a:blip>
          <a:srcRect t="12502" b="12495"/>
          <a:stretch/>
        </p:blipFill>
        <p:spPr>
          <a:xfrm>
            <a:off x="0" y="0"/>
            <a:ext cx="9144000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2"/>
          <p:cNvSpPr/>
          <p:nvPr/>
        </p:nvSpPr>
        <p:spPr>
          <a:xfrm>
            <a:off x="2581125" y="580900"/>
            <a:ext cx="3981600" cy="3981900"/>
          </a:xfrm>
          <a:prstGeom prst="ellipse">
            <a:avLst/>
          </a:prstGeom>
          <a:solidFill>
            <a:srgbClr val="000000">
              <a:alpha val="819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32"/>
          <p:cNvSpPr txBox="1">
            <a:spLocks noGrp="1"/>
          </p:cNvSpPr>
          <p:nvPr>
            <p:ph type="title"/>
          </p:nvPr>
        </p:nvSpPr>
        <p:spPr>
          <a:xfrm>
            <a:off x="2581125" y="1031900"/>
            <a:ext cx="3981600" cy="138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Ako na to?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Zj. 2</a:t>
            </a:r>
            <a:r>
              <a:rPr lang="sk-SK" dirty="0"/>
              <a:t>:</a:t>
            </a:r>
            <a:r>
              <a:rPr lang="en" dirty="0"/>
              <a:t>5</a:t>
            </a:r>
            <a:endParaRPr dirty="0"/>
          </a:p>
        </p:txBody>
      </p:sp>
      <p:sp>
        <p:nvSpPr>
          <p:cNvPr id="230" name="Google Shape;230;p32"/>
          <p:cNvSpPr txBox="1">
            <a:spLocks noGrp="1"/>
          </p:cNvSpPr>
          <p:nvPr>
            <p:ph type="body" idx="1"/>
          </p:nvPr>
        </p:nvSpPr>
        <p:spPr>
          <a:xfrm>
            <a:off x="3052150" y="2526322"/>
            <a:ext cx="3039600" cy="131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latin typeface="Lora"/>
                <a:ea typeface="Lora"/>
                <a:cs typeface="Lora"/>
                <a:sym typeface="Lora"/>
              </a:rPr>
              <a:t>Pamätaj</a:t>
            </a:r>
            <a:endParaRPr sz="1800">
              <a:latin typeface="Lora"/>
              <a:ea typeface="Lora"/>
              <a:cs typeface="Lora"/>
              <a:sym typeface="Lora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latin typeface="Lora"/>
                <a:ea typeface="Lora"/>
                <a:cs typeface="Lora"/>
                <a:sym typeface="Lora"/>
              </a:rPr>
              <a:t>Čiň pokánie</a:t>
            </a:r>
            <a:endParaRPr sz="1800">
              <a:latin typeface="Lora"/>
              <a:ea typeface="Lora"/>
              <a:cs typeface="Lora"/>
              <a:sym typeface="Lora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>
                <a:latin typeface="Lora"/>
                <a:ea typeface="Lora"/>
                <a:cs typeface="Lora"/>
                <a:sym typeface="Lora"/>
              </a:rPr>
              <a:t>Čiň prvé skutky</a:t>
            </a:r>
            <a:endParaRPr sz="1800"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3"/>
          <p:cNvSpPr txBox="1">
            <a:spLocks noGrp="1"/>
          </p:cNvSpPr>
          <p:nvPr>
            <p:ph type="body" idx="1"/>
          </p:nvPr>
        </p:nvSpPr>
        <p:spPr>
          <a:xfrm>
            <a:off x="469050" y="173520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i="1" dirty="0">
                <a:latin typeface="Lora"/>
                <a:ea typeface="Lora"/>
                <a:cs typeface="Lora"/>
                <a:sym typeface="Lora"/>
              </a:rPr>
              <a:t>“Kto zvíťazí, tomu dám jesť zo stromu života, ktorý je v raji Božom.”</a:t>
            </a:r>
            <a:endParaRPr i="1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36" name="Google Shape;236;p33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237" name="Google Shape;237;p33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Zasľúbenie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238" name="Google Shape;238;p33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2:7</a:t>
            </a:r>
            <a:endParaRPr sz="3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EAE5A-2292-4D89-9A6D-E7FE30368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Diskusné otázky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1DD77-FA12-432A-A9F7-3B4A82D3D7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58800" indent="-457200">
              <a:buFont typeface="+mj-lt"/>
              <a:buAutoNum type="arabicPeriod"/>
            </a:pPr>
            <a:r>
              <a:rPr lang="sk-SK" dirty="0">
                <a:latin typeface="Lora" panose="020B0604020202020204" charset="-18"/>
              </a:rPr>
              <a:t>Bol si už v oblasti kde je Efez (Turecko, Grécko, Grécke ostrovy)? Čím bolo toto mesto/miesto odlišné od Slovenska?</a:t>
            </a:r>
          </a:p>
          <a:p>
            <a:pPr marL="558800" indent="-457200">
              <a:buFont typeface="+mj-lt"/>
              <a:buAutoNum type="arabicPeriod"/>
            </a:pPr>
            <a:r>
              <a:rPr lang="sk-SK" dirty="0">
                <a:latin typeface="Lora" panose="020B0604020202020204" charset="-18"/>
              </a:rPr>
              <a:t>Ak by ťa dnes Pán Boh mal za niečo v tvojom živote pochváliť, čo by to bolo?</a:t>
            </a:r>
          </a:p>
          <a:p>
            <a:pPr marL="558800" indent="-457200">
              <a:buFont typeface="+mj-lt"/>
              <a:buAutoNum type="arabicPeriod"/>
            </a:pPr>
            <a:r>
              <a:rPr lang="sk-SK" dirty="0">
                <a:latin typeface="Lora" panose="020B0604020202020204" charset="-18"/>
              </a:rPr>
              <a:t>Aké boli alebo sú tvoje „prvotné skutky“? Chcel by si niektoré obnoviť?</a:t>
            </a:r>
          </a:p>
          <a:p>
            <a:pPr marL="558800" indent="-457200">
              <a:buFont typeface="+mj-lt"/>
              <a:buAutoNum type="arabicPeriod"/>
            </a:pPr>
            <a:endParaRPr lang="sk-SK" dirty="0">
              <a:latin typeface="Lora" panose="020B0604020202020204" charset="-1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0509CC-62E4-471E-A2E5-DA9AFDC3ADC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199793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244" name="Google Shape;244;p34"/>
          <p:cNvSpPr/>
          <p:nvPr/>
        </p:nvSpPr>
        <p:spPr>
          <a:xfrm>
            <a:off x="4097358" y="2172662"/>
            <a:ext cx="949269" cy="798184"/>
          </a:xfrm>
          <a:custGeom>
            <a:avLst/>
            <a:gdLst/>
            <a:ahLst/>
            <a:cxnLst/>
            <a:rect l="l" t="t" r="r" b="b"/>
            <a:pathLst>
              <a:path w="18956" h="16571" extrusionOk="0">
                <a:moveTo>
                  <a:pt x="9222" y="2604"/>
                </a:moveTo>
                <a:lnTo>
                  <a:pt x="9149" y="2628"/>
                </a:lnTo>
                <a:lnTo>
                  <a:pt x="9028" y="2701"/>
                </a:lnTo>
                <a:lnTo>
                  <a:pt x="8809" y="2896"/>
                </a:lnTo>
                <a:lnTo>
                  <a:pt x="8517" y="3139"/>
                </a:lnTo>
                <a:lnTo>
                  <a:pt x="8249" y="3358"/>
                </a:lnTo>
                <a:lnTo>
                  <a:pt x="7957" y="3577"/>
                </a:lnTo>
                <a:lnTo>
                  <a:pt x="7665" y="3821"/>
                </a:lnTo>
                <a:lnTo>
                  <a:pt x="6619" y="4818"/>
                </a:lnTo>
                <a:lnTo>
                  <a:pt x="5573" y="5816"/>
                </a:lnTo>
                <a:lnTo>
                  <a:pt x="5256" y="6181"/>
                </a:lnTo>
                <a:lnTo>
                  <a:pt x="4964" y="6546"/>
                </a:lnTo>
                <a:lnTo>
                  <a:pt x="4380" y="7325"/>
                </a:lnTo>
                <a:lnTo>
                  <a:pt x="4210" y="7495"/>
                </a:lnTo>
                <a:lnTo>
                  <a:pt x="3942" y="7763"/>
                </a:lnTo>
                <a:lnTo>
                  <a:pt x="3821" y="7909"/>
                </a:lnTo>
                <a:lnTo>
                  <a:pt x="3723" y="8055"/>
                </a:lnTo>
                <a:lnTo>
                  <a:pt x="3675" y="8176"/>
                </a:lnTo>
                <a:lnTo>
                  <a:pt x="3675" y="8225"/>
                </a:lnTo>
                <a:lnTo>
                  <a:pt x="3699" y="8274"/>
                </a:lnTo>
                <a:lnTo>
                  <a:pt x="3796" y="8347"/>
                </a:lnTo>
                <a:lnTo>
                  <a:pt x="3918" y="8347"/>
                </a:lnTo>
                <a:lnTo>
                  <a:pt x="4040" y="8322"/>
                </a:lnTo>
                <a:lnTo>
                  <a:pt x="4186" y="8249"/>
                </a:lnTo>
                <a:lnTo>
                  <a:pt x="4332" y="8128"/>
                </a:lnTo>
                <a:lnTo>
                  <a:pt x="4478" y="8006"/>
                </a:lnTo>
                <a:lnTo>
                  <a:pt x="4794" y="7665"/>
                </a:lnTo>
                <a:lnTo>
                  <a:pt x="5086" y="7300"/>
                </a:lnTo>
                <a:lnTo>
                  <a:pt x="5354" y="6935"/>
                </a:lnTo>
                <a:lnTo>
                  <a:pt x="5694" y="6473"/>
                </a:lnTo>
                <a:lnTo>
                  <a:pt x="6108" y="6035"/>
                </a:lnTo>
                <a:lnTo>
                  <a:pt x="6521" y="5621"/>
                </a:lnTo>
                <a:lnTo>
                  <a:pt x="7422" y="4818"/>
                </a:lnTo>
                <a:lnTo>
                  <a:pt x="7860" y="4380"/>
                </a:lnTo>
                <a:lnTo>
                  <a:pt x="8322" y="3967"/>
                </a:lnTo>
                <a:lnTo>
                  <a:pt x="8663" y="3699"/>
                </a:lnTo>
                <a:lnTo>
                  <a:pt x="9003" y="3456"/>
                </a:lnTo>
                <a:lnTo>
                  <a:pt x="9174" y="3285"/>
                </a:lnTo>
                <a:lnTo>
                  <a:pt x="9295" y="3139"/>
                </a:lnTo>
                <a:lnTo>
                  <a:pt x="9320" y="3139"/>
                </a:lnTo>
                <a:lnTo>
                  <a:pt x="9466" y="3285"/>
                </a:lnTo>
                <a:lnTo>
                  <a:pt x="10366" y="4113"/>
                </a:lnTo>
                <a:lnTo>
                  <a:pt x="11169" y="4916"/>
                </a:lnTo>
                <a:lnTo>
                  <a:pt x="11558" y="5329"/>
                </a:lnTo>
                <a:lnTo>
                  <a:pt x="11923" y="5767"/>
                </a:lnTo>
                <a:lnTo>
                  <a:pt x="12264" y="6181"/>
                </a:lnTo>
                <a:lnTo>
                  <a:pt x="12605" y="6643"/>
                </a:lnTo>
                <a:lnTo>
                  <a:pt x="12945" y="7057"/>
                </a:lnTo>
                <a:lnTo>
                  <a:pt x="13116" y="7276"/>
                </a:lnTo>
                <a:lnTo>
                  <a:pt x="13310" y="7471"/>
                </a:lnTo>
                <a:lnTo>
                  <a:pt x="13675" y="7787"/>
                </a:lnTo>
                <a:lnTo>
                  <a:pt x="14040" y="8079"/>
                </a:lnTo>
                <a:lnTo>
                  <a:pt x="14308" y="8322"/>
                </a:lnTo>
                <a:lnTo>
                  <a:pt x="14429" y="8420"/>
                </a:lnTo>
                <a:lnTo>
                  <a:pt x="14502" y="8444"/>
                </a:lnTo>
                <a:lnTo>
                  <a:pt x="14600" y="8493"/>
                </a:lnTo>
                <a:lnTo>
                  <a:pt x="14697" y="8493"/>
                </a:lnTo>
                <a:lnTo>
                  <a:pt x="14770" y="8444"/>
                </a:lnTo>
                <a:lnTo>
                  <a:pt x="14843" y="8371"/>
                </a:lnTo>
                <a:lnTo>
                  <a:pt x="14867" y="8274"/>
                </a:lnTo>
                <a:lnTo>
                  <a:pt x="14867" y="8201"/>
                </a:lnTo>
                <a:lnTo>
                  <a:pt x="14843" y="8103"/>
                </a:lnTo>
                <a:lnTo>
                  <a:pt x="14746" y="7957"/>
                </a:lnTo>
                <a:lnTo>
                  <a:pt x="14648" y="7811"/>
                </a:lnTo>
                <a:lnTo>
                  <a:pt x="14502" y="7690"/>
                </a:lnTo>
                <a:lnTo>
                  <a:pt x="14186" y="7446"/>
                </a:lnTo>
                <a:lnTo>
                  <a:pt x="13894" y="7252"/>
                </a:lnTo>
                <a:lnTo>
                  <a:pt x="13675" y="7057"/>
                </a:lnTo>
                <a:lnTo>
                  <a:pt x="13481" y="6862"/>
                </a:lnTo>
                <a:lnTo>
                  <a:pt x="13116" y="6424"/>
                </a:lnTo>
                <a:lnTo>
                  <a:pt x="12434" y="5500"/>
                </a:lnTo>
                <a:lnTo>
                  <a:pt x="12045" y="5037"/>
                </a:lnTo>
                <a:lnTo>
                  <a:pt x="11607" y="4599"/>
                </a:lnTo>
                <a:lnTo>
                  <a:pt x="11169" y="4161"/>
                </a:lnTo>
                <a:lnTo>
                  <a:pt x="10731" y="3723"/>
                </a:lnTo>
                <a:lnTo>
                  <a:pt x="10293" y="3334"/>
                </a:lnTo>
                <a:lnTo>
                  <a:pt x="9806" y="2920"/>
                </a:lnTo>
                <a:lnTo>
                  <a:pt x="9660" y="2799"/>
                </a:lnTo>
                <a:lnTo>
                  <a:pt x="9514" y="2726"/>
                </a:lnTo>
                <a:lnTo>
                  <a:pt x="9417" y="2628"/>
                </a:lnTo>
                <a:lnTo>
                  <a:pt x="9368" y="2604"/>
                </a:lnTo>
                <a:close/>
                <a:moveTo>
                  <a:pt x="9271" y="8979"/>
                </a:moveTo>
                <a:lnTo>
                  <a:pt x="9247" y="9125"/>
                </a:lnTo>
                <a:lnTo>
                  <a:pt x="9271" y="9271"/>
                </a:lnTo>
                <a:lnTo>
                  <a:pt x="9295" y="9563"/>
                </a:lnTo>
                <a:lnTo>
                  <a:pt x="8517" y="9563"/>
                </a:lnTo>
                <a:lnTo>
                  <a:pt x="8298" y="9587"/>
                </a:lnTo>
                <a:lnTo>
                  <a:pt x="8176" y="9612"/>
                </a:lnTo>
                <a:lnTo>
                  <a:pt x="8054" y="9636"/>
                </a:lnTo>
                <a:lnTo>
                  <a:pt x="8054" y="9466"/>
                </a:lnTo>
                <a:lnTo>
                  <a:pt x="8054" y="9320"/>
                </a:lnTo>
                <a:lnTo>
                  <a:pt x="8006" y="9174"/>
                </a:lnTo>
                <a:lnTo>
                  <a:pt x="7957" y="9028"/>
                </a:lnTo>
                <a:lnTo>
                  <a:pt x="8614" y="9028"/>
                </a:lnTo>
                <a:lnTo>
                  <a:pt x="9271" y="8979"/>
                </a:lnTo>
                <a:close/>
                <a:moveTo>
                  <a:pt x="10317" y="8979"/>
                </a:moveTo>
                <a:lnTo>
                  <a:pt x="10682" y="9028"/>
                </a:lnTo>
                <a:lnTo>
                  <a:pt x="11047" y="9052"/>
                </a:lnTo>
                <a:lnTo>
                  <a:pt x="11047" y="9344"/>
                </a:lnTo>
                <a:lnTo>
                  <a:pt x="11047" y="9636"/>
                </a:lnTo>
                <a:lnTo>
                  <a:pt x="10731" y="9612"/>
                </a:lnTo>
                <a:lnTo>
                  <a:pt x="9685" y="9587"/>
                </a:lnTo>
                <a:lnTo>
                  <a:pt x="9636" y="9271"/>
                </a:lnTo>
                <a:lnTo>
                  <a:pt x="9612" y="9125"/>
                </a:lnTo>
                <a:lnTo>
                  <a:pt x="9563" y="8979"/>
                </a:lnTo>
                <a:close/>
                <a:moveTo>
                  <a:pt x="8054" y="10001"/>
                </a:moveTo>
                <a:lnTo>
                  <a:pt x="8176" y="10025"/>
                </a:lnTo>
                <a:lnTo>
                  <a:pt x="8930" y="10025"/>
                </a:lnTo>
                <a:lnTo>
                  <a:pt x="9320" y="10050"/>
                </a:lnTo>
                <a:lnTo>
                  <a:pt x="9295" y="10707"/>
                </a:lnTo>
                <a:lnTo>
                  <a:pt x="8638" y="10634"/>
                </a:lnTo>
                <a:lnTo>
                  <a:pt x="8298" y="10634"/>
                </a:lnTo>
                <a:lnTo>
                  <a:pt x="8006" y="10658"/>
                </a:lnTo>
                <a:lnTo>
                  <a:pt x="8030" y="10342"/>
                </a:lnTo>
                <a:lnTo>
                  <a:pt x="8054" y="10001"/>
                </a:lnTo>
                <a:close/>
                <a:moveTo>
                  <a:pt x="9709" y="10074"/>
                </a:moveTo>
                <a:lnTo>
                  <a:pt x="10366" y="10147"/>
                </a:lnTo>
                <a:lnTo>
                  <a:pt x="10901" y="10147"/>
                </a:lnTo>
                <a:lnTo>
                  <a:pt x="11047" y="10123"/>
                </a:lnTo>
                <a:lnTo>
                  <a:pt x="11047" y="10123"/>
                </a:lnTo>
                <a:lnTo>
                  <a:pt x="11023" y="10390"/>
                </a:lnTo>
                <a:lnTo>
                  <a:pt x="10974" y="10634"/>
                </a:lnTo>
                <a:lnTo>
                  <a:pt x="10755" y="10707"/>
                </a:lnTo>
                <a:lnTo>
                  <a:pt x="10536" y="10731"/>
                </a:lnTo>
                <a:lnTo>
                  <a:pt x="10123" y="10755"/>
                </a:lnTo>
                <a:lnTo>
                  <a:pt x="9685" y="10755"/>
                </a:lnTo>
                <a:lnTo>
                  <a:pt x="9685" y="10707"/>
                </a:lnTo>
                <a:lnTo>
                  <a:pt x="9709" y="10390"/>
                </a:lnTo>
                <a:lnTo>
                  <a:pt x="9709" y="10074"/>
                </a:lnTo>
                <a:close/>
                <a:moveTo>
                  <a:pt x="8955" y="8468"/>
                </a:moveTo>
                <a:lnTo>
                  <a:pt x="8541" y="8493"/>
                </a:lnTo>
                <a:lnTo>
                  <a:pt x="8346" y="8517"/>
                </a:lnTo>
                <a:lnTo>
                  <a:pt x="8152" y="8566"/>
                </a:lnTo>
                <a:lnTo>
                  <a:pt x="7957" y="8614"/>
                </a:lnTo>
                <a:lnTo>
                  <a:pt x="7762" y="8687"/>
                </a:lnTo>
                <a:lnTo>
                  <a:pt x="7738" y="8736"/>
                </a:lnTo>
                <a:lnTo>
                  <a:pt x="7714" y="8760"/>
                </a:lnTo>
                <a:lnTo>
                  <a:pt x="7689" y="8833"/>
                </a:lnTo>
                <a:lnTo>
                  <a:pt x="7641" y="8882"/>
                </a:lnTo>
                <a:lnTo>
                  <a:pt x="7592" y="8906"/>
                </a:lnTo>
                <a:lnTo>
                  <a:pt x="7568" y="8979"/>
                </a:lnTo>
                <a:lnTo>
                  <a:pt x="7568" y="9028"/>
                </a:lnTo>
                <a:lnTo>
                  <a:pt x="7616" y="9247"/>
                </a:lnTo>
                <a:lnTo>
                  <a:pt x="7616" y="9490"/>
                </a:lnTo>
                <a:lnTo>
                  <a:pt x="7592" y="9709"/>
                </a:lnTo>
                <a:lnTo>
                  <a:pt x="7568" y="9952"/>
                </a:lnTo>
                <a:lnTo>
                  <a:pt x="7495" y="10415"/>
                </a:lnTo>
                <a:lnTo>
                  <a:pt x="7495" y="10634"/>
                </a:lnTo>
                <a:lnTo>
                  <a:pt x="7519" y="10877"/>
                </a:lnTo>
                <a:lnTo>
                  <a:pt x="7519" y="10926"/>
                </a:lnTo>
                <a:lnTo>
                  <a:pt x="7568" y="10974"/>
                </a:lnTo>
                <a:lnTo>
                  <a:pt x="7641" y="11023"/>
                </a:lnTo>
                <a:lnTo>
                  <a:pt x="7762" y="11047"/>
                </a:lnTo>
                <a:lnTo>
                  <a:pt x="7860" y="10999"/>
                </a:lnTo>
                <a:lnTo>
                  <a:pt x="8079" y="11072"/>
                </a:lnTo>
                <a:lnTo>
                  <a:pt x="8298" y="11120"/>
                </a:lnTo>
                <a:lnTo>
                  <a:pt x="8784" y="11169"/>
                </a:lnTo>
                <a:lnTo>
                  <a:pt x="9733" y="11218"/>
                </a:lnTo>
                <a:lnTo>
                  <a:pt x="10123" y="11242"/>
                </a:lnTo>
                <a:lnTo>
                  <a:pt x="10561" y="11218"/>
                </a:lnTo>
                <a:lnTo>
                  <a:pt x="10780" y="11193"/>
                </a:lnTo>
                <a:lnTo>
                  <a:pt x="10999" y="11145"/>
                </a:lnTo>
                <a:lnTo>
                  <a:pt x="11169" y="11072"/>
                </a:lnTo>
                <a:lnTo>
                  <a:pt x="11339" y="10950"/>
                </a:lnTo>
                <a:lnTo>
                  <a:pt x="11388" y="10877"/>
                </a:lnTo>
                <a:lnTo>
                  <a:pt x="11388" y="10828"/>
                </a:lnTo>
                <a:lnTo>
                  <a:pt x="11412" y="10804"/>
                </a:lnTo>
                <a:lnTo>
                  <a:pt x="11461" y="10561"/>
                </a:lnTo>
                <a:lnTo>
                  <a:pt x="11510" y="10293"/>
                </a:lnTo>
                <a:lnTo>
                  <a:pt x="11510" y="10025"/>
                </a:lnTo>
                <a:lnTo>
                  <a:pt x="11510" y="9782"/>
                </a:lnTo>
                <a:lnTo>
                  <a:pt x="11510" y="9223"/>
                </a:lnTo>
                <a:lnTo>
                  <a:pt x="11485" y="8931"/>
                </a:lnTo>
                <a:lnTo>
                  <a:pt x="11437" y="8663"/>
                </a:lnTo>
                <a:lnTo>
                  <a:pt x="11412" y="8614"/>
                </a:lnTo>
                <a:lnTo>
                  <a:pt x="11364" y="8590"/>
                </a:lnTo>
                <a:lnTo>
                  <a:pt x="11315" y="8566"/>
                </a:lnTo>
                <a:lnTo>
                  <a:pt x="11218" y="8566"/>
                </a:lnTo>
                <a:lnTo>
                  <a:pt x="10755" y="8493"/>
                </a:lnTo>
                <a:lnTo>
                  <a:pt x="10293" y="8468"/>
                </a:lnTo>
                <a:close/>
                <a:moveTo>
                  <a:pt x="10244" y="12556"/>
                </a:moveTo>
                <a:lnTo>
                  <a:pt x="10390" y="12678"/>
                </a:lnTo>
                <a:lnTo>
                  <a:pt x="10536" y="12799"/>
                </a:lnTo>
                <a:lnTo>
                  <a:pt x="10634" y="12970"/>
                </a:lnTo>
                <a:lnTo>
                  <a:pt x="10415" y="13018"/>
                </a:lnTo>
                <a:lnTo>
                  <a:pt x="10342" y="12775"/>
                </a:lnTo>
                <a:lnTo>
                  <a:pt x="10244" y="12556"/>
                </a:lnTo>
                <a:close/>
                <a:moveTo>
                  <a:pt x="10828" y="13359"/>
                </a:moveTo>
                <a:lnTo>
                  <a:pt x="10901" y="13578"/>
                </a:lnTo>
                <a:lnTo>
                  <a:pt x="10707" y="13675"/>
                </a:lnTo>
                <a:lnTo>
                  <a:pt x="10536" y="13797"/>
                </a:lnTo>
                <a:lnTo>
                  <a:pt x="10536" y="13773"/>
                </a:lnTo>
                <a:lnTo>
                  <a:pt x="10488" y="13383"/>
                </a:lnTo>
                <a:lnTo>
                  <a:pt x="10512" y="13359"/>
                </a:lnTo>
                <a:close/>
                <a:moveTo>
                  <a:pt x="10974" y="13919"/>
                </a:moveTo>
                <a:lnTo>
                  <a:pt x="11023" y="14332"/>
                </a:lnTo>
                <a:lnTo>
                  <a:pt x="10853" y="14381"/>
                </a:lnTo>
                <a:lnTo>
                  <a:pt x="10707" y="14430"/>
                </a:lnTo>
                <a:lnTo>
                  <a:pt x="10536" y="14478"/>
                </a:lnTo>
                <a:lnTo>
                  <a:pt x="10536" y="14113"/>
                </a:lnTo>
                <a:lnTo>
                  <a:pt x="10658" y="14065"/>
                </a:lnTo>
                <a:lnTo>
                  <a:pt x="10780" y="13992"/>
                </a:lnTo>
                <a:lnTo>
                  <a:pt x="10974" y="13919"/>
                </a:lnTo>
                <a:close/>
                <a:moveTo>
                  <a:pt x="11047" y="14722"/>
                </a:moveTo>
                <a:lnTo>
                  <a:pt x="11047" y="14941"/>
                </a:lnTo>
                <a:lnTo>
                  <a:pt x="10755" y="15038"/>
                </a:lnTo>
                <a:lnTo>
                  <a:pt x="10609" y="15087"/>
                </a:lnTo>
                <a:lnTo>
                  <a:pt x="10463" y="15160"/>
                </a:lnTo>
                <a:lnTo>
                  <a:pt x="10512" y="14819"/>
                </a:lnTo>
                <a:lnTo>
                  <a:pt x="10804" y="14746"/>
                </a:lnTo>
                <a:lnTo>
                  <a:pt x="11047" y="14722"/>
                </a:lnTo>
                <a:close/>
                <a:moveTo>
                  <a:pt x="11047" y="15306"/>
                </a:moveTo>
                <a:lnTo>
                  <a:pt x="11023" y="15573"/>
                </a:lnTo>
                <a:lnTo>
                  <a:pt x="11023" y="15671"/>
                </a:lnTo>
                <a:lnTo>
                  <a:pt x="10999" y="15671"/>
                </a:lnTo>
                <a:lnTo>
                  <a:pt x="10804" y="15719"/>
                </a:lnTo>
                <a:lnTo>
                  <a:pt x="10585" y="15792"/>
                </a:lnTo>
                <a:lnTo>
                  <a:pt x="10488" y="15841"/>
                </a:lnTo>
                <a:lnTo>
                  <a:pt x="10390" y="15890"/>
                </a:lnTo>
                <a:lnTo>
                  <a:pt x="10390" y="15890"/>
                </a:lnTo>
                <a:lnTo>
                  <a:pt x="10439" y="15427"/>
                </a:lnTo>
                <a:lnTo>
                  <a:pt x="10585" y="15427"/>
                </a:lnTo>
                <a:lnTo>
                  <a:pt x="10731" y="15403"/>
                </a:lnTo>
                <a:lnTo>
                  <a:pt x="11047" y="15306"/>
                </a:lnTo>
                <a:close/>
                <a:moveTo>
                  <a:pt x="9441" y="536"/>
                </a:moveTo>
                <a:lnTo>
                  <a:pt x="9612" y="804"/>
                </a:lnTo>
                <a:lnTo>
                  <a:pt x="9831" y="1023"/>
                </a:lnTo>
                <a:lnTo>
                  <a:pt x="10050" y="1242"/>
                </a:lnTo>
                <a:lnTo>
                  <a:pt x="10293" y="1460"/>
                </a:lnTo>
                <a:lnTo>
                  <a:pt x="10780" y="1825"/>
                </a:lnTo>
                <a:lnTo>
                  <a:pt x="11266" y="2215"/>
                </a:lnTo>
                <a:lnTo>
                  <a:pt x="11899" y="2750"/>
                </a:lnTo>
                <a:lnTo>
                  <a:pt x="12507" y="3334"/>
                </a:lnTo>
                <a:lnTo>
                  <a:pt x="13091" y="3942"/>
                </a:lnTo>
                <a:lnTo>
                  <a:pt x="13651" y="4575"/>
                </a:lnTo>
                <a:lnTo>
                  <a:pt x="14746" y="5792"/>
                </a:lnTo>
                <a:lnTo>
                  <a:pt x="15305" y="6376"/>
                </a:lnTo>
                <a:lnTo>
                  <a:pt x="15622" y="6668"/>
                </a:lnTo>
                <a:lnTo>
                  <a:pt x="15914" y="6935"/>
                </a:lnTo>
                <a:lnTo>
                  <a:pt x="16206" y="7179"/>
                </a:lnTo>
                <a:lnTo>
                  <a:pt x="16522" y="7398"/>
                </a:lnTo>
                <a:lnTo>
                  <a:pt x="17155" y="7884"/>
                </a:lnTo>
                <a:lnTo>
                  <a:pt x="17471" y="8128"/>
                </a:lnTo>
                <a:lnTo>
                  <a:pt x="17763" y="8371"/>
                </a:lnTo>
                <a:lnTo>
                  <a:pt x="18031" y="8639"/>
                </a:lnTo>
                <a:lnTo>
                  <a:pt x="18274" y="8931"/>
                </a:lnTo>
                <a:lnTo>
                  <a:pt x="17885" y="8955"/>
                </a:lnTo>
                <a:lnTo>
                  <a:pt x="16741" y="8955"/>
                </a:lnTo>
                <a:lnTo>
                  <a:pt x="16425" y="8931"/>
                </a:lnTo>
                <a:lnTo>
                  <a:pt x="16060" y="8931"/>
                </a:lnTo>
                <a:lnTo>
                  <a:pt x="15889" y="8955"/>
                </a:lnTo>
                <a:lnTo>
                  <a:pt x="15719" y="8979"/>
                </a:lnTo>
                <a:lnTo>
                  <a:pt x="15597" y="9052"/>
                </a:lnTo>
                <a:lnTo>
                  <a:pt x="15524" y="9125"/>
                </a:lnTo>
                <a:lnTo>
                  <a:pt x="15500" y="9174"/>
                </a:lnTo>
                <a:lnTo>
                  <a:pt x="15500" y="9223"/>
                </a:lnTo>
                <a:lnTo>
                  <a:pt x="15573" y="9296"/>
                </a:lnTo>
                <a:lnTo>
                  <a:pt x="15549" y="9369"/>
                </a:lnTo>
                <a:lnTo>
                  <a:pt x="15549" y="10317"/>
                </a:lnTo>
                <a:lnTo>
                  <a:pt x="15549" y="11266"/>
                </a:lnTo>
                <a:lnTo>
                  <a:pt x="15524" y="12215"/>
                </a:lnTo>
                <a:lnTo>
                  <a:pt x="15476" y="13164"/>
                </a:lnTo>
                <a:lnTo>
                  <a:pt x="15451" y="14065"/>
                </a:lnTo>
                <a:lnTo>
                  <a:pt x="15427" y="14989"/>
                </a:lnTo>
                <a:lnTo>
                  <a:pt x="15427" y="15427"/>
                </a:lnTo>
                <a:lnTo>
                  <a:pt x="15451" y="15646"/>
                </a:lnTo>
                <a:lnTo>
                  <a:pt x="15500" y="15890"/>
                </a:lnTo>
                <a:lnTo>
                  <a:pt x="15208" y="15938"/>
                </a:lnTo>
                <a:lnTo>
                  <a:pt x="14965" y="15987"/>
                </a:lnTo>
                <a:lnTo>
                  <a:pt x="14210" y="16060"/>
                </a:lnTo>
                <a:lnTo>
                  <a:pt x="12069" y="16060"/>
                </a:lnTo>
                <a:lnTo>
                  <a:pt x="11826" y="16036"/>
                </a:lnTo>
                <a:lnTo>
                  <a:pt x="11680" y="16011"/>
                </a:lnTo>
                <a:lnTo>
                  <a:pt x="11510" y="16011"/>
                </a:lnTo>
                <a:lnTo>
                  <a:pt x="11534" y="15744"/>
                </a:lnTo>
                <a:lnTo>
                  <a:pt x="11558" y="15500"/>
                </a:lnTo>
                <a:lnTo>
                  <a:pt x="11558" y="15135"/>
                </a:lnTo>
                <a:lnTo>
                  <a:pt x="11558" y="14795"/>
                </a:lnTo>
                <a:lnTo>
                  <a:pt x="11534" y="14454"/>
                </a:lnTo>
                <a:lnTo>
                  <a:pt x="11510" y="14113"/>
                </a:lnTo>
                <a:lnTo>
                  <a:pt x="11461" y="13821"/>
                </a:lnTo>
                <a:lnTo>
                  <a:pt x="11388" y="13505"/>
                </a:lnTo>
                <a:lnTo>
                  <a:pt x="11291" y="13213"/>
                </a:lnTo>
                <a:lnTo>
                  <a:pt x="11169" y="12921"/>
                </a:lnTo>
                <a:lnTo>
                  <a:pt x="11023" y="12629"/>
                </a:lnTo>
                <a:lnTo>
                  <a:pt x="10828" y="12410"/>
                </a:lnTo>
                <a:lnTo>
                  <a:pt x="10731" y="12288"/>
                </a:lnTo>
                <a:lnTo>
                  <a:pt x="10609" y="12191"/>
                </a:lnTo>
                <a:lnTo>
                  <a:pt x="10463" y="12118"/>
                </a:lnTo>
                <a:lnTo>
                  <a:pt x="10342" y="12045"/>
                </a:lnTo>
                <a:lnTo>
                  <a:pt x="10147" y="11972"/>
                </a:lnTo>
                <a:lnTo>
                  <a:pt x="9977" y="11948"/>
                </a:lnTo>
                <a:lnTo>
                  <a:pt x="9782" y="11923"/>
                </a:lnTo>
                <a:lnTo>
                  <a:pt x="9587" y="11923"/>
                </a:lnTo>
                <a:lnTo>
                  <a:pt x="9417" y="11948"/>
                </a:lnTo>
                <a:lnTo>
                  <a:pt x="9222" y="11996"/>
                </a:lnTo>
                <a:lnTo>
                  <a:pt x="9052" y="12045"/>
                </a:lnTo>
                <a:lnTo>
                  <a:pt x="8857" y="12118"/>
                </a:lnTo>
                <a:lnTo>
                  <a:pt x="8687" y="12215"/>
                </a:lnTo>
                <a:lnTo>
                  <a:pt x="8541" y="12313"/>
                </a:lnTo>
                <a:lnTo>
                  <a:pt x="8371" y="12434"/>
                </a:lnTo>
                <a:lnTo>
                  <a:pt x="8249" y="12580"/>
                </a:lnTo>
                <a:lnTo>
                  <a:pt x="8103" y="12702"/>
                </a:lnTo>
                <a:lnTo>
                  <a:pt x="7981" y="12848"/>
                </a:lnTo>
                <a:lnTo>
                  <a:pt x="7884" y="13018"/>
                </a:lnTo>
                <a:lnTo>
                  <a:pt x="7811" y="13164"/>
                </a:lnTo>
                <a:lnTo>
                  <a:pt x="7714" y="13383"/>
                </a:lnTo>
                <a:lnTo>
                  <a:pt x="7665" y="13578"/>
                </a:lnTo>
                <a:lnTo>
                  <a:pt x="7568" y="14016"/>
                </a:lnTo>
                <a:lnTo>
                  <a:pt x="7495" y="14454"/>
                </a:lnTo>
                <a:lnTo>
                  <a:pt x="7446" y="14892"/>
                </a:lnTo>
                <a:lnTo>
                  <a:pt x="7397" y="15281"/>
                </a:lnTo>
                <a:lnTo>
                  <a:pt x="7373" y="15525"/>
                </a:lnTo>
                <a:lnTo>
                  <a:pt x="7373" y="15768"/>
                </a:lnTo>
                <a:lnTo>
                  <a:pt x="6181" y="15768"/>
                </a:lnTo>
                <a:lnTo>
                  <a:pt x="5013" y="15817"/>
                </a:lnTo>
                <a:lnTo>
                  <a:pt x="4234" y="15817"/>
                </a:lnTo>
                <a:lnTo>
                  <a:pt x="3796" y="15841"/>
                </a:lnTo>
                <a:lnTo>
                  <a:pt x="3602" y="15865"/>
                </a:lnTo>
                <a:lnTo>
                  <a:pt x="3407" y="15914"/>
                </a:lnTo>
                <a:lnTo>
                  <a:pt x="3431" y="15598"/>
                </a:lnTo>
                <a:lnTo>
                  <a:pt x="3456" y="15281"/>
                </a:lnTo>
                <a:lnTo>
                  <a:pt x="3431" y="14965"/>
                </a:lnTo>
                <a:lnTo>
                  <a:pt x="3456" y="14673"/>
                </a:lnTo>
                <a:lnTo>
                  <a:pt x="3504" y="13651"/>
                </a:lnTo>
                <a:lnTo>
                  <a:pt x="3553" y="12605"/>
                </a:lnTo>
                <a:lnTo>
                  <a:pt x="3529" y="12191"/>
                </a:lnTo>
                <a:lnTo>
                  <a:pt x="3504" y="11777"/>
                </a:lnTo>
                <a:lnTo>
                  <a:pt x="3383" y="10950"/>
                </a:lnTo>
                <a:lnTo>
                  <a:pt x="3334" y="10512"/>
                </a:lnTo>
                <a:lnTo>
                  <a:pt x="3285" y="10098"/>
                </a:lnTo>
                <a:lnTo>
                  <a:pt x="3261" y="9685"/>
                </a:lnTo>
                <a:lnTo>
                  <a:pt x="3261" y="9271"/>
                </a:lnTo>
                <a:lnTo>
                  <a:pt x="3261" y="9247"/>
                </a:lnTo>
                <a:lnTo>
                  <a:pt x="3334" y="9198"/>
                </a:lnTo>
                <a:lnTo>
                  <a:pt x="3383" y="9125"/>
                </a:lnTo>
                <a:lnTo>
                  <a:pt x="3407" y="9028"/>
                </a:lnTo>
                <a:lnTo>
                  <a:pt x="3383" y="8931"/>
                </a:lnTo>
                <a:lnTo>
                  <a:pt x="3334" y="8833"/>
                </a:lnTo>
                <a:lnTo>
                  <a:pt x="3261" y="8760"/>
                </a:lnTo>
                <a:lnTo>
                  <a:pt x="3164" y="8736"/>
                </a:lnTo>
                <a:lnTo>
                  <a:pt x="3042" y="8736"/>
                </a:lnTo>
                <a:lnTo>
                  <a:pt x="2774" y="8760"/>
                </a:lnTo>
                <a:lnTo>
                  <a:pt x="2507" y="8785"/>
                </a:lnTo>
                <a:lnTo>
                  <a:pt x="1947" y="8809"/>
                </a:lnTo>
                <a:lnTo>
                  <a:pt x="1412" y="8785"/>
                </a:lnTo>
                <a:lnTo>
                  <a:pt x="876" y="8785"/>
                </a:lnTo>
                <a:lnTo>
                  <a:pt x="1850" y="7982"/>
                </a:lnTo>
                <a:lnTo>
                  <a:pt x="2336" y="7544"/>
                </a:lnTo>
                <a:lnTo>
                  <a:pt x="2799" y="7106"/>
                </a:lnTo>
                <a:lnTo>
                  <a:pt x="4040" y="5792"/>
                </a:lnTo>
                <a:lnTo>
                  <a:pt x="4648" y="5135"/>
                </a:lnTo>
                <a:lnTo>
                  <a:pt x="5256" y="4502"/>
                </a:lnTo>
                <a:lnTo>
                  <a:pt x="6546" y="3237"/>
                </a:lnTo>
                <a:lnTo>
                  <a:pt x="7835" y="1971"/>
                </a:lnTo>
                <a:lnTo>
                  <a:pt x="8371" y="1485"/>
                </a:lnTo>
                <a:lnTo>
                  <a:pt x="8906" y="998"/>
                </a:lnTo>
                <a:lnTo>
                  <a:pt x="9247" y="706"/>
                </a:lnTo>
                <a:lnTo>
                  <a:pt x="9368" y="609"/>
                </a:lnTo>
                <a:lnTo>
                  <a:pt x="9417" y="560"/>
                </a:lnTo>
                <a:lnTo>
                  <a:pt x="9441" y="560"/>
                </a:lnTo>
                <a:lnTo>
                  <a:pt x="9441" y="536"/>
                </a:lnTo>
                <a:close/>
                <a:moveTo>
                  <a:pt x="9198" y="1"/>
                </a:moveTo>
                <a:lnTo>
                  <a:pt x="9125" y="25"/>
                </a:lnTo>
                <a:lnTo>
                  <a:pt x="8979" y="122"/>
                </a:lnTo>
                <a:lnTo>
                  <a:pt x="8736" y="341"/>
                </a:lnTo>
                <a:lnTo>
                  <a:pt x="7884" y="1120"/>
                </a:lnTo>
                <a:lnTo>
                  <a:pt x="7227" y="1752"/>
                </a:lnTo>
                <a:lnTo>
                  <a:pt x="6546" y="2385"/>
                </a:lnTo>
                <a:lnTo>
                  <a:pt x="5232" y="3675"/>
                </a:lnTo>
                <a:lnTo>
                  <a:pt x="4551" y="4356"/>
                </a:lnTo>
                <a:lnTo>
                  <a:pt x="3918" y="5037"/>
                </a:lnTo>
                <a:lnTo>
                  <a:pt x="2628" y="6424"/>
                </a:lnTo>
                <a:lnTo>
                  <a:pt x="2020" y="7033"/>
                </a:lnTo>
                <a:lnTo>
                  <a:pt x="1704" y="7325"/>
                </a:lnTo>
                <a:lnTo>
                  <a:pt x="1387" y="7617"/>
                </a:lnTo>
                <a:lnTo>
                  <a:pt x="706" y="8176"/>
                </a:lnTo>
                <a:lnTo>
                  <a:pt x="365" y="8493"/>
                </a:lnTo>
                <a:lnTo>
                  <a:pt x="73" y="8833"/>
                </a:lnTo>
                <a:lnTo>
                  <a:pt x="25" y="8931"/>
                </a:lnTo>
                <a:lnTo>
                  <a:pt x="0" y="9028"/>
                </a:lnTo>
                <a:lnTo>
                  <a:pt x="25" y="9101"/>
                </a:lnTo>
                <a:lnTo>
                  <a:pt x="73" y="9174"/>
                </a:lnTo>
                <a:lnTo>
                  <a:pt x="146" y="9223"/>
                </a:lnTo>
                <a:lnTo>
                  <a:pt x="244" y="9247"/>
                </a:lnTo>
                <a:lnTo>
                  <a:pt x="317" y="9223"/>
                </a:lnTo>
                <a:lnTo>
                  <a:pt x="414" y="9174"/>
                </a:lnTo>
                <a:lnTo>
                  <a:pt x="560" y="9247"/>
                </a:lnTo>
                <a:lnTo>
                  <a:pt x="706" y="9296"/>
                </a:lnTo>
                <a:lnTo>
                  <a:pt x="876" y="9320"/>
                </a:lnTo>
                <a:lnTo>
                  <a:pt x="1047" y="9344"/>
                </a:lnTo>
                <a:lnTo>
                  <a:pt x="2555" y="9344"/>
                </a:lnTo>
                <a:lnTo>
                  <a:pt x="2847" y="9320"/>
                </a:lnTo>
                <a:lnTo>
                  <a:pt x="2823" y="9490"/>
                </a:lnTo>
                <a:lnTo>
                  <a:pt x="2799" y="9636"/>
                </a:lnTo>
                <a:lnTo>
                  <a:pt x="2774" y="9952"/>
                </a:lnTo>
                <a:lnTo>
                  <a:pt x="2774" y="10269"/>
                </a:lnTo>
                <a:lnTo>
                  <a:pt x="2823" y="10585"/>
                </a:lnTo>
                <a:lnTo>
                  <a:pt x="2969" y="11510"/>
                </a:lnTo>
                <a:lnTo>
                  <a:pt x="2993" y="11972"/>
                </a:lnTo>
                <a:lnTo>
                  <a:pt x="3018" y="12434"/>
                </a:lnTo>
                <a:lnTo>
                  <a:pt x="3018" y="12970"/>
                </a:lnTo>
                <a:lnTo>
                  <a:pt x="2993" y="13481"/>
                </a:lnTo>
                <a:lnTo>
                  <a:pt x="2920" y="14503"/>
                </a:lnTo>
                <a:lnTo>
                  <a:pt x="2872" y="14892"/>
                </a:lnTo>
                <a:lnTo>
                  <a:pt x="2823" y="15330"/>
                </a:lnTo>
                <a:lnTo>
                  <a:pt x="2823" y="15549"/>
                </a:lnTo>
                <a:lnTo>
                  <a:pt x="2823" y="15768"/>
                </a:lnTo>
                <a:lnTo>
                  <a:pt x="2847" y="15963"/>
                </a:lnTo>
                <a:lnTo>
                  <a:pt x="2920" y="16133"/>
                </a:lnTo>
                <a:lnTo>
                  <a:pt x="2896" y="16157"/>
                </a:lnTo>
                <a:lnTo>
                  <a:pt x="2872" y="16230"/>
                </a:lnTo>
                <a:lnTo>
                  <a:pt x="2872" y="16303"/>
                </a:lnTo>
                <a:lnTo>
                  <a:pt x="2920" y="16352"/>
                </a:lnTo>
                <a:lnTo>
                  <a:pt x="2969" y="16401"/>
                </a:lnTo>
                <a:lnTo>
                  <a:pt x="3091" y="16449"/>
                </a:lnTo>
                <a:lnTo>
                  <a:pt x="3212" y="16474"/>
                </a:lnTo>
                <a:lnTo>
                  <a:pt x="3480" y="16474"/>
                </a:lnTo>
                <a:lnTo>
                  <a:pt x="3991" y="16425"/>
                </a:lnTo>
                <a:lnTo>
                  <a:pt x="4599" y="16401"/>
                </a:lnTo>
                <a:lnTo>
                  <a:pt x="5183" y="16401"/>
                </a:lnTo>
                <a:lnTo>
                  <a:pt x="6375" y="16425"/>
                </a:lnTo>
                <a:lnTo>
                  <a:pt x="6984" y="16401"/>
                </a:lnTo>
                <a:lnTo>
                  <a:pt x="7276" y="16376"/>
                </a:lnTo>
                <a:lnTo>
                  <a:pt x="7568" y="16328"/>
                </a:lnTo>
                <a:lnTo>
                  <a:pt x="7641" y="16303"/>
                </a:lnTo>
                <a:lnTo>
                  <a:pt x="7714" y="16255"/>
                </a:lnTo>
                <a:lnTo>
                  <a:pt x="7738" y="16206"/>
                </a:lnTo>
                <a:lnTo>
                  <a:pt x="7762" y="16157"/>
                </a:lnTo>
                <a:lnTo>
                  <a:pt x="7835" y="16084"/>
                </a:lnTo>
                <a:lnTo>
                  <a:pt x="7860" y="16011"/>
                </a:lnTo>
                <a:lnTo>
                  <a:pt x="7860" y="15354"/>
                </a:lnTo>
                <a:lnTo>
                  <a:pt x="7884" y="14989"/>
                </a:lnTo>
                <a:lnTo>
                  <a:pt x="7908" y="14649"/>
                </a:lnTo>
                <a:lnTo>
                  <a:pt x="7981" y="14284"/>
                </a:lnTo>
                <a:lnTo>
                  <a:pt x="8054" y="13943"/>
                </a:lnTo>
                <a:lnTo>
                  <a:pt x="8152" y="13627"/>
                </a:lnTo>
                <a:lnTo>
                  <a:pt x="8273" y="13310"/>
                </a:lnTo>
                <a:lnTo>
                  <a:pt x="8371" y="13164"/>
                </a:lnTo>
                <a:lnTo>
                  <a:pt x="8492" y="12994"/>
                </a:lnTo>
                <a:lnTo>
                  <a:pt x="8638" y="12848"/>
                </a:lnTo>
                <a:lnTo>
                  <a:pt x="8784" y="12726"/>
                </a:lnTo>
                <a:lnTo>
                  <a:pt x="8979" y="12629"/>
                </a:lnTo>
                <a:lnTo>
                  <a:pt x="9149" y="12532"/>
                </a:lnTo>
                <a:lnTo>
                  <a:pt x="9344" y="12483"/>
                </a:lnTo>
                <a:lnTo>
                  <a:pt x="9539" y="12434"/>
                </a:lnTo>
                <a:lnTo>
                  <a:pt x="9660" y="12580"/>
                </a:lnTo>
                <a:lnTo>
                  <a:pt x="9758" y="12726"/>
                </a:lnTo>
                <a:lnTo>
                  <a:pt x="9855" y="12872"/>
                </a:lnTo>
                <a:lnTo>
                  <a:pt x="9952" y="13043"/>
                </a:lnTo>
                <a:lnTo>
                  <a:pt x="10025" y="13335"/>
                </a:lnTo>
                <a:lnTo>
                  <a:pt x="10050" y="13627"/>
                </a:lnTo>
                <a:lnTo>
                  <a:pt x="10050" y="13919"/>
                </a:lnTo>
                <a:lnTo>
                  <a:pt x="10050" y="14211"/>
                </a:lnTo>
                <a:lnTo>
                  <a:pt x="10025" y="14697"/>
                </a:lnTo>
                <a:lnTo>
                  <a:pt x="9977" y="15208"/>
                </a:lnTo>
                <a:lnTo>
                  <a:pt x="9928" y="15695"/>
                </a:lnTo>
                <a:lnTo>
                  <a:pt x="9879" y="16206"/>
                </a:lnTo>
                <a:lnTo>
                  <a:pt x="9904" y="16303"/>
                </a:lnTo>
                <a:lnTo>
                  <a:pt x="9952" y="16376"/>
                </a:lnTo>
                <a:lnTo>
                  <a:pt x="10025" y="16425"/>
                </a:lnTo>
                <a:lnTo>
                  <a:pt x="10123" y="16449"/>
                </a:lnTo>
                <a:lnTo>
                  <a:pt x="10488" y="16498"/>
                </a:lnTo>
                <a:lnTo>
                  <a:pt x="10853" y="16522"/>
                </a:lnTo>
                <a:lnTo>
                  <a:pt x="11218" y="16522"/>
                </a:lnTo>
                <a:lnTo>
                  <a:pt x="11583" y="16498"/>
                </a:lnTo>
                <a:lnTo>
                  <a:pt x="11753" y="16522"/>
                </a:lnTo>
                <a:lnTo>
                  <a:pt x="11948" y="16547"/>
                </a:lnTo>
                <a:lnTo>
                  <a:pt x="12313" y="16547"/>
                </a:lnTo>
                <a:lnTo>
                  <a:pt x="13091" y="16571"/>
                </a:lnTo>
                <a:lnTo>
                  <a:pt x="14892" y="16571"/>
                </a:lnTo>
                <a:lnTo>
                  <a:pt x="15208" y="16547"/>
                </a:lnTo>
                <a:lnTo>
                  <a:pt x="15476" y="16474"/>
                </a:lnTo>
                <a:lnTo>
                  <a:pt x="15597" y="16425"/>
                </a:lnTo>
                <a:lnTo>
                  <a:pt x="15719" y="16376"/>
                </a:lnTo>
                <a:lnTo>
                  <a:pt x="15792" y="16303"/>
                </a:lnTo>
                <a:lnTo>
                  <a:pt x="15865" y="16230"/>
                </a:lnTo>
                <a:lnTo>
                  <a:pt x="15962" y="16206"/>
                </a:lnTo>
                <a:lnTo>
                  <a:pt x="16035" y="16157"/>
                </a:lnTo>
                <a:lnTo>
                  <a:pt x="16084" y="16060"/>
                </a:lnTo>
                <a:lnTo>
                  <a:pt x="16108" y="15963"/>
                </a:lnTo>
                <a:lnTo>
                  <a:pt x="16108" y="15841"/>
                </a:lnTo>
                <a:lnTo>
                  <a:pt x="16084" y="15719"/>
                </a:lnTo>
                <a:lnTo>
                  <a:pt x="16035" y="15476"/>
                </a:lnTo>
                <a:lnTo>
                  <a:pt x="16011" y="15111"/>
                </a:lnTo>
                <a:lnTo>
                  <a:pt x="16011" y="14746"/>
                </a:lnTo>
                <a:lnTo>
                  <a:pt x="16035" y="13846"/>
                </a:lnTo>
                <a:lnTo>
                  <a:pt x="16084" y="12945"/>
                </a:lnTo>
                <a:lnTo>
                  <a:pt x="16108" y="12069"/>
                </a:lnTo>
                <a:lnTo>
                  <a:pt x="16133" y="11193"/>
                </a:lnTo>
                <a:lnTo>
                  <a:pt x="16133" y="10755"/>
                </a:lnTo>
                <a:lnTo>
                  <a:pt x="16108" y="10317"/>
                </a:lnTo>
                <a:lnTo>
                  <a:pt x="16084" y="9879"/>
                </a:lnTo>
                <a:lnTo>
                  <a:pt x="16035" y="9466"/>
                </a:lnTo>
                <a:lnTo>
                  <a:pt x="16741" y="9466"/>
                </a:lnTo>
                <a:lnTo>
                  <a:pt x="17252" y="9490"/>
                </a:lnTo>
                <a:lnTo>
                  <a:pt x="17763" y="9490"/>
                </a:lnTo>
                <a:lnTo>
                  <a:pt x="18250" y="9466"/>
                </a:lnTo>
                <a:lnTo>
                  <a:pt x="18761" y="9417"/>
                </a:lnTo>
                <a:lnTo>
                  <a:pt x="18834" y="9393"/>
                </a:lnTo>
                <a:lnTo>
                  <a:pt x="18907" y="9344"/>
                </a:lnTo>
                <a:lnTo>
                  <a:pt x="18931" y="9296"/>
                </a:lnTo>
                <a:lnTo>
                  <a:pt x="18955" y="9223"/>
                </a:lnTo>
                <a:lnTo>
                  <a:pt x="18955" y="9150"/>
                </a:lnTo>
                <a:lnTo>
                  <a:pt x="18931" y="9077"/>
                </a:lnTo>
                <a:lnTo>
                  <a:pt x="18907" y="9028"/>
                </a:lnTo>
                <a:lnTo>
                  <a:pt x="18858" y="8955"/>
                </a:lnTo>
                <a:lnTo>
                  <a:pt x="18882" y="8858"/>
                </a:lnTo>
                <a:lnTo>
                  <a:pt x="18834" y="8760"/>
                </a:lnTo>
                <a:lnTo>
                  <a:pt x="18761" y="8639"/>
                </a:lnTo>
                <a:lnTo>
                  <a:pt x="18688" y="8517"/>
                </a:lnTo>
                <a:lnTo>
                  <a:pt x="18469" y="8298"/>
                </a:lnTo>
                <a:lnTo>
                  <a:pt x="18031" y="7909"/>
                </a:lnTo>
                <a:lnTo>
                  <a:pt x="17374" y="7373"/>
                </a:lnTo>
                <a:lnTo>
                  <a:pt x="16717" y="6862"/>
                </a:lnTo>
                <a:lnTo>
                  <a:pt x="16084" y="6327"/>
                </a:lnTo>
                <a:lnTo>
                  <a:pt x="15476" y="5767"/>
                </a:lnTo>
                <a:lnTo>
                  <a:pt x="14916" y="5159"/>
                </a:lnTo>
                <a:lnTo>
                  <a:pt x="14356" y="4551"/>
                </a:lnTo>
                <a:lnTo>
                  <a:pt x="13797" y="3918"/>
                </a:lnTo>
                <a:lnTo>
                  <a:pt x="13237" y="3334"/>
                </a:lnTo>
                <a:lnTo>
                  <a:pt x="12653" y="2726"/>
                </a:lnTo>
                <a:lnTo>
                  <a:pt x="12045" y="2166"/>
                </a:lnTo>
                <a:lnTo>
                  <a:pt x="11753" y="1923"/>
                </a:lnTo>
                <a:lnTo>
                  <a:pt x="11437" y="1679"/>
                </a:lnTo>
                <a:lnTo>
                  <a:pt x="10804" y="1193"/>
                </a:lnTo>
                <a:lnTo>
                  <a:pt x="10488" y="950"/>
                </a:lnTo>
                <a:lnTo>
                  <a:pt x="10196" y="682"/>
                </a:lnTo>
                <a:lnTo>
                  <a:pt x="9904" y="414"/>
                </a:lnTo>
                <a:lnTo>
                  <a:pt x="9660" y="98"/>
                </a:lnTo>
                <a:lnTo>
                  <a:pt x="9612" y="25"/>
                </a:lnTo>
                <a:lnTo>
                  <a:pt x="9539" y="1"/>
                </a:lnTo>
                <a:lnTo>
                  <a:pt x="9466" y="1"/>
                </a:lnTo>
                <a:lnTo>
                  <a:pt x="9393" y="25"/>
                </a:lnTo>
                <a:lnTo>
                  <a:pt x="934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rsul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7623</TotalTime>
  <Words>540</Words>
  <Application>Microsoft Office PowerPoint</Application>
  <PresentationFormat>Prezentácia na obrazovke (16:9)</PresentationFormat>
  <Paragraphs>80</Paragraphs>
  <Slides>20</Slides>
  <Notes>19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20</vt:i4>
      </vt:variant>
    </vt:vector>
  </HeadingPairs>
  <TitlesOfParts>
    <vt:vector size="25" baseType="lpstr">
      <vt:lpstr>Arial</vt:lpstr>
      <vt:lpstr>Lora</vt:lpstr>
      <vt:lpstr>Walter Turncoat</vt:lpstr>
      <vt:lpstr>Sniglet</vt:lpstr>
      <vt:lpstr>Ursula template</vt:lpstr>
      <vt:lpstr>Zjavenie Jánovo</vt:lpstr>
      <vt:lpstr>“Aby cirkev mohla pochopiť, čo bude, musí poznať nielen stav zboru, v ktorom sa kresťan práve nachádza, ale celého kresťanstva.”   </vt:lpstr>
      <vt:lpstr>Prezentácia programu PowerPoint</vt:lpstr>
      <vt:lpstr>Prezentácia programu PowerPoint</vt:lpstr>
      <vt:lpstr>EFEZ</vt:lpstr>
      <vt:lpstr>Artemidin chrám v Efeze</vt:lpstr>
      <vt:lpstr>Štruktúra listov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Ako môžeme prejavovať lásku Ježišovi?</vt:lpstr>
      <vt:lpstr>Ako môžeme prejavovať lásku Ježišovi?</vt:lpstr>
      <vt:lpstr>Ako môžeme prejavovať lásku Ježišovi?</vt:lpstr>
      <vt:lpstr>Prezentácia programu PowerPoint</vt:lpstr>
      <vt:lpstr>Ako na to? Zj. 2:5</vt:lpstr>
      <vt:lpstr>Prezentácia programu PowerPoint</vt:lpstr>
      <vt:lpstr>Diskusné otázky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Zjavenie Jánovo</dc:title>
  <dc:creator>Daniel Harcar</dc:creator>
  <cp:lastModifiedBy>Barbora Benešová</cp:lastModifiedBy>
  <cp:revision>3</cp:revision>
  <dcterms:modified xsi:type="dcterms:W3CDTF">2020-09-30T08:44:53Z</dcterms:modified>
</cp:coreProperties>
</file>