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embeddedFontLst>
    <p:embeddedFont>
      <p:font typeface="Sniglet" panose="020B0604020202020204" charset="0"/>
      <p:regular r:id="rId25"/>
    </p:embeddedFont>
    <p:embeddedFont>
      <p:font typeface="Walter Turncoat" panose="020B060402020202020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3678FFD-AF73-4EF0-9C23-4F67C10B8402}">
  <a:tblStyle styleId="{03678FFD-AF73-4EF0-9C23-4F67C10B840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1ad9d558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1ad9d558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1ad9d558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1ad9d558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f409073a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f409073a7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f409073a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f409073a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71ad9d558a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71ad9d558a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71ad9d558a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71ad9d558a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f409073a7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f409073a7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f409073a7_1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7f409073a7_1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71ad9d558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71ad9d558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71ad9d558a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71ad9d558a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71ad9d558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71ad9d558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71ad9d558a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71ad9d558a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71ad9d558a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71ad9d558a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71ad9d558a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71ad9d558a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71ad9d558a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71ad9d558a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71ad9d558a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71ad9d558a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1700925" y="1399800"/>
            <a:ext cx="57423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✘"/>
              <a:defRPr sz="3000"/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17" name="Google Shape;17;p4"/>
          <p:cNvSpPr txBox="1"/>
          <p:nvPr/>
        </p:nvSpPr>
        <p:spPr>
          <a:xfrm>
            <a:off x="3593400" y="857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4128150" y="550650"/>
            <a:ext cx="887711" cy="849160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✘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Zažívať Ježiša</a:t>
            </a:r>
            <a:endParaRPr/>
          </a:p>
        </p:txBody>
      </p:sp>
      <p:grpSp>
        <p:nvGrpSpPr>
          <p:cNvPr id="48" name="Google Shape;48;p11"/>
          <p:cNvGrpSpPr/>
          <p:nvPr/>
        </p:nvGrpSpPr>
        <p:grpSpPr>
          <a:xfrm rot="2194107">
            <a:off x="803001" y="3184731"/>
            <a:ext cx="1014485" cy="642684"/>
            <a:chOff x="238125" y="1918825"/>
            <a:chExt cx="1042450" cy="660400"/>
          </a:xfrm>
        </p:grpSpPr>
        <p:sp>
          <p:nvSpPr>
            <p:cNvPr id="49" name="Google Shape;49;p11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1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" name="Google Shape;51;p11"/>
          <p:cNvGrpSpPr/>
          <p:nvPr/>
        </p:nvGrpSpPr>
        <p:grpSpPr>
          <a:xfrm rot="-9269861">
            <a:off x="6165721" y="1346512"/>
            <a:ext cx="750220" cy="664172"/>
            <a:chOff x="1113100" y="2199475"/>
            <a:chExt cx="801900" cy="709925"/>
          </a:xfrm>
        </p:grpSpPr>
        <p:sp>
          <p:nvSpPr>
            <p:cNvPr id="52" name="Google Shape;52;p11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1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" name="Google Shape;54;p11"/>
          <p:cNvSpPr/>
          <p:nvPr/>
        </p:nvSpPr>
        <p:spPr>
          <a:xfrm>
            <a:off x="2562127" y="2945775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1"/>
          <p:cNvSpPr/>
          <p:nvPr/>
        </p:nvSpPr>
        <p:spPr>
          <a:xfrm>
            <a:off x="6545225" y="2998088"/>
            <a:ext cx="2058017" cy="1015968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1"/>
          <p:cNvSpPr/>
          <p:nvPr/>
        </p:nvSpPr>
        <p:spPr>
          <a:xfrm>
            <a:off x="4004612" y="720375"/>
            <a:ext cx="1134768" cy="1015951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62" name="Google Shape;6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950" y="307663"/>
            <a:ext cx="8050089" cy="452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Zjavenie Jánovo</a:t>
            </a:r>
            <a:br>
              <a:rPr lang="en" dirty="0"/>
            </a:br>
            <a:r>
              <a:rPr lang="en" dirty="0"/>
              <a:t>1.</a:t>
            </a:r>
            <a:r>
              <a:rPr lang="sk-SK" dirty="0"/>
              <a:t> </a:t>
            </a:r>
            <a:r>
              <a:rPr lang="en" dirty="0"/>
              <a:t>kapitola</a:t>
            </a:r>
            <a:endParaRPr dirty="0"/>
          </a:p>
        </p:txBody>
      </p:sp>
      <p:grpSp>
        <p:nvGrpSpPr>
          <p:cNvPr id="68" name="Google Shape;68;p13"/>
          <p:cNvGrpSpPr/>
          <p:nvPr/>
        </p:nvGrpSpPr>
        <p:grpSpPr>
          <a:xfrm rot="2194107">
            <a:off x="803001" y="3184731"/>
            <a:ext cx="1014485" cy="642684"/>
            <a:chOff x="238125" y="1918825"/>
            <a:chExt cx="1042450" cy="660400"/>
          </a:xfrm>
        </p:grpSpPr>
        <p:sp>
          <p:nvSpPr>
            <p:cNvPr id="69" name="Google Shape;69;p13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" name="Google Shape;71;p13"/>
          <p:cNvGrpSpPr/>
          <p:nvPr/>
        </p:nvGrpSpPr>
        <p:grpSpPr>
          <a:xfrm rot="-9269861">
            <a:off x="6165721" y="1346512"/>
            <a:ext cx="750220" cy="664172"/>
            <a:chOff x="1113100" y="2199475"/>
            <a:chExt cx="801900" cy="709925"/>
          </a:xfrm>
        </p:grpSpPr>
        <p:sp>
          <p:nvSpPr>
            <p:cNvPr id="72" name="Google Shape;72;p13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" name="Google Shape;74;p13"/>
          <p:cNvSpPr/>
          <p:nvPr/>
        </p:nvSpPr>
        <p:spPr>
          <a:xfrm>
            <a:off x="2497627" y="2497075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3"/>
          <p:cNvSpPr/>
          <p:nvPr/>
        </p:nvSpPr>
        <p:spPr>
          <a:xfrm>
            <a:off x="6545225" y="2600050"/>
            <a:ext cx="2058017" cy="1015968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3"/>
          <p:cNvSpPr/>
          <p:nvPr/>
        </p:nvSpPr>
        <p:spPr>
          <a:xfrm>
            <a:off x="4004612" y="720375"/>
            <a:ext cx="1134768" cy="1015951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Zjavenie Ježiša Krista, ktoré Mu dal Boh, aby ukázal svojim služobníkom, čo sa má onedlho diať, On naznačil a poslal ho po anjelovi svojmu služobníkovi Jánovi, ktorý svedčil o slove Božom i o svedectve Ježiša Krista, čokoľvek videl. Blahoslavený, kto číta, aj tí, ktorí počúvajú slová tohto proroctva a zachovávajú, čo je napísané v ňom, lebo (určený) čas je blízko.</a:t>
            </a:r>
            <a:endParaRPr sz="2400"/>
          </a:p>
        </p:txBody>
      </p:sp>
      <p:sp>
        <p:nvSpPr>
          <p:cNvPr id="82" name="Google Shape;82;p1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83" name="Google Shape;83;p14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1:1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3</a:t>
            </a:r>
            <a:endParaRPr dirty="0"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Ján siedmim cirkevným zborom v Ázii: Milosť vám a pokoj od Toho, ktorý je, ktorý bol a ktorý príde, aj od siedmich duchov, ktorí sú pred Jeho trónom, a od Ježiša Krista, verného svedka, prvorodeného z mŕtvych a vladára zemských kráľov.</a:t>
            </a:r>
            <a:endParaRPr sz="2400"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90" name="Google Shape;90;p15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1:4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5</a:t>
            </a:r>
            <a:endParaRPr dirty="0"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Ján siedmim cirkevným zborom v Ázii: Milosť vám a pokoj od </a:t>
            </a:r>
            <a:r>
              <a:rPr lang="en" sz="2400" b="1">
                <a:solidFill>
                  <a:srgbClr val="FF0000"/>
                </a:solidFill>
              </a:rPr>
              <a:t>Toho</a:t>
            </a:r>
            <a:r>
              <a:rPr lang="en" sz="2400"/>
              <a:t>, </a:t>
            </a:r>
            <a:r>
              <a:rPr lang="en" sz="2400">
                <a:solidFill>
                  <a:srgbClr val="FF0000"/>
                </a:solidFill>
              </a:rPr>
              <a:t>ktorý je, ktorý bol a ktorý príde</a:t>
            </a:r>
            <a:r>
              <a:rPr lang="en" sz="2400"/>
              <a:t>, aj od </a:t>
            </a:r>
            <a:r>
              <a:rPr lang="en" sz="2400">
                <a:solidFill>
                  <a:srgbClr val="FF0000"/>
                </a:solidFill>
              </a:rPr>
              <a:t>siedmich duchov</a:t>
            </a:r>
            <a:r>
              <a:rPr lang="en" sz="2400"/>
              <a:t>, ktorí sú pred Jeho trónom, a od </a:t>
            </a:r>
            <a:r>
              <a:rPr lang="en" sz="2400">
                <a:solidFill>
                  <a:srgbClr val="FF0000"/>
                </a:solidFill>
              </a:rPr>
              <a:t>Ježiša Krista</a:t>
            </a:r>
            <a:r>
              <a:rPr lang="en" sz="2400"/>
              <a:t>, verného svedka, prvorodeného z mŕtvych a vladára zemských kráľov.</a:t>
            </a:r>
            <a:endParaRPr sz="2400"/>
          </a:p>
        </p:txBody>
      </p:sp>
      <p:sp>
        <p:nvSpPr>
          <p:cNvPr id="96" name="Google Shape;96;p1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97" name="Google Shape;97;p16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1:4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5</a:t>
            </a:r>
            <a:endParaRPr dirty="0"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 urobil kráľovstvom, kňazmi svojmu Bohu a Otcovi, Jemu sláva a vláda naveky vekov! Amen</a:t>
            </a:r>
            <a:endParaRPr sz="2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Ako nás urobil kňazmi a kráľovstvom?</a:t>
            </a:r>
            <a:endParaRPr sz="2400"/>
          </a:p>
        </p:txBody>
      </p:sp>
      <p:sp>
        <p:nvSpPr>
          <p:cNvPr id="103" name="Google Shape;103;p1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04" name="Google Shape;104;p17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1:6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/>
              <a:t>Čo vidíš, napíš do knihy, a pošli siedmim cirkevným zborom: do Efezu, Smyrny, Pergamonu, Tyatíry, Sárd, Filadelfie a do Laodikey.</a:t>
            </a:r>
            <a:endParaRPr sz="2400" dirty="0"/>
          </a:p>
        </p:txBody>
      </p:sp>
      <p:sp>
        <p:nvSpPr>
          <p:cNvPr id="110" name="Google Shape;110;p1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11" name="Google Shape;111;p18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1:11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17" name="Google Shape;11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010" y="153826"/>
            <a:ext cx="7611980" cy="4835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23" name="Google Shape;12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5688" y="307663"/>
            <a:ext cx="7012632" cy="4528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1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Nato som sa obrátil, aby som pozoroval hlas, ktorý hovoril so mnou. A keď som sa obrátil, uzrel som sedem zlatých svietnikov</a:t>
            </a:r>
            <a:endParaRPr sz="2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Čo znamenajú svietniky?</a:t>
            </a:r>
            <a:endParaRPr sz="2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9" name="Google Shape;129;p2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130" name="Google Shape;130;p21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1:12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Nato som sa obrátil, aby som pozoroval hlas, ktorý hovoril so mnou. A keď som sa obrátil, uzrel som sedem zlatých svietnikov</a:t>
            </a:r>
            <a:endParaRPr sz="2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Tajomstvo siedmich hviezd, ktoré si videl na mojej pravici, a siedmich zlatých svietnikov je toto: sedem hviezd, to sú anjeli siedmich cirkevných zborov, a sedem svietnikov je sedem cirkevných zborov.</a:t>
            </a:r>
            <a:endParaRPr sz="240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2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37" name="Google Shape;137;p22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1:12 a 1:20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>
            <a:spLocks noGrp="1"/>
          </p:cNvSpPr>
          <p:nvPr>
            <p:ph type="ctrTitle" idx="4294967295"/>
          </p:nvPr>
        </p:nvSpPr>
        <p:spPr>
          <a:xfrm>
            <a:off x="639975" y="1124917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“Aby cirkev mohla pochopiť, čo bude, musí poznať nielen stav zboru, v ktorom sa kresťan práve nachádza, ale celého kresťanstva.” 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23"/>
          <p:cNvSpPr txBox="1">
            <a:spLocks noGrp="1"/>
          </p:cNvSpPr>
          <p:nvPr>
            <p:ph type="subTitle" idx="4294967295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prof. Dr. Karol Gábriš</a:t>
            </a:r>
            <a:endParaRPr/>
          </a:p>
        </p:txBody>
      </p:sp>
      <p:sp>
        <p:nvSpPr>
          <p:cNvPr id="144" name="Google Shape;144;p23"/>
          <p:cNvSpPr/>
          <p:nvPr/>
        </p:nvSpPr>
        <p:spPr>
          <a:xfrm rot="231374">
            <a:off x="2662148" y="2994784"/>
            <a:ext cx="3491296" cy="326027"/>
          </a:xfrm>
          <a:custGeom>
            <a:avLst/>
            <a:gdLst/>
            <a:ahLst/>
            <a:cxnLst/>
            <a:rect l="l" t="t" r="r" b="b"/>
            <a:pathLst>
              <a:path w="82170" h="8963" extrusionOk="0">
                <a:moveTo>
                  <a:pt x="60471" y="1"/>
                </a:moveTo>
                <a:lnTo>
                  <a:pt x="60547" y="39"/>
                </a:lnTo>
                <a:lnTo>
                  <a:pt x="60660" y="1"/>
                </a:lnTo>
                <a:close/>
                <a:moveTo>
                  <a:pt x="63019" y="95"/>
                </a:moveTo>
                <a:lnTo>
                  <a:pt x="62924" y="190"/>
                </a:lnTo>
                <a:lnTo>
                  <a:pt x="63019" y="190"/>
                </a:lnTo>
                <a:lnTo>
                  <a:pt x="63019" y="95"/>
                </a:lnTo>
                <a:close/>
                <a:moveTo>
                  <a:pt x="82075" y="944"/>
                </a:moveTo>
                <a:lnTo>
                  <a:pt x="82075" y="1039"/>
                </a:lnTo>
                <a:lnTo>
                  <a:pt x="81980" y="1133"/>
                </a:lnTo>
                <a:lnTo>
                  <a:pt x="81792" y="1133"/>
                </a:lnTo>
                <a:lnTo>
                  <a:pt x="81697" y="1039"/>
                </a:lnTo>
                <a:lnTo>
                  <a:pt x="81509" y="1227"/>
                </a:lnTo>
                <a:lnTo>
                  <a:pt x="81886" y="1227"/>
                </a:lnTo>
                <a:lnTo>
                  <a:pt x="82169" y="1039"/>
                </a:lnTo>
                <a:lnTo>
                  <a:pt x="82075" y="944"/>
                </a:lnTo>
                <a:close/>
                <a:moveTo>
                  <a:pt x="44151" y="1510"/>
                </a:moveTo>
                <a:lnTo>
                  <a:pt x="43962" y="1605"/>
                </a:lnTo>
                <a:lnTo>
                  <a:pt x="44245" y="1605"/>
                </a:lnTo>
                <a:lnTo>
                  <a:pt x="44151" y="1510"/>
                </a:lnTo>
                <a:close/>
                <a:moveTo>
                  <a:pt x="43019" y="1699"/>
                </a:moveTo>
                <a:lnTo>
                  <a:pt x="42830" y="1793"/>
                </a:lnTo>
                <a:lnTo>
                  <a:pt x="42956" y="1762"/>
                </a:lnTo>
                <a:lnTo>
                  <a:pt x="43019" y="1699"/>
                </a:lnTo>
                <a:close/>
                <a:moveTo>
                  <a:pt x="13585" y="5472"/>
                </a:moveTo>
                <a:lnTo>
                  <a:pt x="13585" y="5504"/>
                </a:lnTo>
                <a:lnTo>
                  <a:pt x="13585" y="5504"/>
                </a:lnTo>
                <a:lnTo>
                  <a:pt x="13680" y="5472"/>
                </a:lnTo>
                <a:close/>
                <a:moveTo>
                  <a:pt x="15095" y="6321"/>
                </a:moveTo>
                <a:lnTo>
                  <a:pt x="14812" y="6416"/>
                </a:lnTo>
                <a:lnTo>
                  <a:pt x="14812" y="6321"/>
                </a:lnTo>
                <a:close/>
                <a:moveTo>
                  <a:pt x="60547" y="39"/>
                </a:moveTo>
                <a:lnTo>
                  <a:pt x="60377" y="95"/>
                </a:lnTo>
                <a:lnTo>
                  <a:pt x="60471" y="190"/>
                </a:lnTo>
                <a:lnTo>
                  <a:pt x="60094" y="378"/>
                </a:lnTo>
                <a:lnTo>
                  <a:pt x="59811" y="473"/>
                </a:lnTo>
                <a:lnTo>
                  <a:pt x="59717" y="473"/>
                </a:lnTo>
                <a:lnTo>
                  <a:pt x="59622" y="378"/>
                </a:lnTo>
                <a:lnTo>
                  <a:pt x="59811" y="378"/>
                </a:lnTo>
                <a:lnTo>
                  <a:pt x="59811" y="284"/>
                </a:lnTo>
                <a:lnTo>
                  <a:pt x="59811" y="190"/>
                </a:lnTo>
                <a:lnTo>
                  <a:pt x="58962" y="190"/>
                </a:lnTo>
                <a:lnTo>
                  <a:pt x="58773" y="284"/>
                </a:lnTo>
                <a:lnTo>
                  <a:pt x="58396" y="473"/>
                </a:lnTo>
                <a:lnTo>
                  <a:pt x="58585" y="473"/>
                </a:lnTo>
                <a:lnTo>
                  <a:pt x="58396" y="661"/>
                </a:lnTo>
                <a:lnTo>
                  <a:pt x="58207" y="661"/>
                </a:lnTo>
                <a:lnTo>
                  <a:pt x="58302" y="567"/>
                </a:lnTo>
                <a:lnTo>
                  <a:pt x="58113" y="661"/>
                </a:lnTo>
                <a:lnTo>
                  <a:pt x="57924" y="661"/>
                </a:lnTo>
                <a:lnTo>
                  <a:pt x="57453" y="473"/>
                </a:lnTo>
                <a:lnTo>
                  <a:pt x="56981" y="284"/>
                </a:lnTo>
                <a:lnTo>
                  <a:pt x="56604" y="284"/>
                </a:lnTo>
                <a:lnTo>
                  <a:pt x="56604" y="473"/>
                </a:lnTo>
                <a:lnTo>
                  <a:pt x="56415" y="567"/>
                </a:lnTo>
                <a:lnTo>
                  <a:pt x="57075" y="473"/>
                </a:lnTo>
                <a:lnTo>
                  <a:pt x="56698" y="661"/>
                </a:lnTo>
                <a:lnTo>
                  <a:pt x="57170" y="567"/>
                </a:lnTo>
                <a:lnTo>
                  <a:pt x="57075" y="661"/>
                </a:lnTo>
                <a:lnTo>
                  <a:pt x="57075" y="756"/>
                </a:lnTo>
                <a:lnTo>
                  <a:pt x="56321" y="756"/>
                </a:lnTo>
                <a:lnTo>
                  <a:pt x="56226" y="567"/>
                </a:lnTo>
                <a:lnTo>
                  <a:pt x="56132" y="473"/>
                </a:lnTo>
                <a:lnTo>
                  <a:pt x="55849" y="473"/>
                </a:lnTo>
                <a:lnTo>
                  <a:pt x="55471" y="567"/>
                </a:lnTo>
                <a:lnTo>
                  <a:pt x="55000" y="661"/>
                </a:lnTo>
                <a:lnTo>
                  <a:pt x="55094" y="661"/>
                </a:lnTo>
                <a:lnTo>
                  <a:pt x="53868" y="850"/>
                </a:lnTo>
                <a:lnTo>
                  <a:pt x="52830" y="1039"/>
                </a:lnTo>
                <a:lnTo>
                  <a:pt x="52830" y="1039"/>
                </a:lnTo>
                <a:lnTo>
                  <a:pt x="52924" y="850"/>
                </a:lnTo>
                <a:lnTo>
                  <a:pt x="53019" y="756"/>
                </a:lnTo>
                <a:lnTo>
                  <a:pt x="53019" y="756"/>
                </a:lnTo>
                <a:lnTo>
                  <a:pt x="52358" y="944"/>
                </a:lnTo>
                <a:lnTo>
                  <a:pt x="51981" y="1039"/>
                </a:lnTo>
                <a:lnTo>
                  <a:pt x="51887" y="1133"/>
                </a:lnTo>
                <a:lnTo>
                  <a:pt x="51887" y="1227"/>
                </a:lnTo>
                <a:lnTo>
                  <a:pt x="51604" y="1039"/>
                </a:lnTo>
                <a:lnTo>
                  <a:pt x="50755" y="1039"/>
                </a:lnTo>
                <a:lnTo>
                  <a:pt x="50755" y="944"/>
                </a:lnTo>
                <a:lnTo>
                  <a:pt x="50755" y="850"/>
                </a:lnTo>
                <a:lnTo>
                  <a:pt x="50660" y="850"/>
                </a:lnTo>
                <a:lnTo>
                  <a:pt x="50660" y="1039"/>
                </a:lnTo>
                <a:lnTo>
                  <a:pt x="49623" y="1322"/>
                </a:lnTo>
                <a:lnTo>
                  <a:pt x="49151" y="1416"/>
                </a:lnTo>
                <a:lnTo>
                  <a:pt x="48679" y="1416"/>
                </a:lnTo>
                <a:lnTo>
                  <a:pt x="48679" y="1322"/>
                </a:lnTo>
                <a:lnTo>
                  <a:pt x="48773" y="1322"/>
                </a:lnTo>
                <a:lnTo>
                  <a:pt x="48585" y="1133"/>
                </a:lnTo>
                <a:lnTo>
                  <a:pt x="47547" y="1133"/>
                </a:lnTo>
                <a:lnTo>
                  <a:pt x="46981" y="1322"/>
                </a:lnTo>
                <a:lnTo>
                  <a:pt x="46038" y="1699"/>
                </a:lnTo>
                <a:lnTo>
                  <a:pt x="46038" y="1699"/>
                </a:lnTo>
                <a:lnTo>
                  <a:pt x="46132" y="1605"/>
                </a:lnTo>
                <a:lnTo>
                  <a:pt x="46038" y="1510"/>
                </a:lnTo>
                <a:lnTo>
                  <a:pt x="45755" y="1699"/>
                </a:lnTo>
                <a:lnTo>
                  <a:pt x="45660" y="1793"/>
                </a:lnTo>
                <a:lnTo>
                  <a:pt x="45566" y="1793"/>
                </a:lnTo>
                <a:lnTo>
                  <a:pt x="45472" y="1699"/>
                </a:lnTo>
                <a:lnTo>
                  <a:pt x="45472" y="1510"/>
                </a:lnTo>
                <a:lnTo>
                  <a:pt x="45755" y="1510"/>
                </a:lnTo>
                <a:lnTo>
                  <a:pt x="45566" y="1416"/>
                </a:lnTo>
                <a:lnTo>
                  <a:pt x="45189" y="1416"/>
                </a:lnTo>
                <a:lnTo>
                  <a:pt x="44245" y="1605"/>
                </a:lnTo>
                <a:lnTo>
                  <a:pt x="42736" y="2076"/>
                </a:lnTo>
                <a:lnTo>
                  <a:pt x="42736" y="2076"/>
                </a:lnTo>
                <a:lnTo>
                  <a:pt x="43113" y="1793"/>
                </a:lnTo>
                <a:lnTo>
                  <a:pt x="43491" y="1605"/>
                </a:lnTo>
                <a:lnTo>
                  <a:pt x="43208" y="1699"/>
                </a:lnTo>
                <a:lnTo>
                  <a:pt x="42956" y="1762"/>
                </a:lnTo>
                <a:lnTo>
                  <a:pt x="42924" y="1793"/>
                </a:lnTo>
                <a:lnTo>
                  <a:pt x="42453" y="1982"/>
                </a:lnTo>
                <a:lnTo>
                  <a:pt x="42075" y="1982"/>
                </a:lnTo>
                <a:lnTo>
                  <a:pt x="41981" y="1888"/>
                </a:lnTo>
                <a:lnTo>
                  <a:pt x="40377" y="1888"/>
                </a:lnTo>
                <a:lnTo>
                  <a:pt x="38962" y="1982"/>
                </a:lnTo>
                <a:lnTo>
                  <a:pt x="39057" y="2076"/>
                </a:lnTo>
                <a:lnTo>
                  <a:pt x="38962" y="2171"/>
                </a:lnTo>
                <a:lnTo>
                  <a:pt x="38679" y="2265"/>
                </a:lnTo>
                <a:lnTo>
                  <a:pt x="38774" y="2076"/>
                </a:lnTo>
                <a:lnTo>
                  <a:pt x="38679" y="2076"/>
                </a:lnTo>
                <a:lnTo>
                  <a:pt x="38585" y="2171"/>
                </a:lnTo>
                <a:lnTo>
                  <a:pt x="38491" y="2265"/>
                </a:lnTo>
                <a:lnTo>
                  <a:pt x="38302" y="2171"/>
                </a:lnTo>
                <a:lnTo>
                  <a:pt x="38208" y="1982"/>
                </a:lnTo>
                <a:lnTo>
                  <a:pt x="37453" y="1982"/>
                </a:lnTo>
                <a:lnTo>
                  <a:pt x="37736" y="2171"/>
                </a:lnTo>
                <a:lnTo>
                  <a:pt x="37264" y="2171"/>
                </a:lnTo>
                <a:lnTo>
                  <a:pt x="37076" y="2076"/>
                </a:lnTo>
                <a:lnTo>
                  <a:pt x="36793" y="2171"/>
                </a:lnTo>
                <a:lnTo>
                  <a:pt x="36887" y="1982"/>
                </a:lnTo>
                <a:lnTo>
                  <a:pt x="35943" y="2359"/>
                </a:lnTo>
                <a:lnTo>
                  <a:pt x="34906" y="2548"/>
                </a:lnTo>
                <a:lnTo>
                  <a:pt x="33868" y="2737"/>
                </a:lnTo>
                <a:lnTo>
                  <a:pt x="32925" y="2737"/>
                </a:lnTo>
                <a:lnTo>
                  <a:pt x="33113" y="2642"/>
                </a:lnTo>
                <a:lnTo>
                  <a:pt x="32830" y="2642"/>
                </a:lnTo>
                <a:lnTo>
                  <a:pt x="32547" y="2737"/>
                </a:lnTo>
                <a:lnTo>
                  <a:pt x="32076" y="2925"/>
                </a:lnTo>
                <a:lnTo>
                  <a:pt x="31321" y="2925"/>
                </a:lnTo>
                <a:lnTo>
                  <a:pt x="30472" y="3020"/>
                </a:lnTo>
                <a:lnTo>
                  <a:pt x="29623" y="3114"/>
                </a:lnTo>
                <a:lnTo>
                  <a:pt x="27736" y="3397"/>
                </a:lnTo>
                <a:lnTo>
                  <a:pt x="26698" y="3491"/>
                </a:lnTo>
                <a:lnTo>
                  <a:pt x="26415" y="3586"/>
                </a:lnTo>
                <a:lnTo>
                  <a:pt x="26321" y="3680"/>
                </a:lnTo>
                <a:lnTo>
                  <a:pt x="26132" y="3586"/>
                </a:lnTo>
                <a:lnTo>
                  <a:pt x="25944" y="3491"/>
                </a:lnTo>
                <a:lnTo>
                  <a:pt x="25755" y="3586"/>
                </a:lnTo>
                <a:lnTo>
                  <a:pt x="25661" y="3869"/>
                </a:lnTo>
                <a:lnTo>
                  <a:pt x="25189" y="3774"/>
                </a:lnTo>
                <a:lnTo>
                  <a:pt x="24623" y="3774"/>
                </a:lnTo>
                <a:lnTo>
                  <a:pt x="23491" y="3963"/>
                </a:lnTo>
                <a:lnTo>
                  <a:pt x="22642" y="4057"/>
                </a:lnTo>
                <a:lnTo>
                  <a:pt x="21793" y="4152"/>
                </a:lnTo>
                <a:lnTo>
                  <a:pt x="21887" y="4057"/>
                </a:lnTo>
                <a:lnTo>
                  <a:pt x="21698" y="4152"/>
                </a:lnTo>
                <a:lnTo>
                  <a:pt x="21510" y="4340"/>
                </a:lnTo>
                <a:lnTo>
                  <a:pt x="21415" y="4529"/>
                </a:lnTo>
                <a:lnTo>
                  <a:pt x="21227" y="4623"/>
                </a:lnTo>
                <a:lnTo>
                  <a:pt x="21132" y="4529"/>
                </a:lnTo>
                <a:lnTo>
                  <a:pt x="20944" y="4435"/>
                </a:lnTo>
                <a:lnTo>
                  <a:pt x="20378" y="4340"/>
                </a:lnTo>
                <a:lnTo>
                  <a:pt x="19906" y="4435"/>
                </a:lnTo>
                <a:lnTo>
                  <a:pt x="19529" y="4623"/>
                </a:lnTo>
                <a:lnTo>
                  <a:pt x="19434" y="4529"/>
                </a:lnTo>
                <a:lnTo>
                  <a:pt x="19340" y="4529"/>
                </a:lnTo>
                <a:lnTo>
                  <a:pt x="18868" y="4623"/>
                </a:lnTo>
                <a:lnTo>
                  <a:pt x="17925" y="5001"/>
                </a:lnTo>
                <a:lnTo>
                  <a:pt x="17925" y="4812"/>
                </a:lnTo>
                <a:lnTo>
                  <a:pt x="17736" y="5001"/>
                </a:lnTo>
                <a:lnTo>
                  <a:pt x="17548" y="5095"/>
                </a:lnTo>
                <a:lnTo>
                  <a:pt x="17359" y="5189"/>
                </a:lnTo>
                <a:lnTo>
                  <a:pt x="16887" y="5284"/>
                </a:lnTo>
                <a:lnTo>
                  <a:pt x="16982" y="5189"/>
                </a:lnTo>
                <a:lnTo>
                  <a:pt x="16982" y="5189"/>
                </a:lnTo>
                <a:lnTo>
                  <a:pt x="16321" y="5284"/>
                </a:lnTo>
                <a:lnTo>
                  <a:pt x="15755" y="5472"/>
                </a:lnTo>
                <a:lnTo>
                  <a:pt x="15189" y="5567"/>
                </a:lnTo>
                <a:lnTo>
                  <a:pt x="14623" y="5567"/>
                </a:lnTo>
                <a:lnTo>
                  <a:pt x="15283" y="5472"/>
                </a:lnTo>
                <a:lnTo>
                  <a:pt x="15189" y="5378"/>
                </a:lnTo>
                <a:lnTo>
                  <a:pt x="15095" y="5284"/>
                </a:lnTo>
                <a:lnTo>
                  <a:pt x="15095" y="5189"/>
                </a:lnTo>
                <a:lnTo>
                  <a:pt x="15095" y="5095"/>
                </a:lnTo>
                <a:lnTo>
                  <a:pt x="14906" y="5189"/>
                </a:lnTo>
                <a:lnTo>
                  <a:pt x="14529" y="5284"/>
                </a:lnTo>
                <a:lnTo>
                  <a:pt x="13680" y="5472"/>
                </a:lnTo>
                <a:lnTo>
                  <a:pt x="13680" y="5567"/>
                </a:lnTo>
                <a:lnTo>
                  <a:pt x="13585" y="5567"/>
                </a:lnTo>
                <a:lnTo>
                  <a:pt x="13585" y="5504"/>
                </a:lnTo>
                <a:lnTo>
                  <a:pt x="13585" y="5504"/>
                </a:lnTo>
                <a:lnTo>
                  <a:pt x="13397" y="5567"/>
                </a:lnTo>
                <a:lnTo>
                  <a:pt x="13208" y="5661"/>
                </a:lnTo>
                <a:lnTo>
                  <a:pt x="13302" y="5755"/>
                </a:lnTo>
                <a:lnTo>
                  <a:pt x="13585" y="5661"/>
                </a:lnTo>
                <a:lnTo>
                  <a:pt x="13868" y="5661"/>
                </a:lnTo>
                <a:lnTo>
                  <a:pt x="13585" y="5850"/>
                </a:lnTo>
                <a:lnTo>
                  <a:pt x="13302" y="5850"/>
                </a:lnTo>
                <a:lnTo>
                  <a:pt x="13019" y="5755"/>
                </a:lnTo>
                <a:lnTo>
                  <a:pt x="12736" y="5755"/>
                </a:lnTo>
                <a:lnTo>
                  <a:pt x="11133" y="6227"/>
                </a:lnTo>
                <a:lnTo>
                  <a:pt x="11038" y="6133"/>
                </a:lnTo>
                <a:lnTo>
                  <a:pt x="10472" y="6321"/>
                </a:lnTo>
                <a:lnTo>
                  <a:pt x="10001" y="6416"/>
                </a:lnTo>
                <a:lnTo>
                  <a:pt x="9434" y="6510"/>
                </a:lnTo>
                <a:lnTo>
                  <a:pt x="8680" y="6699"/>
                </a:lnTo>
                <a:lnTo>
                  <a:pt x="7642" y="6888"/>
                </a:lnTo>
                <a:lnTo>
                  <a:pt x="6416" y="7076"/>
                </a:lnTo>
                <a:lnTo>
                  <a:pt x="3963" y="7454"/>
                </a:lnTo>
                <a:lnTo>
                  <a:pt x="1604" y="7831"/>
                </a:lnTo>
                <a:lnTo>
                  <a:pt x="944" y="8020"/>
                </a:lnTo>
                <a:lnTo>
                  <a:pt x="567" y="7925"/>
                </a:lnTo>
                <a:lnTo>
                  <a:pt x="284" y="7831"/>
                </a:lnTo>
                <a:lnTo>
                  <a:pt x="189" y="7831"/>
                </a:lnTo>
                <a:lnTo>
                  <a:pt x="189" y="7925"/>
                </a:lnTo>
                <a:lnTo>
                  <a:pt x="189" y="8208"/>
                </a:lnTo>
                <a:lnTo>
                  <a:pt x="1" y="8397"/>
                </a:lnTo>
                <a:lnTo>
                  <a:pt x="1" y="8586"/>
                </a:lnTo>
                <a:lnTo>
                  <a:pt x="1" y="8680"/>
                </a:lnTo>
                <a:lnTo>
                  <a:pt x="95" y="8774"/>
                </a:lnTo>
                <a:lnTo>
                  <a:pt x="472" y="8869"/>
                </a:lnTo>
                <a:lnTo>
                  <a:pt x="755" y="8869"/>
                </a:lnTo>
                <a:lnTo>
                  <a:pt x="567" y="8963"/>
                </a:lnTo>
                <a:lnTo>
                  <a:pt x="755" y="8963"/>
                </a:lnTo>
                <a:lnTo>
                  <a:pt x="1038" y="8869"/>
                </a:lnTo>
                <a:lnTo>
                  <a:pt x="1416" y="8586"/>
                </a:lnTo>
                <a:lnTo>
                  <a:pt x="1416" y="8774"/>
                </a:lnTo>
                <a:lnTo>
                  <a:pt x="1510" y="8869"/>
                </a:lnTo>
                <a:lnTo>
                  <a:pt x="1699" y="8774"/>
                </a:lnTo>
                <a:lnTo>
                  <a:pt x="1793" y="8774"/>
                </a:lnTo>
                <a:lnTo>
                  <a:pt x="2265" y="8586"/>
                </a:lnTo>
                <a:lnTo>
                  <a:pt x="2642" y="8491"/>
                </a:lnTo>
                <a:lnTo>
                  <a:pt x="3397" y="8491"/>
                </a:lnTo>
                <a:lnTo>
                  <a:pt x="4152" y="8397"/>
                </a:lnTo>
                <a:lnTo>
                  <a:pt x="4623" y="8397"/>
                </a:lnTo>
                <a:lnTo>
                  <a:pt x="5001" y="8114"/>
                </a:lnTo>
                <a:lnTo>
                  <a:pt x="5001" y="8208"/>
                </a:lnTo>
                <a:lnTo>
                  <a:pt x="5284" y="8114"/>
                </a:lnTo>
                <a:lnTo>
                  <a:pt x="5850" y="7831"/>
                </a:lnTo>
                <a:lnTo>
                  <a:pt x="5944" y="7925"/>
                </a:lnTo>
                <a:lnTo>
                  <a:pt x="5850" y="8020"/>
                </a:lnTo>
                <a:lnTo>
                  <a:pt x="5850" y="8114"/>
                </a:lnTo>
                <a:lnTo>
                  <a:pt x="5944" y="8020"/>
                </a:lnTo>
                <a:lnTo>
                  <a:pt x="6416" y="7925"/>
                </a:lnTo>
                <a:lnTo>
                  <a:pt x="7170" y="7925"/>
                </a:lnTo>
                <a:lnTo>
                  <a:pt x="7170" y="8020"/>
                </a:lnTo>
                <a:lnTo>
                  <a:pt x="7076" y="8114"/>
                </a:lnTo>
                <a:lnTo>
                  <a:pt x="7265" y="8020"/>
                </a:lnTo>
                <a:lnTo>
                  <a:pt x="7359" y="7925"/>
                </a:lnTo>
                <a:lnTo>
                  <a:pt x="7359" y="7831"/>
                </a:lnTo>
                <a:lnTo>
                  <a:pt x="7548" y="8020"/>
                </a:lnTo>
                <a:lnTo>
                  <a:pt x="8397" y="7642"/>
                </a:lnTo>
                <a:lnTo>
                  <a:pt x="8963" y="7454"/>
                </a:lnTo>
                <a:lnTo>
                  <a:pt x="9151" y="7359"/>
                </a:lnTo>
                <a:lnTo>
                  <a:pt x="9246" y="7359"/>
                </a:lnTo>
                <a:lnTo>
                  <a:pt x="9151" y="7171"/>
                </a:lnTo>
                <a:lnTo>
                  <a:pt x="9246" y="7076"/>
                </a:lnTo>
                <a:lnTo>
                  <a:pt x="9340" y="7076"/>
                </a:lnTo>
                <a:lnTo>
                  <a:pt x="9340" y="7171"/>
                </a:lnTo>
                <a:lnTo>
                  <a:pt x="9434" y="7076"/>
                </a:lnTo>
                <a:lnTo>
                  <a:pt x="9529" y="7171"/>
                </a:lnTo>
                <a:lnTo>
                  <a:pt x="9434" y="7265"/>
                </a:lnTo>
                <a:lnTo>
                  <a:pt x="9340" y="7265"/>
                </a:lnTo>
                <a:lnTo>
                  <a:pt x="9340" y="7359"/>
                </a:lnTo>
                <a:lnTo>
                  <a:pt x="9717" y="7171"/>
                </a:lnTo>
                <a:lnTo>
                  <a:pt x="10095" y="7076"/>
                </a:lnTo>
                <a:lnTo>
                  <a:pt x="10095" y="7171"/>
                </a:lnTo>
                <a:lnTo>
                  <a:pt x="10001" y="7171"/>
                </a:lnTo>
                <a:lnTo>
                  <a:pt x="9906" y="7265"/>
                </a:lnTo>
                <a:lnTo>
                  <a:pt x="9906" y="7359"/>
                </a:lnTo>
                <a:lnTo>
                  <a:pt x="9623" y="7265"/>
                </a:lnTo>
                <a:lnTo>
                  <a:pt x="9717" y="7454"/>
                </a:lnTo>
                <a:lnTo>
                  <a:pt x="10850" y="7076"/>
                </a:lnTo>
                <a:lnTo>
                  <a:pt x="11038" y="7076"/>
                </a:lnTo>
                <a:lnTo>
                  <a:pt x="11133" y="7171"/>
                </a:lnTo>
                <a:lnTo>
                  <a:pt x="11321" y="7265"/>
                </a:lnTo>
                <a:lnTo>
                  <a:pt x="11416" y="7265"/>
                </a:lnTo>
                <a:lnTo>
                  <a:pt x="11604" y="7171"/>
                </a:lnTo>
                <a:lnTo>
                  <a:pt x="11793" y="6982"/>
                </a:lnTo>
                <a:lnTo>
                  <a:pt x="11887" y="6888"/>
                </a:lnTo>
                <a:lnTo>
                  <a:pt x="12170" y="6888"/>
                </a:lnTo>
                <a:lnTo>
                  <a:pt x="12076" y="7076"/>
                </a:lnTo>
                <a:lnTo>
                  <a:pt x="12265" y="7076"/>
                </a:lnTo>
                <a:lnTo>
                  <a:pt x="12359" y="6888"/>
                </a:lnTo>
                <a:lnTo>
                  <a:pt x="12548" y="6793"/>
                </a:lnTo>
                <a:lnTo>
                  <a:pt x="12736" y="6793"/>
                </a:lnTo>
                <a:lnTo>
                  <a:pt x="12453" y="6982"/>
                </a:lnTo>
                <a:lnTo>
                  <a:pt x="12925" y="6982"/>
                </a:lnTo>
                <a:lnTo>
                  <a:pt x="13491" y="6888"/>
                </a:lnTo>
                <a:lnTo>
                  <a:pt x="14434" y="6605"/>
                </a:lnTo>
                <a:lnTo>
                  <a:pt x="15849" y="6510"/>
                </a:lnTo>
                <a:lnTo>
                  <a:pt x="16510" y="6416"/>
                </a:lnTo>
                <a:lnTo>
                  <a:pt x="16982" y="6227"/>
                </a:lnTo>
                <a:lnTo>
                  <a:pt x="17831" y="6038"/>
                </a:lnTo>
                <a:lnTo>
                  <a:pt x="18680" y="6038"/>
                </a:lnTo>
                <a:lnTo>
                  <a:pt x="19057" y="5850"/>
                </a:lnTo>
                <a:lnTo>
                  <a:pt x="19340" y="5755"/>
                </a:lnTo>
                <a:lnTo>
                  <a:pt x="20472" y="5661"/>
                </a:lnTo>
                <a:lnTo>
                  <a:pt x="21604" y="5567"/>
                </a:lnTo>
                <a:lnTo>
                  <a:pt x="22736" y="5378"/>
                </a:lnTo>
                <a:lnTo>
                  <a:pt x="23774" y="5095"/>
                </a:lnTo>
                <a:lnTo>
                  <a:pt x="23774" y="5284"/>
                </a:lnTo>
                <a:lnTo>
                  <a:pt x="24151" y="5189"/>
                </a:lnTo>
                <a:lnTo>
                  <a:pt x="24246" y="5189"/>
                </a:lnTo>
                <a:lnTo>
                  <a:pt x="24246" y="5095"/>
                </a:lnTo>
                <a:lnTo>
                  <a:pt x="24623" y="5001"/>
                </a:lnTo>
                <a:lnTo>
                  <a:pt x="25000" y="5095"/>
                </a:lnTo>
                <a:lnTo>
                  <a:pt x="25378" y="5095"/>
                </a:lnTo>
                <a:lnTo>
                  <a:pt x="25755" y="4906"/>
                </a:lnTo>
                <a:lnTo>
                  <a:pt x="25755" y="5095"/>
                </a:lnTo>
                <a:lnTo>
                  <a:pt x="25849" y="5001"/>
                </a:lnTo>
                <a:lnTo>
                  <a:pt x="26132" y="4906"/>
                </a:lnTo>
                <a:lnTo>
                  <a:pt x="27264" y="4906"/>
                </a:lnTo>
                <a:lnTo>
                  <a:pt x="28491" y="4718"/>
                </a:lnTo>
                <a:lnTo>
                  <a:pt x="28302" y="4529"/>
                </a:lnTo>
                <a:lnTo>
                  <a:pt x="28491" y="4435"/>
                </a:lnTo>
                <a:lnTo>
                  <a:pt x="28585" y="4340"/>
                </a:lnTo>
                <a:lnTo>
                  <a:pt x="28774" y="4529"/>
                </a:lnTo>
                <a:lnTo>
                  <a:pt x="28679" y="4623"/>
                </a:lnTo>
                <a:lnTo>
                  <a:pt x="29717" y="4623"/>
                </a:lnTo>
                <a:lnTo>
                  <a:pt x="30189" y="4529"/>
                </a:lnTo>
                <a:lnTo>
                  <a:pt x="31510" y="4246"/>
                </a:lnTo>
                <a:lnTo>
                  <a:pt x="32076" y="4057"/>
                </a:lnTo>
                <a:lnTo>
                  <a:pt x="32547" y="3869"/>
                </a:lnTo>
                <a:lnTo>
                  <a:pt x="32642" y="3963"/>
                </a:lnTo>
                <a:lnTo>
                  <a:pt x="32830" y="4057"/>
                </a:lnTo>
                <a:lnTo>
                  <a:pt x="33019" y="4057"/>
                </a:lnTo>
                <a:lnTo>
                  <a:pt x="33679" y="3869"/>
                </a:lnTo>
                <a:lnTo>
                  <a:pt x="33962" y="3586"/>
                </a:lnTo>
                <a:lnTo>
                  <a:pt x="34623" y="3586"/>
                </a:lnTo>
                <a:lnTo>
                  <a:pt x="35660" y="3491"/>
                </a:lnTo>
                <a:lnTo>
                  <a:pt x="37170" y="3586"/>
                </a:lnTo>
                <a:lnTo>
                  <a:pt x="37547" y="3397"/>
                </a:lnTo>
                <a:lnTo>
                  <a:pt x="38019" y="3303"/>
                </a:lnTo>
                <a:lnTo>
                  <a:pt x="39151" y="3208"/>
                </a:lnTo>
                <a:lnTo>
                  <a:pt x="41038" y="3208"/>
                </a:lnTo>
                <a:lnTo>
                  <a:pt x="41038" y="3114"/>
                </a:lnTo>
                <a:lnTo>
                  <a:pt x="41226" y="3020"/>
                </a:lnTo>
                <a:lnTo>
                  <a:pt x="41981" y="2925"/>
                </a:lnTo>
                <a:lnTo>
                  <a:pt x="44811" y="2925"/>
                </a:lnTo>
                <a:lnTo>
                  <a:pt x="45000" y="2831"/>
                </a:lnTo>
                <a:lnTo>
                  <a:pt x="45189" y="2642"/>
                </a:lnTo>
                <a:lnTo>
                  <a:pt x="45283" y="2548"/>
                </a:lnTo>
                <a:lnTo>
                  <a:pt x="45566" y="2548"/>
                </a:lnTo>
                <a:lnTo>
                  <a:pt x="45472" y="2737"/>
                </a:lnTo>
                <a:lnTo>
                  <a:pt x="45472" y="2737"/>
                </a:lnTo>
                <a:lnTo>
                  <a:pt x="46132" y="2548"/>
                </a:lnTo>
                <a:lnTo>
                  <a:pt x="46887" y="2548"/>
                </a:lnTo>
                <a:lnTo>
                  <a:pt x="47547" y="2454"/>
                </a:lnTo>
                <a:lnTo>
                  <a:pt x="48207" y="2265"/>
                </a:lnTo>
                <a:lnTo>
                  <a:pt x="48302" y="2359"/>
                </a:lnTo>
                <a:lnTo>
                  <a:pt x="49434" y="2359"/>
                </a:lnTo>
                <a:lnTo>
                  <a:pt x="49717" y="2265"/>
                </a:lnTo>
                <a:lnTo>
                  <a:pt x="50094" y="2171"/>
                </a:lnTo>
                <a:lnTo>
                  <a:pt x="50755" y="2076"/>
                </a:lnTo>
                <a:lnTo>
                  <a:pt x="52170" y="1982"/>
                </a:lnTo>
                <a:lnTo>
                  <a:pt x="54056" y="1793"/>
                </a:lnTo>
                <a:lnTo>
                  <a:pt x="56132" y="1510"/>
                </a:lnTo>
                <a:lnTo>
                  <a:pt x="56037" y="1605"/>
                </a:lnTo>
                <a:lnTo>
                  <a:pt x="55943" y="1699"/>
                </a:lnTo>
                <a:lnTo>
                  <a:pt x="55754" y="1699"/>
                </a:lnTo>
                <a:lnTo>
                  <a:pt x="55471" y="1793"/>
                </a:lnTo>
                <a:lnTo>
                  <a:pt x="55377" y="1888"/>
                </a:lnTo>
                <a:lnTo>
                  <a:pt x="56415" y="1605"/>
                </a:lnTo>
                <a:lnTo>
                  <a:pt x="56887" y="1510"/>
                </a:lnTo>
                <a:lnTo>
                  <a:pt x="56981" y="1605"/>
                </a:lnTo>
                <a:lnTo>
                  <a:pt x="56887" y="1699"/>
                </a:lnTo>
                <a:lnTo>
                  <a:pt x="57358" y="1605"/>
                </a:lnTo>
                <a:lnTo>
                  <a:pt x="57736" y="1605"/>
                </a:lnTo>
                <a:lnTo>
                  <a:pt x="58207" y="1510"/>
                </a:lnTo>
                <a:lnTo>
                  <a:pt x="58679" y="1510"/>
                </a:lnTo>
                <a:lnTo>
                  <a:pt x="58773" y="1416"/>
                </a:lnTo>
                <a:lnTo>
                  <a:pt x="58868" y="1322"/>
                </a:lnTo>
                <a:lnTo>
                  <a:pt x="59056" y="1133"/>
                </a:lnTo>
                <a:lnTo>
                  <a:pt x="59151" y="1227"/>
                </a:lnTo>
                <a:lnTo>
                  <a:pt x="59339" y="1227"/>
                </a:lnTo>
                <a:lnTo>
                  <a:pt x="59434" y="1322"/>
                </a:lnTo>
                <a:lnTo>
                  <a:pt x="59339" y="1510"/>
                </a:lnTo>
                <a:lnTo>
                  <a:pt x="59811" y="1416"/>
                </a:lnTo>
                <a:lnTo>
                  <a:pt x="60000" y="1322"/>
                </a:lnTo>
                <a:lnTo>
                  <a:pt x="60094" y="1416"/>
                </a:lnTo>
                <a:lnTo>
                  <a:pt x="60377" y="1322"/>
                </a:lnTo>
                <a:lnTo>
                  <a:pt x="60660" y="1227"/>
                </a:lnTo>
                <a:lnTo>
                  <a:pt x="61320" y="1133"/>
                </a:lnTo>
                <a:lnTo>
                  <a:pt x="61981" y="1227"/>
                </a:lnTo>
                <a:lnTo>
                  <a:pt x="62641" y="1227"/>
                </a:lnTo>
                <a:lnTo>
                  <a:pt x="62547" y="1133"/>
                </a:lnTo>
                <a:lnTo>
                  <a:pt x="63207" y="1039"/>
                </a:lnTo>
                <a:lnTo>
                  <a:pt x="63019" y="1133"/>
                </a:lnTo>
                <a:lnTo>
                  <a:pt x="63585" y="1133"/>
                </a:lnTo>
                <a:lnTo>
                  <a:pt x="63302" y="1039"/>
                </a:lnTo>
                <a:lnTo>
                  <a:pt x="63773" y="850"/>
                </a:lnTo>
                <a:lnTo>
                  <a:pt x="64151" y="756"/>
                </a:lnTo>
                <a:lnTo>
                  <a:pt x="64434" y="850"/>
                </a:lnTo>
                <a:lnTo>
                  <a:pt x="64434" y="1133"/>
                </a:lnTo>
                <a:lnTo>
                  <a:pt x="65283" y="850"/>
                </a:lnTo>
                <a:lnTo>
                  <a:pt x="65283" y="944"/>
                </a:lnTo>
                <a:lnTo>
                  <a:pt x="65471" y="944"/>
                </a:lnTo>
                <a:lnTo>
                  <a:pt x="65566" y="850"/>
                </a:lnTo>
                <a:lnTo>
                  <a:pt x="65754" y="944"/>
                </a:lnTo>
                <a:lnTo>
                  <a:pt x="66132" y="850"/>
                </a:lnTo>
                <a:lnTo>
                  <a:pt x="66981" y="850"/>
                </a:lnTo>
                <a:lnTo>
                  <a:pt x="66981" y="944"/>
                </a:lnTo>
                <a:lnTo>
                  <a:pt x="66886" y="1039"/>
                </a:lnTo>
                <a:lnTo>
                  <a:pt x="66792" y="1039"/>
                </a:lnTo>
                <a:lnTo>
                  <a:pt x="66792" y="1133"/>
                </a:lnTo>
                <a:lnTo>
                  <a:pt x="67641" y="944"/>
                </a:lnTo>
                <a:lnTo>
                  <a:pt x="68113" y="850"/>
                </a:lnTo>
                <a:lnTo>
                  <a:pt x="68584" y="850"/>
                </a:lnTo>
                <a:lnTo>
                  <a:pt x="68773" y="944"/>
                </a:lnTo>
                <a:lnTo>
                  <a:pt x="68962" y="944"/>
                </a:lnTo>
                <a:lnTo>
                  <a:pt x="69150" y="850"/>
                </a:lnTo>
                <a:lnTo>
                  <a:pt x="70849" y="944"/>
                </a:lnTo>
                <a:lnTo>
                  <a:pt x="71509" y="850"/>
                </a:lnTo>
                <a:lnTo>
                  <a:pt x="72169" y="756"/>
                </a:lnTo>
                <a:lnTo>
                  <a:pt x="73207" y="756"/>
                </a:lnTo>
                <a:lnTo>
                  <a:pt x="73584" y="944"/>
                </a:lnTo>
                <a:lnTo>
                  <a:pt x="73962" y="944"/>
                </a:lnTo>
                <a:lnTo>
                  <a:pt x="73773" y="756"/>
                </a:lnTo>
                <a:lnTo>
                  <a:pt x="74056" y="567"/>
                </a:lnTo>
                <a:lnTo>
                  <a:pt x="74150" y="567"/>
                </a:lnTo>
                <a:lnTo>
                  <a:pt x="74150" y="756"/>
                </a:lnTo>
                <a:lnTo>
                  <a:pt x="74339" y="850"/>
                </a:lnTo>
                <a:lnTo>
                  <a:pt x="74433" y="756"/>
                </a:lnTo>
                <a:lnTo>
                  <a:pt x="74716" y="661"/>
                </a:lnTo>
                <a:lnTo>
                  <a:pt x="75188" y="661"/>
                </a:lnTo>
                <a:lnTo>
                  <a:pt x="75188" y="756"/>
                </a:lnTo>
                <a:lnTo>
                  <a:pt x="74999" y="850"/>
                </a:lnTo>
                <a:lnTo>
                  <a:pt x="75377" y="756"/>
                </a:lnTo>
                <a:lnTo>
                  <a:pt x="75754" y="756"/>
                </a:lnTo>
                <a:lnTo>
                  <a:pt x="75471" y="850"/>
                </a:lnTo>
                <a:lnTo>
                  <a:pt x="75565" y="944"/>
                </a:lnTo>
                <a:lnTo>
                  <a:pt x="76226" y="1039"/>
                </a:lnTo>
                <a:lnTo>
                  <a:pt x="76320" y="850"/>
                </a:lnTo>
                <a:lnTo>
                  <a:pt x="76509" y="850"/>
                </a:lnTo>
                <a:lnTo>
                  <a:pt x="76792" y="756"/>
                </a:lnTo>
                <a:lnTo>
                  <a:pt x="77075" y="661"/>
                </a:lnTo>
                <a:lnTo>
                  <a:pt x="76886" y="850"/>
                </a:lnTo>
                <a:lnTo>
                  <a:pt x="76981" y="944"/>
                </a:lnTo>
                <a:lnTo>
                  <a:pt x="77264" y="1039"/>
                </a:lnTo>
                <a:lnTo>
                  <a:pt x="77547" y="1133"/>
                </a:lnTo>
                <a:lnTo>
                  <a:pt x="77924" y="1227"/>
                </a:lnTo>
                <a:lnTo>
                  <a:pt x="78018" y="1133"/>
                </a:lnTo>
                <a:lnTo>
                  <a:pt x="77924" y="1039"/>
                </a:lnTo>
                <a:lnTo>
                  <a:pt x="78207" y="944"/>
                </a:lnTo>
                <a:lnTo>
                  <a:pt x="78490" y="1039"/>
                </a:lnTo>
                <a:lnTo>
                  <a:pt x="78773" y="1039"/>
                </a:lnTo>
                <a:lnTo>
                  <a:pt x="79056" y="1133"/>
                </a:lnTo>
                <a:lnTo>
                  <a:pt x="79716" y="944"/>
                </a:lnTo>
                <a:lnTo>
                  <a:pt x="80282" y="756"/>
                </a:lnTo>
                <a:lnTo>
                  <a:pt x="80282" y="850"/>
                </a:lnTo>
                <a:lnTo>
                  <a:pt x="80188" y="944"/>
                </a:lnTo>
                <a:lnTo>
                  <a:pt x="80848" y="1039"/>
                </a:lnTo>
                <a:lnTo>
                  <a:pt x="81131" y="1039"/>
                </a:lnTo>
                <a:lnTo>
                  <a:pt x="81131" y="1133"/>
                </a:lnTo>
                <a:lnTo>
                  <a:pt x="81037" y="1227"/>
                </a:lnTo>
                <a:lnTo>
                  <a:pt x="81697" y="1039"/>
                </a:lnTo>
                <a:lnTo>
                  <a:pt x="81886" y="944"/>
                </a:lnTo>
                <a:lnTo>
                  <a:pt x="81792" y="850"/>
                </a:lnTo>
                <a:lnTo>
                  <a:pt x="81414" y="850"/>
                </a:lnTo>
                <a:lnTo>
                  <a:pt x="80943" y="944"/>
                </a:lnTo>
                <a:lnTo>
                  <a:pt x="81037" y="756"/>
                </a:lnTo>
                <a:lnTo>
                  <a:pt x="80754" y="944"/>
                </a:lnTo>
                <a:lnTo>
                  <a:pt x="80660" y="756"/>
                </a:lnTo>
                <a:lnTo>
                  <a:pt x="80754" y="661"/>
                </a:lnTo>
                <a:lnTo>
                  <a:pt x="80188" y="661"/>
                </a:lnTo>
                <a:lnTo>
                  <a:pt x="80188" y="567"/>
                </a:lnTo>
                <a:lnTo>
                  <a:pt x="80282" y="567"/>
                </a:lnTo>
                <a:lnTo>
                  <a:pt x="79528" y="473"/>
                </a:lnTo>
                <a:lnTo>
                  <a:pt x="79339" y="567"/>
                </a:lnTo>
                <a:lnTo>
                  <a:pt x="79245" y="567"/>
                </a:lnTo>
                <a:lnTo>
                  <a:pt x="79245" y="661"/>
                </a:lnTo>
                <a:lnTo>
                  <a:pt x="79056" y="850"/>
                </a:lnTo>
                <a:lnTo>
                  <a:pt x="78867" y="378"/>
                </a:lnTo>
                <a:lnTo>
                  <a:pt x="78679" y="473"/>
                </a:lnTo>
                <a:lnTo>
                  <a:pt x="78396" y="567"/>
                </a:lnTo>
                <a:lnTo>
                  <a:pt x="78018" y="661"/>
                </a:lnTo>
                <a:lnTo>
                  <a:pt x="77924" y="661"/>
                </a:lnTo>
                <a:lnTo>
                  <a:pt x="77830" y="567"/>
                </a:lnTo>
                <a:lnTo>
                  <a:pt x="77075" y="567"/>
                </a:lnTo>
                <a:lnTo>
                  <a:pt x="77264" y="473"/>
                </a:lnTo>
                <a:lnTo>
                  <a:pt x="77169" y="284"/>
                </a:lnTo>
                <a:lnTo>
                  <a:pt x="76981" y="378"/>
                </a:lnTo>
                <a:lnTo>
                  <a:pt x="76792" y="473"/>
                </a:lnTo>
                <a:lnTo>
                  <a:pt x="76037" y="473"/>
                </a:lnTo>
                <a:lnTo>
                  <a:pt x="74716" y="190"/>
                </a:lnTo>
                <a:lnTo>
                  <a:pt x="74433" y="378"/>
                </a:lnTo>
                <a:lnTo>
                  <a:pt x="74056" y="378"/>
                </a:lnTo>
                <a:lnTo>
                  <a:pt x="74150" y="190"/>
                </a:lnTo>
                <a:lnTo>
                  <a:pt x="74056" y="190"/>
                </a:lnTo>
                <a:lnTo>
                  <a:pt x="73773" y="284"/>
                </a:lnTo>
                <a:lnTo>
                  <a:pt x="73773" y="95"/>
                </a:lnTo>
                <a:lnTo>
                  <a:pt x="73301" y="190"/>
                </a:lnTo>
                <a:lnTo>
                  <a:pt x="72830" y="190"/>
                </a:lnTo>
                <a:lnTo>
                  <a:pt x="72830" y="378"/>
                </a:lnTo>
                <a:lnTo>
                  <a:pt x="72924" y="473"/>
                </a:lnTo>
                <a:lnTo>
                  <a:pt x="72924" y="567"/>
                </a:lnTo>
                <a:lnTo>
                  <a:pt x="72735" y="661"/>
                </a:lnTo>
                <a:lnTo>
                  <a:pt x="72735" y="567"/>
                </a:lnTo>
                <a:lnTo>
                  <a:pt x="72547" y="473"/>
                </a:lnTo>
                <a:lnTo>
                  <a:pt x="72452" y="378"/>
                </a:lnTo>
                <a:lnTo>
                  <a:pt x="72641" y="284"/>
                </a:lnTo>
                <a:lnTo>
                  <a:pt x="71603" y="284"/>
                </a:lnTo>
                <a:lnTo>
                  <a:pt x="70849" y="190"/>
                </a:lnTo>
                <a:lnTo>
                  <a:pt x="70660" y="284"/>
                </a:lnTo>
                <a:lnTo>
                  <a:pt x="69905" y="473"/>
                </a:lnTo>
                <a:lnTo>
                  <a:pt x="69056" y="473"/>
                </a:lnTo>
                <a:lnTo>
                  <a:pt x="68207" y="378"/>
                </a:lnTo>
                <a:lnTo>
                  <a:pt x="67547" y="284"/>
                </a:lnTo>
                <a:lnTo>
                  <a:pt x="67641" y="190"/>
                </a:lnTo>
                <a:lnTo>
                  <a:pt x="67735" y="190"/>
                </a:lnTo>
                <a:lnTo>
                  <a:pt x="67169" y="95"/>
                </a:lnTo>
                <a:lnTo>
                  <a:pt x="66698" y="95"/>
                </a:lnTo>
                <a:lnTo>
                  <a:pt x="66886" y="190"/>
                </a:lnTo>
                <a:lnTo>
                  <a:pt x="65283" y="190"/>
                </a:lnTo>
                <a:lnTo>
                  <a:pt x="64905" y="95"/>
                </a:lnTo>
                <a:lnTo>
                  <a:pt x="64905" y="190"/>
                </a:lnTo>
                <a:lnTo>
                  <a:pt x="65000" y="190"/>
                </a:lnTo>
                <a:lnTo>
                  <a:pt x="65094" y="284"/>
                </a:lnTo>
                <a:lnTo>
                  <a:pt x="65094" y="378"/>
                </a:lnTo>
                <a:lnTo>
                  <a:pt x="64528" y="284"/>
                </a:lnTo>
                <a:lnTo>
                  <a:pt x="63962" y="190"/>
                </a:lnTo>
                <a:lnTo>
                  <a:pt x="63773" y="284"/>
                </a:lnTo>
                <a:lnTo>
                  <a:pt x="63585" y="473"/>
                </a:lnTo>
                <a:lnTo>
                  <a:pt x="63396" y="567"/>
                </a:lnTo>
                <a:lnTo>
                  <a:pt x="63302" y="567"/>
                </a:lnTo>
                <a:lnTo>
                  <a:pt x="63207" y="473"/>
                </a:lnTo>
                <a:lnTo>
                  <a:pt x="63207" y="284"/>
                </a:lnTo>
                <a:lnTo>
                  <a:pt x="63396" y="284"/>
                </a:lnTo>
                <a:lnTo>
                  <a:pt x="63490" y="190"/>
                </a:lnTo>
                <a:lnTo>
                  <a:pt x="63113" y="190"/>
                </a:lnTo>
                <a:lnTo>
                  <a:pt x="61981" y="284"/>
                </a:lnTo>
                <a:lnTo>
                  <a:pt x="61320" y="284"/>
                </a:lnTo>
                <a:lnTo>
                  <a:pt x="61226" y="190"/>
                </a:lnTo>
                <a:lnTo>
                  <a:pt x="61320" y="95"/>
                </a:lnTo>
                <a:lnTo>
                  <a:pt x="60849" y="190"/>
                </a:lnTo>
                <a:lnTo>
                  <a:pt x="60547" y="3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5" name="Google Shape;145;p23"/>
          <p:cNvGrpSpPr/>
          <p:nvPr/>
        </p:nvGrpSpPr>
        <p:grpSpPr>
          <a:xfrm rot="-8273672">
            <a:off x="7600051" y="430371"/>
            <a:ext cx="1166676" cy="1032863"/>
            <a:chOff x="1113100" y="2199475"/>
            <a:chExt cx="801900" cy="709925"/>
          </a:xfrm>
        </p:grpSpPr>
        <p:sp>
          <p:nvSpPr>
            <p:cNvPr id="146" name="Google Shape;146;p23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3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" name="Google Shape;148;p23"/>
          <p:cNvGrpSpPr/>
          <p:nvPr/>
        </p:nvGrpSpPr>
        <p:grpSpPr>
          <a:xfrm rot="2272540">
            <a:off x="73501" y="600096"/>
            <a:ext cx="1115297" cy="322611"/>
            <a:chOff x="271125" y="812725"/>
            <a:chExt cx="766525" cy="221725"/>
          </a:xfrm>
        </p:grpSpPr>
        <p:sp>
          <p:nvSpPr>
            <p:cNvPr id="149" name="Google Shape;149;p23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3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1" name="Google Shape;151;p2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4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 uprostred nich niekoho podobného Synovi človeka, oblečeného do plášťa a opásaného zlatým pásom na prsiach. Hlavu a vlasy mal biele ako biela vlna, ako sneh, oči ako ohnivý plameň, nohy podobné lesklému kovu rozžeravenému v peci a hlas ako hučanie mnohých vôd. V pravej ruke mal sedem hviezd, z úst Mu vychádzal ostrý dvojsečný meč a tvár mal ako slnko, keď svieti v plnej sile.</a:t>
            </a:r>
            <a:endParaRPr sz="2400"/>
          </a:p>
        </p:txBody>
      </p:sp>
      <p:sp>
        <p:nvSpPr>
          <p:cNvPr id="157" name="Google Shape;157;p2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58" name="Google Shape;158;p24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1:13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16</a:t>
            </a:r>
            <a:endParaRPr dirty="0"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 uprostred nich niekoho podobného Synovi človeka, </a:t>
            </a:r>
            <a:r>
              <a:rPr lang="en" sz="2400">
                <a:solidFill>
                  <a:srgbClr val="FF0000"/>
                </a:solidFill>
              </a:rPr>
              <a:t>oblečeného do plášťa a opásaného zlatým pásom</a:t>
            </a:r>
            <a:r>
              <a:rPr lang="en" sz="2400"/>
              <a:t> na prsiach.</a:t>
            </a:r>
            <a:r>
              <a:rPr lang="en" sz="2400">
                <a:solidFill>
                  <a:srgbClr val="FF0000"/>
                </a:solidFill>
              </a:rPr>
              <a:t> Hlavu a vlasy mal biele ako biela vlna, ako sneh, oči ako ohnivý plameň, nohy podobné lesklému kovu </a:t>
            </a:r>
            <a:r>
              <a:rPr lang="en" sz="2400"/>
              <a:t>rozžeravenému v peci a </a:t>
            </a:r>
            <a:r>
              <a:rPr lang="en" sz="2400">
                <a:solidFill>
                  <a:srgbClr val="FF0000"/>
                </a:solidFill>
              </a:rPr>
              <a:t>hlas ako hučanie mnohých vôd.</a:t>
            </a:r>
            <a:r>
              <a:rPr lang="en" sz="2400"/>
              <a:t> V pravej ruke mal sedem hviezd, </a:t>
            </a:r>
            <a:r>
              <a:rPr lang="en" sz="2400">
                <a:solidFill>
                  <a:srgbClr val="FF0000"/>
                </a:solidFill>
              </a:rPr>
              <a:t>z úst Mu vychádzal ostrý dvojsečný meč a tvár mal ako slnko, keď svieti v plnej sile.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164" name="Google Shape;164;p2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165" name="Google Shape;165;p25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1:13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16</a:t>
            </a:r>
            <a:endParaRPr dirty="0"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1.</a:t>
            </a:r>
            <a:endParaRPr sz="6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Ľudská reakcia</a:t>
            </a:r>
            <a:endParaRPr/>
          </a:p>
        </p:txBody>
      </p:sp>
      <p:sp>
        <p:nvSpPr>
          <p:cNvPr id="171" name="Google Shape;171;p26"/>
          <p:cNvSpPr/>
          <p:nvPr/>
        </p:nvSpPr>
        <p:spPr>
          <a:xfrm>
            <a:off x="3617075" y="256025"/>
            <a:ext cx="1824693" cy="170227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>
            <a:spLocks noGrp="1"/>
          </p:cNvSpPr>
          <p:nvPr>
            <p:ph type="ctrTitle" idx="4294967295"/>
          </p:nvPr>
        </p:nvSpPr>
        <p:spPr>
          <a:xfrm>
            <a:off x="1822500" y="1202350"/>
            <a:ext cx="54570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Zjavenie 1:17</a:t>
            </a:r>
            <a:endParaRPr sz="4800"/>
          </a:p>
        </p:txBody>
      </p:sp>
      <p:sp>
        <p:nvSpPr>
          <p:cNvPr id="178" name="Google Shape;178;p27"/>
          <p:cNvSpPr txBox="1">
            <a:spLocks noGrp="1"/>
          </p:cNvSpPr>
          <p:nvPr>
            <p:ph type="subTitle" idx="4294967295"/>
          </p:nvPr>
        </p:nvSpPr>
        <p:spPr>
          <a:xfrm>
            <a:off x="1275150" y="2376673"/>
            <a:ext cx="65937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/>
              <a:t>Keď som Ho uzrel, padol som Mu k nohám ako mŕtvy; ...</a:t>
            </a:r>
            <a:endParaRPr sz="3600"/>
          </a:p>
        </p:txBody>
      </p:sp>
      <p:sp>
        <p:nvSpPr>
          <p:cNvPr id="179" name="Google Shape;179;p27"/>
          <p:cNvSpPr/>
          <p:nvPr/>
        </p:nvSpPr>
        <p:spPr>
          <a:xfrm>
            <a:off x="3799402" y="2051575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7"/>
          <p:cNvSpPr/>
          <p:nvPr/>
        </p:nvSpPr>
        <p:spPr>
          <a:xfrm>
            <a:off x="4249880" y="630379"/>
            <a:ext cx="602256" cy="637792"/>
          </a:xfrm>
          <a:custGeom>
            <a:avLst/>
            <a:gdLst/>
            <a:ahLst/>
            <a:cxnLst/>
            <a:rect l="l" t="t" r="r" b="b"/>
            <a:pathLst>
              <a:path w="15695" h="16620" extrusionOk="0">
                <a:moveTo>
                  <a:pt x="7786" y="755"/>
                </a:moveTo>
                <a:lnTo>
                  <a:pt x="7567" y="780"/>
                </a:lnTo>
                <a:lnTo>
                  <a:pt x="7324" y="804"/>
                </a:lnTo>
                <a:lnTo>
                  <a:pt x="7105" y="877"/>
                </a:lnTo>
                <a:lnTo>
                  <a:pt x="6910" y="999"/>
                </a:lnTo>
                <a:lnTo>
                  <a:pt x="6813" y="1072"/>
                </a:lnTo>
                <a:lnTo>
                  <a:pt x="6740" y="1145"/>
                </a:lnTo>
                <a:lnTo>
                  <a:pt x="6691" y="1242"/>
                </a:lnTo>
                <a:lnTo>
                  <a:pt x="6643" y="1364"/>
                </a:lnTo>
                <a:lnTo>
                  <a:pt x="6667" y="1388"/>
                </a:lnTo>
                <a:lnTo>
                  <a:pt x="6691" y="1412"/>
                </a:lnTo>
                <a:lnTo>
                  <a:pt x="6740" y="1388"/>
                </a:lnTo>
                <a:lnTo>
                  <a:pt x="6764" y="1412"/>
                </a:lnTo>
                <a:lnTo>
                  <a:pt x="6716" y="1461"/>
                </a:lnTo>
                <a:lnTo>
                  <a:pt x="6691" y="1510"/>
                </a:lnTo>
                <a:lnTo>
                  <a:pt x="6691" y="1680"/>
                </a:lnTo>
                <a:lnTo>
                  <a:pt x="6716" y="1826"/>
                </a:lnTo>
                <a:lnTo>
                  <a:pt x="6764" y="1996"/>
                </a:lnTo>
                <a:lnTo>
                  <a:pt x="6813" y="2166"/>
                </a:lnTo>
                <a:lnTo>
                  <a:pt x="6886" y="2312"/>
                </a:lnTo>
                <a:lnTo>
                  <a:pt x="7008" y="2434"/>
                </a:lnTo>
                <a:lnTo>
                  <a:pt x="7129" y="2556"/>
                </a:lnTo>
                <a:lnTo>
                  <a:pt x="7251" y="2629"/>
                </a:lnTo>
                <a:lnTo>
                  <a:pt x="7300" y="2629"/>
                </a:lnTo>
                <a:lnTo>
                  <a:pt x="7324" y="2604"/>
                </a:lnTo>
                <a:lnTo>
                  <a:pt x="7324" y="2580"/>
                </a:lnTo>
                <a:lnTo>
                  <a:pt x="7324" y="2556"/>
                </a:lnTo>
                <a:lnTo>
                  <a:pt x="7056" y="2069"/>
                </a:lnTo>
                <a:lnTo>
                  <a:pt x="6983" y="1826"/>
                </a:lnTo>
                <a:lnTo>
                  <a:pt x="6910" y="1583"/>
                </a:lnTo>
                <a:lnTo>
                  <a:pt x="7202" y="1874"/>
                </a:lnTo>
                <a:lnTo>
                  <a:pt x="7543" y="2142"/>
                </a:lnTo>
                <a:lnTo>
                  <a:pt x="7884" y="2385"/>
                </a:lnTo>
                <a:lnTo>
                  <a:pt x="8273" y="2580"/>
                </a:lnTo>
                <a:lnTo>
                  <a:pt x="8468" y="2677"/>
                </a:lnTo>
                <a:lnTo>
                  <a:pt x="8662" y="2726"/>
                </a:lnTo>
                <a:lnTo>
                  <a:pt x="8857" y="2775"/>
                </a:lnTo>
                <a:lnTo>
                  <a:pt x="9076" y="2823"/>
                </a:lnTo>
                <a:lnTo>
                  <a:pt x="9490" y="2823"/>
                </a:lnTo>
                <a:lnTo>
                  <a:pt x="9709" y="2799"/>
                </a:lnTo>
                <a:lnTo>
                  <a:pt x="9928" y="2750"/>
                </a:lnTo>
                <a:lnTo>
                  <a:pt x="9952" y="2726"/>
                </a:lnTo>
                <a:lnTo>
                  <a:pt x="9976" y="2677"/>
                </a:lnTo>
                <a:lnTo>
                  <a:pt x="9952" y="2629"/>
                </a:lnTo>
                <a:lnTo>
                  <a:pt x="9928" y="2604"/>
                </a:lnTo>
                <a:lnTo>
                  <a:pt x="9538" y="2531"/>
                </a:lnTo>
                <a:lnTo>
                  <a:pt x="9173" y="2458"/>
                </a:lnTo>
                <a:lnTo>
                  <a:pt x="8784" y="2410"/>
                </a:lnTo>
                <a:lnTo>
                  <a:pt x="8419" y="2312"/>
                </a:lnTo>
                <a:lnTo>
                  <a:pt x="8224" y="2239"/>
                </a:lnTo>
                <a:lnTo>
                  <a:pt x="8054" y="2142"/>
                </a:lnTo>
                <a:lnTo>
                  <a:pt x="7689" y="1947"/>
                </a:lnTo>
                <a:lnTo>
                  <a:pt x="7348" y="1728"/>
                </a:lnTo>
                <a:lnTo>
                  <a:pt x="7008" y="1510"/>
                </a:lnTo>
                <a:lnTo>
                  <a:pt x="7251" y="1583"/>
                </a:lnTo>
                <a:lnTo>
                  <a:pt x="7494" y="1631"/>
                </a:lnTo>
                <a:lnTo>
                  <a:pt x="7981" y="1753"/>
                </a:lnTo>
                <a:lnTo>
                  <a:pt x="8297" y="1826"/>
                </a:lnTo>
                <a:lnTo>
                  <a:pt x="8638" y="1923"/>
                </a:lnTo>
                <a:lnTo>
                  <a:pt x="8954" y="1947"/>
                </a:lnTo>
                <a:lnTo>
                  <a:pt x="9125" y="1947"/>
                </a:lnTo>
                <a:lnTo>
                  <a:pt x="9295" y="1923"/>
                </a:lnTo>
                <a:lnTo>
                  <a:pt x="9344" y="1899"/>
                </a:lnTo>
                <a:lnTo>
                  <a:pt x="9344" y="1850"/>
                </a:lnTo>
                <a:lnTo>
                  <a:pt x="9344" y="1826"/>
                </a:lnTo>
                <a:lnTo>
                  <a:pt x="9319" y="1777"/>
                </a:lnTo>
                <a:lnTo>
                  <a:pt x="9027" y="1655"/>
                </a:lnTo>
                <a:lnTo>
                  <a:pt x="8711" y="1558"/>
                </a:lnTo>
                <a:lnTo>
                  <a:pt x="8078" y="1437"/>
                </a:lnTo>
                <a:lnTo>
                  <a:pt x="7567" y="1315"/>
                </a:lnTo>
                <a:lnTo>
                  <a:pt x="7300" y="1266"/>
                </a:lnTo>
                <a:lnTo>
                  <a:pt x="7032" y="1266"/>
                </a:lnTo>
                <a:lnTo>
                  <a:pt x="7251" y="1145"/>
                </a:lnTo>
                <a:lnTo>
                  <a:pt x="7470" y="1072"/>
                </a:lnTo>
                <a:lnTo>
                  <a:pt x="7738" y="1047"/>
                </a:lnTo>
                <a:lnTo>
                  <a:pt x="8005" y="1072"/>
                </a:lnTo>
                <a:lnTo>
                  <a:pt x="8273" y="1120"/>
                </a:lnTo>
                <a:lnTo>
                  <a:pt x="8541" y="1193"/>
                </a:lnTo>
                <a:lnTo>
                  <a:pt x="8760" y="1266"/>
                </a:lnTo>
                <a:lnTo>
                  <a:pt x="8954" y="1339"/>
                </a:lnTo>
                <a:lnTo>
                  <a:pt x="9368" y="1558"/>
                </a:lnTo>
                <a:lnTo>
                  <a:pt x="9806" y="1753"/>
                </a:lnTo>
                <a:lnTo>
                  <a:pt x="10001" y="1826"/>
                </a:lnTo>
                <a:lnTo>
                  <a:pt x="10220" y="1874"/>
                </a:lnTo>
                <a:lnTo>
                  <a:pt x="10268" y="1850"/>
                </a:lnTo>
                <a:lnTo>
                  <a:pt x="10293" y="1826"/>
                </a:lnTo>
                <a:lnTo>
                  <a:pt x="10317" y="1801"/>
                </a:lnTo>
                <a:lnTo>
                  <a:pt x="10293" y="1753"/>
                </a:lnTo>
                <a:lnTo>
                  <a:pt x="10098" y="1558"/>
                </a:lnTo>
                <a:lnTo>
                  <a:pt x="9879" y="1388"/>
                </a:lnTo>
                <a:lnTo>
                  <a:pt x="9611" y="1242"/>
                </a:lnTo>
                <a:lnTo>
                  <a:pt x="9344" y="1120"/>
                </a:lnTo>
                <a:lnTo>
                  <a:pt x="9052" y="1023"/>
                </a:lnTo>
                <a:lnTo>
                  <a:pt x="8760" y="926"/>
                </a:lnTo>
                <a:lnTo>
                  <a:pt x="8224" y="804"/>
                </a:lnTo>
                <a:lnTo>
                  <a:pt x="8030" y="755"/>
                </a:lnTo>
                <a:close/>
                <a:moveTo>
                  <a:pt x="5888" y="1996"/>
                </a:moveTo>
                <a:lnTo>
                  <a:pt x="5864" y="2020"/>
                </a:lnTo>
                <a:lnTo>
                  <a:pt x="5694" y="2142"/>
                </a:lnTo>
                <a:lnTo>
                  <a:pt x="5523" y="2264"/>
                </a:lnTo>
                <a:lnTo>
                  <a:pt x="5207" y="2556"/>
                </a:lnTo>
                <a:lnTo>
                  <a:pt x="4891" y="2823"/>
                </a:lnTo>
                <a:lnTo>
                  <a:pt x="4745" y="2969"/>
                </a:lnTo>
                <a:lnTo>
                  <a:pt x="4623" y="3140"/>
                </a:lnTo>
                <a:lnTo>
                  <a:pt x="4623" y="3188"/>
                </a:lnTo>
                <a:lnTo>
                  <a:pt x="4647" y="3213"/>
                </a:lnTo>
                <a:lnTo>
                  <a:pt x="4842" y="3115"/>
                </a:lnTo>
                <a:lnTo>
                  <a:pt x="4988" y="3018"/>
                </a:lnTo>
                <a:lnTo>
                  <a:pt x="5280" y="2775"/>
                </a:lnTo>
                <a:lnTo>
                  <a:pt x="5645" y="2458"/>
                </a:lnTo>
                <a:lnTo>
                  <a:pt x="5986" y="2166"/>
                </a:lnTo>
                <a:lnTo>
                  <a:pt x="6010" y="2093"/>
                </a:lnTo>
                <a:lnTo>
                  <a:pt x="5986" y="2045"/>
                </a:lnTo>
                <a:lnTo>
                  <a:pt x="5937" y="1996"/>
                </a:lnTo>
                <a:close/>
                <a:moveTo>
                  <a:pt x="6107" y="5622"/>
                </a:moveTo>
                <a:lnTo>
                  <a:pt x="6059" y="5646"/>
                </a:lnTo>
                <a:lnTo>
                  <a:pt x="6010" y="5670"/>
                </a:lnTo>
                <a:lnTo>
                  <a:pt x="5961" y="5719"/>
                </a:lnTo>
                <a:lnTo>
                  <a:pt x="5888" y="5768"/>
                </a:lnTo>
                <a:lnTo>
                  <a:pt x="5815" y="5816"/>
                </a:lnTo>
                <a:lnTo>
                  <a:pt x="5767" y="5889"/>
                </a:lnTo>
                <a:lnTo>
                  <a:pt x="5718" y="5987"/>
                </a:lnTo>
                <a:lnTo>
                  <a:pt x="5669" y="6157"/>
                </a:lnTo>
                <a:lnTo>
                  <a:pt x="5669" y="6327"/>
                </a:lnTo>
                <a:lnTo>
                  <a:pt x="5669" y="6425"/>
                </a:lnTo>
                <a:lnTo>
                  <a:pt x="5718" y="6546"/>
                </a:lnTo>
                <a:lnTo>
                  <a:pt x="5767" y="6644"/>
                </a:lnTo>
                <a:lnTo>
                  <a:pt x="5815" y="6717"/>
                </a:lnTo>
                <a:lnTo>
                  <a:pt x="5888" y="6790"/>
                </a:lnTo>
                <a:lnTo>
                  <a:pt x="5986" y="6863"/>
                </a:lnTo>
                <a:lnTo>
                  <a:pt x="6083" y="6911"/>
                </a:lnTo>
                <a:lnTo>
                  <a:pt x="6180" y="6936"/>
                </a:lnTo>
                <a:lnTo>
                  <a:pt x="6326" y="6936"/>
                </a:lnTo>
                <a:lnTo>
                  <a:pt x="6399" y="6911"/>
                </a:lnTo>
                <a:lnTo>
                  <a:pt x="6448" y="6863"/>
                </a:lnTo>
                <a:lnTo>
                  <a:pt x="6570" y="6717"/>
                </a:lnTo>
                <a:lnTo>
                  <a:pt x="6643" y="6546"/>
                </a:lnTo>
                <a:lnTo>
                  <a:pt x="6667" y="6352"/>
                </a:lnTo>
                <a:lnTo>
                  <a:pt x="6667" y="6157"/>
                </a:lnTo>
                <a:lnTo>
                  <a:pt x="6618" y="5962"/>
                </a:lnTo>
                <a:lnTo>
                  <a:pt x="6594" y="5889"/>
                </a:lnTo>
                <a:lnTo>
                  <a:pt x="6521" y="5792"/>
                </a:lnTo>
                <a:lnTo>
                  <a:pt x="6472" y="5719"/>
                </a:lnTo>
                <a:lnTo>
                  <a:pt x="6375" y="5670"/>
                </a:lnTo>
                <a:lnTo>
                  <a:pt x="6302" y="5622"/>
                </a:lnTo>
                <a:close/>
                <a:moveTo>
                  <a:pt x="9368" y="5622"/>
                </a:moveTo>
                <a:lnTo>
                  <a:pt x="9319" y="5646"/>
                </a:lnTo>
                <a:lnTo>
                  <a:pt x="9271" y="5670"/>
                </a:lnTo>
                <a:lnTo>
                  <a:pt x="9222" y="5719"/>
                </a:lnTo>
                <a:lnTo>
                  <a:pt x="9149" y="5768"/>
                </a:lnTo>
                <a:lnTo>
                  <a:pt x="9076" y="5816"/>
                </a:lnTo>
                <a:lnTo>
                  <a:pt x="9027" y="5889"/>
                </a:lnTo>
                <a:lnTo>
                  <a:pt x="8979" y="5987"/>
                </a:lnTo>
                <a:lnTo>
                  <a:pt x="8930" y="6157"/>
                </a:lnTo>
                <a:lnTo>
                  <a:pt x="8930" y="6327"/>
                </a:lnTo>
                <a:lnTo>
                  <a:pt x="8930" y="6425"/>
                </a:lnTo>
                <a:lnTo>
                  <a:pt x="8979" y="6546"/>
                </a:lnTo>
                <a:lnTo>
                  <a:pt x="9027" y="6644"/>
                </a:lnTo>
                <a:lnTo>
                  <a:pt x="9076" y="6717"/>
                </a:lnTo>
                <a:lnTo>
                  <a:pt x="9149" y="6790"/>
                </a:lnTo>
                <a:lnTo>
                  <a:pt x="9246" y="6863"/>
                </a:lnTo>
                <a:lnTo>
                  <a:pt x="9344" y="6911"/>
                </a:lnTo>
                <a:lnTo>
                  <a:pt x="9441" y="6936"/>
                </a:lnTo>
                <a:lnTo>
                  <a:pt x="9587" y="6936"/>
                </a:lnTo>
                <a:lnTo>
                  <a:pt x="9660" y="6911"/>
                </a:lnTo>
                <a:lnTo>
                  <a:pt x="9709" y="6863"/>
                </a:lnTo>
                <a:lnTo>
                  <a:pt x="9830" y="6717"/>
                </a:lnTo>
                <a:lnTo>
                  <a:pt x="9903" y="6546"/>
                </a:lnTo>
                <a:lnTo>
                  <a:pt x="9928" y="6352"/>
                </a:lnTo>
                <a:lnTo>
                  <a:pt x="9928" y="6157"/>
                </a:lnTo>
                <a:lnTo>
                  <a:pt x="9879" y="5962"/>
                </a:lnTo>
                <a:lnTo>
                  <a:pt x="9855" y="5889"/>
                </a:lnTo>
                <a:lnTo>
                  <a:pt x="9782" y="5792"/>
                </a:lnTo>
                <a:lnTo>
                  <a:pt x="9733" y="5719"/>
                </a:lnTo>
                <a:lnTo>
                  <a:pt x="9636" y="5670"/>
                </a:lnTo>
                <a:lnTo>
                  <a:pt x="9563" y="5622"/>
                </a:lnTo>
                <a:close/>
                <a:moveTo>
                  <a:pt x="7786" y="6765"/>
                </a:moveTo>
                <a:lnTo>
                  <a:pt x="7738" y="6814"/>
                </a:lnTo>
                <a:lnTo>
                  <a:pt x="7713" y="6863"/>
                </a:lnTo>
                <a:lnTo>
                  <a:pt x="7713" y="7082"/>
                </a:lnTo>
                <a:lnTo>
                  <a:pt x="7738" y="7301"/>
                </a:lnTo>
                <a:lnTo>
                  <a:pt x="7738" y="7520"/>
                </a:lnTo>
                <a:lnTo>
                  <a:pt x="7762" y="7739"/>
                </a:lnTo>
                <a:lnTo>
                  <a:pt x="7786" y="7787"/>
                </a:lnTo>
                <a:lnTo>
                  <a:pt x="7811" y="7812"/>
                </a:lnTo>
                <a:lnTo>
                  <a:pt x="7908" y="7860"/>
                </a:lnTo>
                <a:lnTo>
                  <a:pt x="7957" y="7836"/>
                </a:lnTo>
                <a:lnTo>
                  <a:pt x="8005" y="7836"/>
                </a:lnTo>
                <a:lnTo>
                  <a:pt x="8030" y="7787"/>
                </a:lnTo>
                <a:lnTo>
                  <a:pt x="8054" y="7739"/>
                </a:lnTo>
                <a:lnTo>
                  <a:pt x="8054" y="7641"/>
                </a:lnTo>
                <a:lnTo>
                  <a:pt x="8054" y="7520"/>
                </a:lnTo>
                <a:lnTo>
                  <a:pt x="8030" y="7301"/>
                </a:lnTo>
                <a:lnTo>
                  <a:pt x="7981" y="7057"/>
                </a:lnTo>
                <a:lnTo>
                  <a:pt x="7957" y="6936"/>
                </a:lnTo>
                <a:lnTo>
                  <a:pt x="7884" y="6814"/>
                </a:lnTo>
                <a:lnTo>
                  <a:pt x="7835" y="6765"/>
                </a:lnTo>
                <a:close/>
                <a:moveTo>
                  <a:pt x="8589" y="8274"/>
                </a:moveTo>
                <a:lnTo>
                  <a:pt x="8249" y="8371"/>
                </a:lnTo>
                <a:lnTo>
                  <a:pt x="7932" y="8444"/>
                </a:lnTo>
                <a:lnTo>
                  <a:pt x="7592" y="8469"/>
                </a:lnTo>
                <a:lnTo>
                  <a:pt x="7421" y="8469"/>
                </a:lnTo>
                <a:lnTo>
                  <a:pt x="7251" y="8444"/>
                </a:lnTo>
                <a:lnTo>
                  <a:pt x="7202" y="8469"/>
                </a:lnTo>
                <a:lnTo>
                  <a:pt x="7178" y="8469"/>
                </a:lnTo>
                <a:lnTo>
                  <a:pt x="7154" y="8517"/>
                </a:lnTo>
                <a:lnTo>
                  <a:pt x="7178" y="8542"/>
                </a:lnTo>
                <a:lnTo>
                  <a:pt x="7227" y="8639"/>
                </a:lnTo>
                <a:lnTo>
                  <a:pt x="7300" y="8688"/>
                </a:lnTo>
                <a:lnTo>
                  <a:pt x="7373" y="8761"/>
                </a:lnTo>
                <a:lnTo>
                  <a:pt x="7470" y="8785"/>
                </a:lnTo>
                <a:lnTo>
                  <a:pt x="7665" y="8834"/>
                </a:lnTo>
                <a:lnTo>
                  <a:pt x="7908" y="8834"/>
                </a:lnTo>
                <a:lnTo>
                  <a:pt x="8127" y="8809"/>
                </a:lnTo>
                <a:lnTo>
                  <a:pt x="8370" y="8761"/>
                </a:lnTo>
                <a:lnTo>
                  <a:pt x="8565" y="8712"/>
                </a:lnTo>
                <a:lnTo>
                  <a:pt x="8735" y="8639"/>
                </a:lnTo>
                <a:lnTo>
                  <a:pt x="8808" y="8590"/>
                </a:lnTo>
                <a:lnTo>
                  <a:pt x="8833" y="8542"/>
                </a:lnTo>
                <a:lnTo>
                  <a:pt x="8833" y="8469"/>
                </a:lnTo>
                <a:lnTo>
                  <a:pt x="8833" y="8396"/>
                </a:lnTo>
                <a:lnTo>
                  <a:pt x="8784" y="8347"/>
                </a:lnTo>
                <a:lnTo>
                  <a:pt x="8735" y="8298"/>
                </a:lnTo>
                <a:lnTo>
                  <a:pt x="8662" y="8274"/>
                </a:lnTo>
                <a:close/>
                <a:moveTo>
                  <a:pt x="6618" y="9928"/>
                </a:moveTo>
                <a:lnTo>
                  <a:pt x="6862" y="10026"/>
                </a:lnTo>
                <a:lnTo>
                  <a:pt x="7105" y="10099"/>
                </a:lnTo>
                <a:lnTo>
                  <a:pt x="7373" y="10172"/>
                </a:lnTo>
                <a:lnTo>
                  <a:pt x="7616" y="10220"/>
                </a:lnTo>
                <a:lnTo>
                  <a:pt x="7859" y="10245"/>
                </a:lnTo>
                <a:lnTo>
                  <a:pt x="8127" y="10269"/>
                </a:lnTo>
                <a:lnTo>
                  <a:pt x="8370" y="10245"/>
                </a:lnTo>
                <a:lnTo>
                  <a:pt x="8614" y="10220"/>
                </a:lnTo>
                <a:lnTo>
                  <a:pt x="8833" y="10172"/>
                </a:lnTo>
                <a:lnTo>
                  <a:pt x="9052" y="10123"/>
                </a:lnTo>
                <a:lnTo>
                  <a:pt x="9027" y="10366"/>
                </a:lnTo>
                <a:lnTo>
                  <a:pt x="8735" y="10391"/>
                </a:lnTo>
                <a:lnTo>
                  <a:pt x="8443" y="10415"/>
                </a:lnTo>
                <a:lnTo>
                  <a:pt x="8419" y="10415"/>
                </a:lnTo>
                <a:lnTo>
                  <a:pt x="8151" y="10391"/>
                </a:lnTo>
                <a:lnTo>
                  <a:pt x="8005" y="10391"/>
                </a:lnTo>
                <a:lnTo>
                  <a:pt x="7859" y="10415"/>
                </a:lnTo>
                <a:lnTo>
                  <a:pt x="7859" y="10439"/>
                </a:lnTo>
                <a:lnTo>
                  <a:pt x="7835" y="10464"/>
                </a:lnTo>
                <a:lnTo>
                  <a:pt x="7835" y="10512"/>
                </a:lnTo>
                <a:lnTo>
                  <a:pt x="7884" y="10585"/>
                </a:lnTo>
                <a:lnTo>
                  <a:pt x="7932" y="10610"/>
                </a:lnTo>
                <a:lnTo>
                  <a:pt x="8078" y="10683"/>
                </a:lnTo>
                <a:lnTo>
                  <a:pt x="8224" y="10707"/>
                </a:lnTo>
                <a:lnTo>
                  <a:pt x="8346" y="10731"/>
                </a:lnTo>
                <a:lnTo>
                  <a:pt x="8687" y="10731"/>
                </a:lnTo>
                <a:lnTo>
                  <a:pt x="8857" y="10707"/>
                </a:lnTo>
                <a:lnTo>
                  <a:pt x="9027" y="10683"/>
                </a:lnTo>
                <a:lnTo>
                  <a:pt x="9027" y="10804"/>
                </a:lnTo>
                <a:lnTo>
                  <a:pt x="8687" y="10853"/>
                </a:lnTo>
                <a:lnTo>
                  <a:pt x="8541" y="10877"/>
                </a:lnTo>
                <a:lnTo>
                  <a:pt x="8370" y="10902"/>
                </a:lnTo>
                <a:lnTo>
                  <a:pt x="7932" y="10902"/>
                </a:lnTo>
                <a:lnTo>
                  <a:pt x="7786" y="10950"/>
                </a:lnTo>
                <a:lnTo>
                  <a:pt x="7762" y="10999"/>
                </a:lnTo>
                <a:lnTo>
                  <a:pt x="7786" y="11023"/>
                </a:lnTo>
                <a:lnTo>
                  <a:pt x="7884" y="11121"/>
                </a:lnTo>
                <a:lnTo>
                  <a:pt x="8030" y="11194"/>
                </a:lnTo>
                <a:lnTo>
                  <a:pt x="8200" y="11242"/>
                </a:lnTo>
                <a:lnTo>
                  <a:pt x="8589" y="11242"/>
                </a:lnTo>
                <a:lnTo>
                  <a:pt x="8760" y="11218"/>
                </a:lnTo>
                <a:lnTo>
                  <a:pt x="8930" y="11194"/>
                </a:lnTo>
                <a:lnTo>
                  <a:pt x="9076" y="11121"/>
                </a:lnTo>
                <a:lnTo>
                  <a:pt x="9125" y="11218"/>
                </a:lnTo>
                <a:lnTo>
                  <a:pt x="8954" y="11291"/>
                </a:lnTo>
                <a:lnTo>
                  <a:pt x="8760" y="11340"/>
                </a:lnTo>
                <a:lnTo>
                  <a:pt x="8151" y="11461"/>
                </a:lnTo>
                <a:lnTo>
                  <a:pt x="8127" y="11461"/>
                </a:lnTo>
                <a:lnTo>
                  <a:pt x="8127" y="11486"/>
                </a:lnTo>
                <a:lnTo>
                  <a:pt x="8151" y="11510"/>
                </a:lnTo>
                <a:lnTo>
                  <a:pt x="8346" y="11583"/>
                </a:lnTo>
                <a:lnTo>
                  <a:pt x="8589" y="11607"/>
                </a:lnTo>
                <a:lnTo>
                  <a:pt x="8370" y="11656"/>
                </a:lnTo>
                <a:lnTo>
                  <a:pt x="8151" y="11680"/>
                </a:lnTo>
                <a:lnTo>
                  <a:pt x="7932" y="11680"/>
                </a:lnTo>
                <a:lnTo>
                  <a:pt x="7713" y="11656"/>
                </a:lnTo>
                <a:lnTo>
                  <a:pt x="7421" y="11632"/>
                </a:lnTo>
                <a:lnTo>
                  <a:pt x="7129" y="11559"/>
                </a:lnTo>
                <a:lnTo>
                  <a:pt x="6862" y="11461"/>
                </a:lnTo>
                <a:lnTo>
                  <a:pt x="6740" y="11388"/>
                </a:lnTo>
                <a:lnTo>
                  <a:pt x="6618" y="11291"/>
                </a:lnTo>
                <a:lnTo>
                  <a:pt x="6594" y="11242"/>
                </a:lnTo>
                <a:lnTo>
                  <a:pt x="6667" y="11194"/>
                </a:lnTo>
                <a:lnTo>
                  <a:pt x="6716" y="11121"/>
                </a:lnTo>
                <a:lnTo>
                  <a:pt x="6716" y="11023"/>
                </a:lnTo>
                <a:lnTo>
                  <a:pt x="6716" y="10950"/>
                </a:lnTo>
                <a:lnTo>
                  <a:pt x="6667" y="10804"/>
                </a:lnTo>
                <a:lnTo>
                  <a:pt x="6618" y="10610"/>
                </a:lnTo>
                <a:lnTo>
                  <a:pt x="6594" y="10415"/>
                </a:lnTo>
                <a:lnTo>
                  <a:pt x="6594" y="10245"/>
                </a:lnTo>
                <a:lnTo>
                  <a:pt x="6618" y="10074"/>
                </a:lnTo>
                <a:lnTo>
                  <a:pt x="6643" y="9977"/>
                </a:lnTo>
                <a:lnTo>
                  <a:pt x="6643" y="9953"/>
                </a:lnTo>
                <a:lnTo>
                  <a:pt x="6618" y="10001"/>
                </a:lnTo>
                <a:lnTo>
                  <a:pt x="6618" y="9928"/>
                </a:lnTo>
                <a:close/>
                <a:moveTo>
                  <a:pt x="9636" y="11218"/>
                </a:moveTo>
                <a:lnTo>
                  <a:pt x="9782" y="11291"/>
                </a:lnTo>
                <a:lnTo>
                  <a:pt x="9928" y="11364"/>
                </a:lnTo>
                <a:lnTo>
                  <a:pt x="9855" y="11510"/>
                </a:lnTo>
                <a:lnTo>
                  <a:pt x="9757" y="11632"/>
                </a:lnTo>
                <a:lnTo>
                  <a:pt x="9636" y="11778"/>
                </a:lnTo>
                <a:lnTo>
                  <a:pt x="9514" y="11875"/>
                </a:lnTo>
                <a:lnTo>
                  <a:pt x="9246" y="12070"/>
                </a:lnTo>
                <a:lnTo>
                  <a:pt x="8930" y="12240"/>
                </a:lnTo>
                <a:lnTo>
                  <a:pt x="8589" y="12362"/>
                </a:lnTo>
                <a:lnTo>
                  <a:pt x="8249" y="12435"/>
                </a:lnTo>
                <a:lnTo>
                  <a:pt x="7908" y="12483"/>
                </a:lnTo>
                <a:lnTo>
                  <a:pt x="7592" y="12508"/>
                </a:lnTo>
                <a:lnTo>
                  <a:pt x="7227" y="12508"/>
                </a:lnTo>
                <a:lnTo>
                  <a:pt x="6886" y="12459"/>
                </a:lnTo>
                <a:lnTo>
                  <a:pt x="6521" y="12362"/>
                </a:lnTo>
                <a:lnTo>
                  <a:pt x="6375" y="12289"/>
                </a:lnTo>
                <a:lnTo>
                  <a:pt x="6205" y="12216"/>
                </a:lnTo>
                <a:lnTo>
                  <a:pt x="6083" y="12118"/>
                </a:lnTo>
                <a:lnTo>
                  <a:pt x="5986" y="12021"/>
                </a:lnTo>
                <a:lnTo>
                  <a:pt x="5888" y="11924"/>
                </a:lnTo>
                <a:lnTo>
                  <a:pt x="5815" y="11826"/>
                </a:lnTo>
                <a:lnTo>
                  <a:pt x="5694" y="11583"/>
                </a:lnTo>
                <a:lnTo>
                  <a:pt x="5572" y="11315"/>
                </a:lnTo>
                <a:lnTo>
                  <a:pt x="5645" y="11291"/>
                </a:lnTo>
                <a:lnTo>
                  <a:pt x="5840" y="11267"/>
                </a:lnTo>
                <a:lnTo>
                  <a:pt x="6107" y="11242"/>
                </a:lnTo>
                <a:lnTo>
                  <a:pt x="6180" y="11364"/>
                </a:lnTo>
                <a:lnTo>
                  <a:pt x="6278" y="11486"/>
                </a:lnTo>
                <a:lnTo>
                  <a:pt x="6448" y="11656"/>
                </a:lnTo>
                <a:lnTo>
                  <a:pt x="6594" y="11753"/>
                </a:lnTo>
                <a:lnTo>
                  <a:pt x="6764" y="11851"/>
                </a:lnTo>
                <a:lnTo>
                  <a:pt x="7105" y="11972"/>
                </a:lnTo>
                <a:lnTo>
                  <a:pt x="7446" y="12045"/>
                </a:lnTo>
                <a:lnTo>
                  <a:pt x="7811" y="12094"/>
                </a:lnTo>
                <a:lnTo>
                  <a:pt x="8151" y="12094"/>
                </a:lnTo>
                <a:lnTo>
                  <a:pt x="8492" y="12070"/>
                </a:lnTo>
                <a:lnTo>
                  <a:pt x="8833" y="11972"/>
                </a:lnTo>
                <a:lnTo>
                  <a:pt x="9003" y="11924"/>
                </a:lnTo>
                <a:lnTo>
                  <a:pt x="9173" y="11851"/>
                </a:lnTo>
                <a:lnTo>
                  <a:pt x="9295" y="11753"/>
                </a:lnTo>
                <a:lnTo>
                  <a:pt x="9441" y="11607"/>
                </a:lnTo>
                <a:lnTo>
                  <a:pt x="9563" y="11461"/>
                </a:lnTo>
                <a:lnTo>
                  <a:pt x="9587" y="11364"/>
                </a:lnTo>
                <a:lnTo>
                  <a:pt x="9611" y="11291"/>
                </a:lnTo>
                <a:lnTo>
                  <a:pt x="9636" y="11218"/>
                </a:lnTo>
                <a:close/>
                <a:moveTo>
                  <a:pt x="5231" y="11437"/>
                </a:moveTo>
                <a:lnTo>
                  <a:pt x="5231" y="11583"/>
                </a:lnTo>
                <a:lnTo>
                  <a:pt x="5280" y="11729"/>
                </a:lnTo>
                <a:lnTo>
                  <a:pt x="5329" y="11875"/>
                </a:lnTo>
                <a:lnTo>
                  <a:pt x="5402" y="12021"/>
                </a:lnTo>
                <a:lnTo>
                  <a:pt x="5596" y="12264"/>
                </a:lnTo>
                <a:lnTo>
                  <a:pt x="5815" y="12459"/>
                </a:lnTo>
                <a:lnTo>
                  <a:pt x="6010" y="12581"/>
                </a:lnTo>
                <a:lnTo>
                  <a:pt x="6205" y="12702"/>
                </a:lnTo>
                <a:lnTo>
                  <a:pt x="6399" y="12775"/>
                </a:lnTo>
                <a:lnTo>
                  <a:pt x="6618" y="12848"/>
                </a:lnTo>
                <a:lnTo>
                  <a:pt x="6837" y="12897"/>
                </a:lnTo>
                <a:lnTo>
                  <a:pt x="7056" y="12946"/>
                </a:lnTo>
                <a:lnTo>
                  <a:pt x="7494" y="12970"/>
                </a:lnTo>
                <a:lnTo>
                  <a:pt x="7908" y="12946"/>
                </a:lnTo>
                <a:lnTo>
                  <a:pt x="8322" y="12897"/>
                </a:lnTo>
                <a:lnTo>
                  <a:pt x="8760" y="12775"/>
                </a:lnTo>
                <a:lnTo>
                  <a:pt x="9149" y="12629"/>
                </a:lnTo>
                <a:lnTo>
                  <a:pt x="9344" y="12532"/>
                </a:lnTo>
                <a:lnTo>
                  <a:pt x="9538" y="12410"/>
                </a:lnTo>
                <a:lnTo>
                  <a:pt x="9709" y="12289"/>
                </a:lnTo>
                <a:lnTo>
                  <a:pt x="9879" y="12143"/>
                </a:lnTo>
                <a:lnTo>
                  <a:pt x="10025" y="11997"/>
                </a:lnTo>
                <a:lnTo>
                  <a:pt x="10147" y="11851"/>
                </a:lnTo>
                <a:lnTo>
                  <a:pt x="10268" y="11656"/>
                </a:lnTo>
                <a:lnTo>
                  <a:pt x="10366" y="11486"/>
                </a:lnTo>
                <a:lnTo>
                  <a:pt x="10950" y="11583"/>
                </a:lnTo>
                <a:lnTo>
                  <a:pt x="10974" y="11583"/>
                </a:lnTo>
                <a:lnTo>
                  <a:pt x="10828" y="11680"/>
                </a:lnTo>
                <a:lnTo>
                  <a:pt x="10658" y="11778"/>
                </a:lnTo>
                <a:lnTo>
                  <a:pt x="10512" y="11899"/>
                </a:lnTo>
                <a:lnTo>
                  <a:pt x="10366" y="12045"/>
                </a:lnTo>
                <a:lnTo>
                  <a:pt x="10317" y="12118"/>
                </a:lnTo>
                <a:lnTo>
                  <a:pt x="10293" y="12216"/>
                </a:lnTo>
                <a:lnTo>
                  <a:pt x="10439" y="12167"/>
                </a:lnTo>
                <a:lnTo>
                  <a:pt x="10585" y="12094"/>
                </a:lnTo>
                <a:lnTo>
                  <a:pt x="10852" y="11924"/>
                </a:lnTo>
                <a:lnTo>
                  <a:pt x="11193" y="11778"/>
                </a:lnTo>
                <a:lnTo>
                  <a:pt x="11315" y="11753"/>
                </a:lnTo>
                <a:lnTo>
                  <a:pt x="11436" y="11705"/>
                </a:lnTo>
                <a:lnTo>
                  <a:pt x="11461" y="11680"/>
                </a:lnTo>
                <a:lnTo>
                  <a:pt x="12020" y="11851"/>
                </a:lnTo>
                <a:lnTo>
                  <a:pt x="11728" y="11948"/>
                </a:lnTo>
                <a:lnTo>
                  <a:pt x="11436" y="12070"/>
                </a:lnTo>
                <a:lnTo>
                  <a:pt x="11144" y="12191"/>
                </a:lnTo>
                <a:lnTo>
                  <a:pt x="10877" y="12362"/>
                </a:lnTo>
                <a:lnTo>
                  <a:pt x="10633" y="12532"/>
                </a:lnTo>
                <a:lnTo>
                  <a:pt x="10609" y="12556"/>
                </a:lnTo>
                <a:lnTo>
                  <a:pt x="10633" y="12581"/>
                </a:lnTo>
                <a:lnTo>
                  <a:pt x="11144" y="12386"/>
                </a:lnTo>
                <a:lnTo>
                  <a:pt x="11655" y="12216"/>
                </a:lnTo>
                <a:lnTo>
                  <a:pt x="11874" y="12167"/>
                </a:lnTo>
                <a:lnTo>
                  <a:pt x="12093" y="12118"/>
                </a:lnTo>
                <a:lnTo>
                  <a:pt x="12312" y="12094"/>
                </a:lnTo>
                <a:lnTo>
                  <a:pt x="12531" y="12021"/>
                </a:lnTo>
                <a:lnTo>
                  <a:pt x="12969" y="12216"/>
                </a:lnTo>
                <a:lnTo>
                  <a:pt x="12726" y="12289"/>
                </a:lnTo>
                <a:lnTo>
                  <a:pt x="12507" y="12386"/>
                </a:lnTo>
                <a:lnTo>
                  <a:pt x="11874" y="12654"/>
                </a:lnTo>
                <a:lnTo>
                  <a:pt x="11582" y="12800"/>
                </a:lnTo>
                <a:lnTo>
                  <a:pt x="11266" y="12897"/>
                </a:lnTo>
                <a:lnTo>
                  <a:pt x="11242" y="12921"/>
                </a:lnTo>
                <a:lnTo>
                  <a:pt x="11217" y="12946"/>
                </a:lnTo>
                <a:lnTo>
                  <a:pt x="11242" y="12970"/>
                </a:lnTo>
                <a:lnTo>
                  <a:pt x="11266" y="12994"/>
                </a:lnTo>
                <a:lnTo>
                  <a:pt x="11850" y="12873"/>
                </a:lnTo>
                <a:lnTo>
                  <a:pt x="12458" y="12727"/>
                </a:lnTo>
                <a:lnTo>
                  <a:pt x="12677" y="12678"/>
                </a:lnTo>
                <a:lnTo>
                  <a:pt x="12920" y="12629"/>
                </a:lnTo>
                <a:lnTo>
                  <a:pt x="13164" y="12556"/>
                </a:lnTo>
                <a:lnTo>
                  <a:pt x="13285" y="12508"/>
                </a:lnTo>
                <a:lnTo>
                  <a:pt x="13383" y="12459"/>
                </a:lnTo>
                <a:lnTo>
                  <a:pt x="13626" y="12629"/>
                </a:lnTo>
                <a:lnTo>
                  <a:pt x="13869" y="12824"/>
                </a:lnTo>
                <a:lnTo>
                  <a:pt x="13602" y="12873"/>
                </a:lnTo>
                <a:lnTo>
                  <a:pt x="12847" y="13067"/>
                </a:lnTo>
                <a:lnTo>
                  <a:pt x="12482" y="13165"/>
                </a:lnTo>
                <a:lnTo>
                  <a:pt x="12142" y="13286"/>
                </a:lnTo>
                <a:lnTo>
                  <a:pt x="12093" y="13335"/>
                </a:lnTo>
                <a:lnTo>
                  <a:pt x="12117" y="13359"/>
                </a:lnTo>
                <a:lnTo>
                  <a:pt x="12263" y="13408"/>
                </a:lnTo>
                <a:lnTo>
                  <a:pt x="12409" y="13432"/>
                </a:lnTo>
                <a:lnTo>
                  <a:pt x="12531" y="13457"/>
                </a:lnTo>
                <a:lnTo>
                  <a:pt x="12677" y="13432"/>
                </a:lnTo>
                <a:lnTo>
                  <a:pt x="12969" y="13408"/>
                </a:lnTo>
                <a:lnTo>
                  <a:pt x="13237" y="13335"/>
                </a:lnTo>
                <a:lnTo>
                  <a:pt x="13675" y="13238"/>
                </a:lnTo>
                <a:lnTo>
                  <a:pt x="13869" y="13189"/>
                </a:lnTo>
                <a:lnTo>
                  <a:pt x="14088" y="13165"/>
                </a:lnTo>
                <a:lnTo>
                  <a:pt x="14186" y="13140"/>
                </a:lnTo>
                <a:lnTo>
                  <a:pt x="14356" y="13335"/>
                </a:lnTo>
                <a:lnTo>
                  <a:pt x="14502" y="13530"/>
                </a:lnTo>
                <a:lnTo>
                  <a:pt x="14186" y="13554"/>
                </a:lnTo>
                <a:lnTo>
                  <a:pt x="13845" y="13578"/>
                </a:lnTo>
                <a:lnTo>
                  <a:pt x="13529" y="13627"/>
                </a:lnTo>
                <a:lnTo>
                  <a:pt x="13212" y="13676"/>
                </a:lnTo>
                <a:lnTo>
                  <a:pt x="13042" y="13724"/>
                </a:lnTo>
                <a:lnTo>
                  <a:pt x="12896" y="13773"/>
                </a:lnTo>
                <a:lnTo>
                  <a:pt x="12872" y="13797"/>
                </a:lnTo>
                <a:lnTo>
                  <a:pt x="12872" y="13822"/>
                </a:lnTo>
                <a:lnTo>
                  <a:pt x="12896" y="13846"/>
                </a:lnTo>
                <a:lnTo>
                  <a:pt x="12896" y="13870"/>
                </a:lnTo>
                <a:lnTo>
                  <a:pt x="13188" y="13919"/>
                </a:lnTo>
                <a:lnTo>
                  <a:pt x="13456" y="13943"/>
                </a:lnTo>
                <a:lnTo>
                  <a:pt x="13991" y="13919"/>
                </a:lnTo>
                <a:lnTo>
                  <a:pt x="14745" y="13919"/>
                </a:lnTo>
                <a:lnTo>
                  <a:pt x="14916" y="14284"/>
                </a:lnTo>
                <a:lnTo>
                  <a:pt x="14405" y="14308"/>
                </a:lnTo>
                <a:lnTo>
                  <a:pt x="13821" y="14308"/>
                </a:lnTo>
                <a:lnTo>
                  <a:pt x="13529" y="14333"/>
                </a:lnTo>
                <a:lnTo>
                  <a:pt x="13383" y="14357"/>
                </a:lnTo>
                <a:lnTo>
                  <a:pt x="13237" y="14381"/>
                </a:lnTo>
                <a:lnTo>
                  <a:pt x="13212" y="14406"/>
                </a:lnTo>
                <a:lnTo>
                  <a:pt x="13188" y="14454"/>
                </a:lnTo>
                <a:lnTo>
                  <a:pt x="13212" y="14503"/>
                </a:lnTo>
                <a:lnTo>
                  <a:pt x="13237" y="14527"/>
                </a:lnTo>
                <a:lnTo>
                  <a:pt x="13529" y="14600"/>
                </a:lnTo>
                <a:lnTo>
                  <a:pt x="13821" y="14625"/>
                </a:lnTo>
                <a:lnTo>
                  <a:pt x="14721" y="14625"/>
                </a:lnTo>
                <a:lnTo>
                  <a:pt x="15037" y="14600"/>
                </a:lnTo>
                <a:lnTo>
                  <a:pt x="15110" y="14868"/>
                </a:lnTo>
                <a:lnTo>
                  <a:pt x="15159" y="15136"/>
                </a:lnTo>
                <a:lnTo>
                  <a:pt x="14989" y="15087"/>
                </a:lnTo>
                <a:lnTo>
                  <a:pt x="14818" y="15087"/>
                </a:lnTo>
                <a:lnTo>
                  <a:pt x="14453" y="15063"/>
                </a:lnTo>
                <a:lnTo>
                  <a:pt x="14234" y="15063"/>
                </a:lnTo>
                <a:lnTo>
                  <a:pt x="13991" y="15087"/>
                </a:lnTo>
                <a:lnTo>
                  <a:pt x="13772" y="15111"/>
                </a:lnTo>
                <a:lnTo>
                  <a:pt x="13529" y="15184"/>
                </a:lnTo>
                <a:lnTo>
                  <a:pt x="13504" y="15209"/>
                </a:lnTo>
                <a:lnTo>
                  <a:pt x="13504" y="15233"/>
                </a:lnTo>
                <a:lnTo>
                  <a:pt x="13504" y="15282"/>
                </a:lnTo>
                <a:lnTo>
                  <a:pt x="13553" y="15282"/>
                </a:lnTo>
                <a:lnTo>
                  <a:pt x="14015" y="15306"/>
                </a:lnTo>
                <a:lnTo>
                  <a:pt x="14453" y="15330"/>
                </a:lnTo>
                <a:lnTo>
                  <a:pt x="14843" y="15355"/>
                </a:lnTo>
                <a:lnTo>
                  <a:pt x="15013" y="15355"/>
                </a:lnTo>
                <a:lnTo>
                  <a:pt x="15183" y="15330"/>
                </a:lnTo>
                <a:lnTo>
                  <a:pt x="15183" y="15330"/>
                </a:lnTo>
                <a:lnTo>
                  <a:pt x="15086" y="15355"/>
                </a:lnTo>
                <a:lnTo>
                  <a:pt x="14794" y="15452"/>
                </a:lnTo>
                <a:lnTo>
                  <a:pt x="14502" y="15549"/>
                </a:lnTo>
                <a:lnTo>
                  <a:pt x="13918" y="15671"/>
                </a:lnTo>
                <a:lnTo>
                  <a:pt x="13310" y="15768"/>
                </a:lnTo>
                <a:lnTo>
                  <a:pt x="12701" y="15841"/>
                </a:lnTo>
                <a:lnTo>
                  <a:pt x="12677" y="15720"/>
                </a:lnTo>
                <a:lnTo>
                  <a:pt x="12653" y="15525"/>
                </a:lnTo>
                <a:lnTo>
                  <a:pt x="12628" y="15428"/>
                </a:lnTo>
                <a:lnTo>
                  <a:pt x="12555" y="15330"/>
                </a:lnTo>
                <a:lnTo>
                  <a:pt x="12482" y="15257"/>
                </a:lnTo>
                <a:lnTo>
                  <a:pt x="12385" y="15233"/>
                </a:lnTo>
                <a:lnTo>
                  <a:pt x="12288" y="15257"/>
                </a:lnTo>
                <a:lnTo>
                  <a:pt x="12215" y="15330"/>
                </a:lnTo>
                <a:lnTo>
                  <a:pt x="12166" y="15428"/>
                </a:lnTo>
                <a:lnTo>
                  <a:pt x="12142" y="15525"/>
                </a:lnTo>
                <a:lnTo>
                  <a:pt x="12142" y="15720"/>
                </a:lnTo>
                <a:lnTo>
                  <a:pt x="12142" y="15890"/>
                </a:lnTo>
                <a:lnTo>
                  <a:pt x="11801" y="15939"/>
                </a:lnTo>
                <a:lnTo>
                  <a:pt x="11290" y="15987"/>
                </a:lnTo>
                <a:lnTo>
                  <a:pt x="10755" y="16036"/>
                </a:lnTo>
                <a:lnTo>
                  <a:pt x="9709" y="16085"/>
                </a:lnTo>
                <a:lnTo>
                  <a:pt x="7592" y="16085"/>
                </a:lnTo>
                <a:lnTo>
                  <a:pt x="6521" y="16060"/>
                </a:lnTo>
                <a:lnTo>
                  <a:pt x="5475" y="16012"/>
                </a:lnTo>
                <a:lnTo>
                  <a:pt x="4428" y="15939"/>
                </a:lnTo>
                <a:lnTo>
                  <a:pt x="3382" y="15841"/>
                </a:lnTo>
                <a:lnTo>
                  <a:pt x="3236" y="15817"/>
                </a:lnTo>
                <a:lnTo>
                  <a:pt x="3236" y="15768"/>
                </a:lnTo>
                <a:lnTo>
                  <a:pt x="3236" y="15671"/>
                </a:lnTo>
                <a:lnTo>
                  <a:pt x="3212" y="15622"/>
                </a:lnTo>
                <a:lnTo>
                  <a:pt x="3212" y="15574"/>
                </a:lnTo>
                <a:lnTo>
                  <a:pt x="3236" y="15403"/>
                </a:lnTo>
                <a:lnTo>
                  <a:pt x="3236" y="15306"/>
                </a:lnTo>
                <a:lnTo>
                  <a:pt x="3212" y="15209"/>
                </a:lnTo>
                <a:lnTo>
                  <a:pt x="3163" y="15136"/>
                </a:lnTo>
                <a:lnTo>
                  <a:pt x="3090" y="15087"/>
                </a:lnTo>
                <a:lnTo>
                  <a:pt x="3017" y="15087"/>
                </a:lnTo>
                <a:lnTo>
                  <a:pt x="2920" y="15111"/>
                </a:lnTo>
                <a:lnTo>
                  <a:pt x="2823" y="15209"/>
                </a:lnTo>
                <a:lnTo>
                  <a:pt x="2750" y="15330"/>
                </a:lnTo>
                <a:lnTo>
                  <a:pt x="2725" y="15452"/>
                </a:lnTo>
                <a:lnTo>
                  <a:pt x="2701" y="15598"/>
                </a:lnTo>
                <a:lnTo>
                  <a:pt x="2701" y="15695"/>
                </a:lnTo>
                <a:lnTo>
                  <a:pt x="2141" y="15525"/>
                </a:lnTo>
                <a:lnTo>
                  <a:pt x="1582" y="15355"/>
                </a:lnTo>
                <a:lnTo>
                  <a:pt x="1314" y="15282"/>
                </a:lnTo>
                <a:lnTo>
                  <a:pt x="1046" y="15257"/>
                </a:lnTo>
                <a:lnTo>
                  <a:pt x="754" y="15233"/>
                </a:lnTo>
                <a:lnTo>
                  <a:pt x="487" y="15257"/>
                </a:lnTo>
                <a:lnTo>
                  <a:pt x="462" y="15038"/>
                </a:lnTo>
                <a:lnTo>
                  <a:pt x="487" y="14844"/>
                </a:lnTo>
                <a:lnTo>
                  <a:pt x="511" y="14625"/>
                </a:lnTo>
                <a:lnTo>
                  <a:pt x="584" y="14430"/>
                </a:lnTo>
                <a:lnTo>
                  <a:pt x="657" y="14235"/>
                </a:lnTo>
                <a:lnTo>
                  <a:pt x="754" y="14041"/>
                </a:lnTo>
                <a:lnTo>
                  <a:pt x="852" y="13870"/>
                </a:lnTo>
                <a:lnTo>
                  <a:pt x="973" y="13676"/>
                </a:lnTo>
                <a:lnTo>
                  <a:pt x="1241" y="13359"/>
                </a:lnTo>
                <a:lnTo>
                  <a:pt x="1557" y="13043"/>
                </a:lnTo>
                <a:lnTo>
                  <a:pt x="1874" y="12775"/>
                </a:lnTo>
                <a:lnTo>
                  <a:pt x="2190" y="12532"/>
                </a:lnTo>
                <a:lnTo>
                  <a:pt x="2409" y="12386"/>
                </a:lnTo>
                <a:lnTo>
                  <a:pt x="2604" y="12289"/>
                </a:lnTo>
                <a:lnTo>
                  <a:pt x="3042" y="12070"/>
                </a:lnTo>
                <a:lnTo>
                  <a:pt x="3480" y="11924"/>
                </a:lnTo>
                <a:lnTo>
                  <a:pt x="3942" y="11778"/>
                </a:lnTo>
                <a:lnTo>
                  <a:pt x="4234" y="11680"/>
                </a:lnTo>
                <a:lnTo>
                  <a:pt x="4574" y="11607"/>
                </a:lnTo>
                <a:lnTo>
                  <a:pt x="5231" y="11437"/>
                </a:lnTo>
                <a:close/>
                <a:moveTo>
                  <a:pt x="8200" y="1"/>
                </a:moveTo>
                <a:lnTo>
                  <a:pt x="7811" y="50"/>
                </a:lnTo>
                <a:lnTo>
                  <a:pt x="7470" y="123"/>
                </a:lnTo>
                <a:lnTo>
                  <a:pt x="7154" y="244"/>
                </a:lnTo>
                <a:lnTo>
                  <a:pt x="6667" y="463"/>
                </a:lnTo>
                <a:lnTo>
                  <a:pt x="6424" y="609"/>
                </a:lnTo>
                <a:lnTo>
                  <a:pt x="6278" y="731"/>
                </a:lnTo>
                <a:lnTo>
                  <a:pt x="6205" y="804"/>
                </a:lnTo>
                <a:lnTo>
                  <a:pt x="6180" y="853"/>
                </a:lnTo>
                <a:lnTo>
                  <a:pt x="6205" y="926"/>
                </a:lnTo>
                <a:lnTo>
                  <a:pt x="6253" y="974"/>
                </a:lnTo>
                <a:lnTo>
                  <a:pt x="6302" y="999"/>
                </a:lnTo>
                <a:lnTo>
                  <a:pt x="6472" y="999"/>
                </a:lnTo>
                <a:lnTo>
                  <a:pt x="6594" y="950"/>
                </a:lnTo>
                <a:lnTo>
                  <a:pt x="6716" y="877"/>
                </a:lnTo>
                <a:lnTo>
                  <a:pt x="7178" y="682"/>
                </a:lnTo>
                <a:lnTo>
                  <a:pt x="7421" y="585"/>
                </a:lnTo>
                <a:lnTo>
                  <a:pt x="7665" y="488"/>
                </a:lnTo>
                <a:lnTo>
                  <a:pt x="8005" y="439"/>
                </a:lnTo>
                <a:lnTo>
                  <a:pt x="8346" y="415"/>
                </a:lnTo>
                <a:lnTo>
                  <a:pt x="8735" y="439"/>
                </a:lnTo>
                <a:lnTo>
                  <a:pt x="9125" y="488"/>
                </a:lnTo>
                <a:lnTo>
                  <a:pt x="9490" y="585"/>
                </a:lnTo>
                <a:lnTo>
                  <a:pt x="9855" y="707"/>
                </a:lnTo>
                <a:lnTo>
                  <a:pt x="10195" y="828"/>
                </a:lnTo>
                <a:lnTo>
                  <a:pt x="10487" y="974"/>
                </a:lnTo>
                <a:lnTo>
                  <a:pt x="10706" y="1096"/>
                </a:lnTo>
                <a:lnTo>
                  <a:pt x="10877" y="1242"/>
                </a:lnTo>
                <a:lnTo>
                  <a:pt x="11023" y="1412"/>
                </a:lnTo>
                <a:lnTo>
                  <a:pt x="11169" y="1583"/>
                </a:lnTo>
                <a:lnTo>
                  <a:pt x="11290" y="1801"/>
                </a:lnTo>
                <a:lnTo>
                  <a:pt x="11388" y="1996"/>
                </a:lnTo>
                <a:lnTo>
                  <a:pt x="11485" y="2215"/>
                </a:lnTo>
                <a:lnTo>
                  <a:pt x="11558" y="2458"/>
                </a:lnTo>
                <a:lnTo>
                  <a:pt x="11655" y="2921"/>
                </a:lnTo>
                <a:lnTo>
                  <a:pt x="11728" y="3407"/>
                </a:lnTo>
                <a:lnTo>
                  <a:pt x="11753" y="3894"/>
                </a:lnTo>
                <a:lnTo>
                  <a:pt x="11753" y="4356"/>
                </a:lnTo>
                <a:lnTo>
                  <a:pt x="11217" y="4356"/>
                </a:lnTo>
                <a:lnTo>
                  <a:pt x="10974" y="4332"/>
                </a:lnTo>
                <a:lnTo>
                  <a:pt x="10731" y="4259"/>
                </a:lnTo>
                <a:lnTo>
                  <a:pt x="10487" y="4210"/>
                </a:lnTo>
                <a:lnTo>
                  <a:pt x="10244" y="4113"/>
                </a:lnTo>
                <a:lnTo>
                  <a:pt x="9782" y="3918"/>
                </a:lnTo>
                <a:lnTo>
                  <a:pt x="9319" y="3675"/>
                </a:lnTo>
                <a:lnTo>
                  <a:pt x="8881" y="3432"/>
                </a:lnTo>
                <a:lnTo>
                  <a:pt x="8419" y="3164"/>
                </a:lnTo>
                <a:lnTo>
                  <a:pt x="7981" y="2921"/>
                </a:lnTo>
                <a:lnTo>
                  <a:pt x="7908" y="2896"/>
                </a:lnTo>
                <a:lnTo>
                  <a:pt x="7835" y="2896"/>
                </a:lnTo>
                <a:lnTo>
                  <a:pt x="7786" y="2921"/>
                </a:lnTo>
                <a:lnTo>
                  <a:pt x="7738" y="2945"/>
                </a:lnTo>
                <a:lnTo>
                  <a:pt x="7689" y="2994"/>
                </a:lnTo>
                <a:lnTo>
                  <a:pt x="7665" y="3042"/>
                </a:lnTo>
                <a:lnTo>
                  <a:pt x="7640" y="3115"/>
                </a:lnTo>
                <a:lnTo>
                  <a:pt x="7640" y="3164"/>
                </a:lnTo>
                <a:lnTo>
                  <a:pt x="7713" y="3529"/>
                </a:lnTo>
                <a:lnTo>
                  <a:pt x="7786" y="3894"/>
                </a:lnTo>
                <a:lnTo>
                  <a:pt x="7640" y="3797"/>
                </a:lnTo>
                <a:lnTo>
                  <a:pt x="7494" y="3699"/>
                </a:lnTo>
                <a:lnTo>
                  <a:pt x="7202" y="3432"/>
                </a:lnTo>
                <a:lnTo>
                  <a:pt x="6959" y="3140"/>
                </a:lnTo>
                <a:lnTo>
                  <a:pt x="6740" y="2799"/>
                </a:lnTo>
                <a:lnTo>
                  <a:pt x="6545" y="2458"/>
                </a:lnTo>
                <a:lnTo>
                  <a:pt x="6424" y="2118"/>
                </a:lnTo>
                <a:lnTo>
                  <a:pt x="6399" y="1947"/>
                </a:lnTo>
                <a:lnTo>
                  <a:pt x="6375" y="1777"/>
                </a:lnTo>
                <a:lnTo>
                  <a:pt x="6375" y="1607"/>
                </a:lnTo>
                <a:lnTo>
                  <a:pt x="6399" y="1461"/>
                </a:lnTo>
                <a:lnTo>
                  <a:pt x="6399" y="1388"/>
                </a:lnTo>
                <a:lnTo>
                  <a:pt x="6399" y="1339"/>
                </a:lnTo>
                <a:lnTo>
                  <a:pt x="6351" y="1291"/>
                </a:lnTo>
                <a:lnTo>
                  <a:pt x="6302" y="1266"/>
                </a:lnTo>
                <a:lnTo>
                  <a:pt x="6205" y="1266"/>
                </a:lnTo>
                <a:lnTo>
                  <a:pt x="6156" y="1291"/>
                </a:lnTo>
                <a:lnTo>
                  <a:pt x="6107" y="1339"/>
                </a:lnTo>
                <a:lnTo>
                  <a:pt x="6034" y="1485"/>
                </a:lnTo>
                <a:lnTo>
                  <a:pt x="6010" y="1655"/>
                </a:lnTo>
                <a:lnTo>
                  <a:pt x="5815" y="1680"/>
                </a:lnTo>
                <a:lnTo>
                  <a:pt x="5645" y="1728"/>
                </a:lnTo>
                <a:lnTo>
                  <a:pt x="5475" y="1826"/>
                </a:lnTo>
                <a:lnTo>
                  <a:pt x="5304" y="1923"/>
                </a:lnTo>
                <a:lnTo>
                  <a:pt x="5085" y="2069"/>
                </a:lnTo>
                <a:lnTo>
                  <a:pt x="4891" y="2215"/>
                </a:lnTo>
                <a:lnTo>
                  <a:pt x="4720" y="2337"/>
                </a:lnTo>
                <a:lnTo>
                  <a:pt x="4647" y="2410"/>
                </a:lnTo>
                <a:lnTo>
                  <a:pt x="4599" y="2507"/>
                </a:lnTo>
                <a:lnTo>
                  <a:pt x="4574" y="2531"/>
                </a:lnTo>
                <a:lnTo>
                  <a:pt x="4599" y="2556"/>
                </a:lnTo>
                <a:lnTo>
                  <a:pt x="4623" y="2580"/>
                </a:lnTo>
                <a:lnTo>
                  <a:pt x="4647" y="2604"/>
                </a:lnTo>
                <a:lnTo>
                  <a:pt x="4745" y="2580"/>
                </a:lnTo>
                <a:lnTo>
                  <a:pt x="4818" y="2556"/>
                </a:lnTo>
                <a:lnTo>
                  <a:pt x="4988" y="2458"/>
                </a:lnTo>
                <a:lnTo>
                  <a:pt x="5280" y="2239"/>
                </a:lnTo>
                <a:lnTo>
                  <a:pt x="5621" y="1996"/>
                </a:lnTo>
                <a:lnTo>
                  <a:pt x="5986" y="1801"/>
                </a:lnTo>
                <a:lnTo>
                  <a:pt x="5986" y="1996"/>
                </a:lnTo>
                <a:lnTo>
                  <a:pt x="6034" y="2166"/>
                </a:lnTo>
                <a:lnTo>
                  <a:pt x="6083" y="2337"/>
                </a:lnTo>
                <a:lnTo>
                  <a:pt x="6156" y="2531"/>
                </a:lnTo>
                <a:lnTo>
                  <a:pt x="6302" y="2872"/>
                </a:lnTo>
                <a:lnTo>
                  <a:pt x="6472" y="3164"/>
                </a:lnTo>
                <a:lnTo>
                  <a:pt x="6618" y="3359"/>
                </a:lnTo>
                <a:lnTo>
                  <a:pt x="6764" y="3578"/>
                </a:lnTo>
                <a:lnTo>
                  <a:pt x="6959" y="3772"/>
                </a:lnTo>
                <a:lnTo>
                  <a:pt x="7129" y="3967"/>
                </a:lnTo>
                <a:lnTo>
                  <a:pt x="7348" y="4137"/>
                </a:lnTo>
                <a:lnTo>
                  <a:pt x="7567" y="4283"/>
                </a:lnTo>
                <a:lnTo>
                  <a:pt x="7811" y="4381"/>
                </a:lnTo>
                <a:lnTo>
                  <a:pt x="8054" y="4454"/>
                </a:lnTo>
                <a:lnTo>
                  <a:pt x="8151" y="4454"/>
                </a:lnTo>
                <a:lnTo>
                  <a:pt x="8249" y="4381"/>
                </a:lnTo>
                <a:lnTo>
                  <a:pt x="8297" y="4356"/>
                </a:lnTo>
                <a:lnTo>
                  <a:pt x="8322" y="4308"/>
                </a:lnTo>
                <a:lnTo>
                  <a:pt x="8322" y="4235"/>
                </a:lnTo>
                <a:lnTo>
                  <a:pt x="8322" y="4186"/>
                </a:lnTo>
                <a:lnTo>
                  <a:pt x="8151" y="3505"/>
                </a:lnTo>
                <a:lnTo>
                  <a:pt x="8151" y="3505"/>
                </a:lnTo>
                <a:lnTo>
                  <a:pt x="8881" y="3918"/>
                </a:lnTo>
                <a:lnTo>
                  <a:pt x="9587" y="4283"/>
                </a:lnTo>
                <a:lnTo>
                  <a:pt x="9952" y="4429"/>
                </a:lnTo>
                <a:lnTo>
                  <a:pt x="10317" y="4575"/>
                </a:lnTo>
                <a:lnTo>
                  <a:pt x="10682" y="4697"/>
                </a:lnTo>
                <a:lnTo>
                  <a:pt x="11071" y="4746"/>
                </a:lnTo>
                <a:lnTo>
                  <a:pt x="11169" y="4940"/>
                </a:lnTo>
                <a:lnTo>
                  <a:pt x="11242" y="5111"/>
                </a:lnTo>
                <a:lnTo>
                  <a:pt x="11266" y="5281"/>
                </a:lnTo>
                <a:lnTo>
                  <a:pt x="11266" y="5451"/>
                </a:lnTo>
                <a:lnTo>
                  <a:pt x="11242" y="5792"/>
                </a:lnTo>
                <a:lnTo>
                  <a:pt x="11266" y="5865"/>
                </a:lnTo>
                <a:lnTo>
                  <a:pt x="11315" y="5938"/>
                </a:lnTo>
                <a:lnTo>
                  <a:pt x="11363" y="5987"/>
                </a:lnTo>
                <a:lnTo>
                  <a:pt x="11509" y="5987"/>
                </a:lnTo>
                <a:lnTo>
                  <a:pt x="11582" y="5962"/>
                </a:lnTo>
                <a:lnTo>
                  <a:pt x="11631" y="5914"/>
                </a:lnTo>
                <a:lnTo>
                  <a:pt x="11655" y="5841"/>
                </a:lnTo>
                <a:lnTo>
                  <a:pt x="11704" y="5622"/>
                </a:lnTo>
                <a:lnTo>
                  <a:pt x="11704" y="5354"/>
                </a:lnTo>
                <a:lnTo>
                  <a:pt x="11680" y="5135"/>
                </a:lnTo>
                <a:lnTo>
                  <a:pt x="11607" y="4892"/>
                </a:lnTo>
                <a:lnTo>
                  <a:pt x="11558" y="4794"/>
                </a:lnTo>
                <a:lnTo>
                  <a:pt x="11680" y="4770"/>
                </a:lnTo>
                <a:lnTo>
                  <a:pt x="11801" y="4940"/>
                </a:lnTo>
                <a:lnTo>
                  <a:pt x="11923" y="5111"/>
                </a:lnTo>
                <a:lnTo>
                  <a:pt x="11996" y="5305"/>
                </a:lnTo>
                <a:lnTo>
                  <a:pt x="12044" y="5500"/>
                </a:lnTo>
                <a:lnTo>
                  <a:pt x="12069" y="5695"/>
                </a:lnTo>
                <a:lnTo>
                  <a:pt x="12093" y="5889"/>
                </a:lnTo>
                <a:lnTo>
                  <a:pt x="12069" y="6108"/>
                </a:lnTo>
                <a:lnTo>
                  <a:pt x="12044" y="6303"/>
                </a:lnTo>
                <a:lnTo>
                  <a:pt x="11996" y="6522"/>
                </a:lnTo>
                <a:lnTo>
                  <a:pt x="11899" y="6692"/>
                </a:lnTo>
                <a:lnTo>
                  <a:pt x="11801" y="6887"/>
                </a:lnTo>
                <a:lnTo>
                  <a:pt x="11655" y="7033"/>
                </a:lnTo>
                <a:lnTo>
                  <a:pt x="11631" y="7082"/>
                </a:lnTo>
                <a:lnTo>
                  <a:pt x="11631" y="6936"/>
                </a:lnTo>
                <a:lnTo>
                  <a:pt x="11631" y="6814"/>
                </a:lnTo>
                <a:lnTo>
                  <a:pt x="11582" y="6717"/>
                </a:lnTo>
                <a:lnTo>
                  <a:pt x="11509" y="6619"/>
                </a:lnTo>
                <a:lnTo>
                  <a:pt x="11436" y="6571"/>
                </a:lnTo>
                <a:lnTo>
                  <a:pt x="11290" y="6571"/>
                </a:lnTo>
                <a:lnTo>
                  <a:pt x="11242" y="6619"/>
                </a:lnTo>
                <a:lnTo>
                  <a:pt x="11193" y="6668"/>
                </a:lnTo>
                <a:lnTo>
                  <a:pt x="11169" y="6717"/>
                </a:lnTo>
                <a:lnTo>
                  <a:pt x="11169" y="6790"/>
                </a:lnTo>
                <a:lnTo>
                  <a:pt x="11193" y="6863"/>
                </a:lnTo>
                <a:lnTo>
                  <a:pt x="11169" y="6838"/>
                </a:lnTo>
                <a:lnTo>
                  <a:pt x="11144" y="6863"/>
                </a:lnTo>
                <a:lnTo>
                  <a:pt x="11144" y="6984"/>
                </a:lnTo>
                <a:lnTo>
                  <a:pt x="11071" y="7228"/>
                </a:lnTo>
                <a:lnTo>
                  <a:pt x="10974" y="7447"/>
                </a:lnTo>
                <a:lnTo>
                  <a:pt x="10755" y="7933"/>
                </a:lnTo>
                <a:lnTo>
                  <a:pt x="10487" y="8396"/>
                </a:lnTo>
                <a:lnTo>
                  <a:pt x="10317" y="8663"/>
                </a:lnTo>
                <a:lnTo>
                  <a:pt x="10098" y="8907"/>
                </a:lnTo>
                <a:lnTo>
                  <a:pt x="9879" y="9126"/>
                </a:lnTo>
                <a:lnTo>
                  <a:pt x="9611" y="9320"/>
                </a:lnTo>
                <a:lnTo>
                  <a:pt x="9344" y="9491"/>
                </a:lnTo>
                <a:lnTo>
                  <a:pt x="9052" y="9637"/>
                </a:lnTo>
                <a:lnTo>
                  <a:pt x="8735" y="9734"/>
                </a:lnTo>
                <a:lnTo>
                  <a:pt x="8419" y="9782"/>
                </a:lnTo>
                <a:lnTo>
                  <a:pt x="8078" y="9807"/>
                </a:lnTo>
                <a:lnTo>
                  <a:pt x="7738" y="9782"/>
                </a:lnTo>
                <a:lnTo>
                  <a:pt x="7397" y="9709"/>
                </a:lnTo>
                <a:lnTo>
                  <a:pt x="7056" y="9612"/>
                </a:lnTo>
                <a:lnTo>
                  <a:pt x="6716" y="9466"/>
                </a:lnTo>
                <a:lnTo>
                  <a:pt x="6424" y="9296"/>
                </a:lnTo>
                <a:lnTo>
                  <a:pt x="6107" y="9126"/>
                </a:lnTo>
                <a:lnTo>
                  <a:pt x="5840" y="8907"/>
                </a:lnTo>
                <a:lnTo>
                  <a:pt x="5596" y="8712"/>
                </a:lnTo>
                <a:lnTo>
                  <a:pt x="5377" y="8469"/>
                </a:lnTo>
                <a:lnTo>
                  <a:pt x="5158" y="8225"/>
                </a:lnTo>
                <a:lnTo>
                  <a:pt x="4988" y="7958"/>
                </a:lnTo>
                <a:lnTo>
                  <a:pt x="4891" y="7787"/>
                </a:lnTo>
                <a:lnTo>
                  <a:pt x="4818" y="7641"/>
                </a:lnTo>
                <a:lnTo>
                  <a:pt x="4696" y="7301"/>
                </a:lnTo>
                <a:lnTo>
                  <a:pt x="4599" y="6960"/>
                </a:lnTo>
                <a:lnTo>
                  <a:pt x="4477" y="6644"/>
                </a:lnTo>
                <a:lnTo>
                  <a:pt x="4428" y="6571"/>
                </a:lnTo>
                <a:lnTo>
                  <a:pt x="4355" y="6546"/>
                </a:lnTo>
                <a:lnTo>
                  <a:pt x="4282" y="6571"/>
                </a:lnTo>
                <a:lnTo>
                  <a:pt x="4258" y="6595"/>
                </a:lnTo>
                <a:lnTo>
                  <a:pt x="4234" y="6644"/>
                </a:lnTo>
                <a:lnTo>
                  <a:pt x="4209" y="6936"/>
                </a:lnTo>
                <a:lnTo>
                  <a:pt x="4234" y="7228"/>
                </a:lnTo>
                <a:lnTo>
                  <a:pt x="4088" y="7130"/>
                </a:lnTo>
                <a:lnTo>
                  <a:pt x="3966" y="7033"/>
                </a:lnTo>
                <a:lnTo>
                  <a:pt x="3845" y="6911"/>
                </a:lnTo>
                <a:lnTo>
                  <a:pt x="3772" y="6790"/>
                </a:lnTo>
                <a:lnTo>
                  <a:pt x="3699" y="6644"/>
                </a:lnTo>
                <a:lnTo>
                  <a:pt x="3650" y="6473"/>
                </a:lnTo>
                <a:lnTo>
                  <a:pt x="3577" y="6133"/>
                </a:lnTo>
                <a:lnTo>
                  <a:pt x="3553" y="5816"/>
                </a:lnTo>
                <a:lnTo>
                  <a:pt x="3577" y="5670"/>
                </a:lnTo>
                <a:lnTo>
                  <a:pt x="3601" y="5524"/>
                </a:lnTo>
                <a:lnTo>
                  <a:pt x="3650" y="5378"/>
                </a:lnTo>
                <a:lnTo>
                  <a:pt x="3699" y="5232"/>
                </a:lnTo>
                <a:lnTo>
                  <a:pt x="3772" y="5111"/>
                </a:lnTo>
                <a:lnTo>
                  <a:pt x="3893" y="5013"/>
                </a:lnTo>
                <a:lnTo>
                  <a:pt x="3942" y="5013"/>
                </a:lnTo>
                <a:lnTo>
                  <a:pt x="3918" y="5208"/>
                </a:lnTo>
                <a:lnTo>
                  <a:pt x="3942" y="5403"/>
                </a:lnTo>
                <a:lnTo>
                  <a:pt x="3966" y="5476"/>
                </a:lnTo>
                <a:lnTo>
                  <a:pt x="4015" y="5549"/>
                </a:lnTo>
                <a:lnTo>
                  <a:pt x="4063" y="5622"/>
                </a:lnTo>
                <a:lnTo>
                  <a:pt x="4136" y="5670"/>
                </a:lnTo>
                <a:lnTo>
                  <a:pt x="4209" y="5695"/>
                </a:lnTo>
                <a:lnTo>
                  <a:pt x="4258" y="5670"/>
                </a:lnTo>
                <a:lnTo>
                  <a:pt x="4307" y="5646"/>
                </a:lnTo>
                <a:lnTo>
                  <a:pt x="4355" y="5597"/>
                </a:lnTo>
                <a:lnTo>
                  <a:pt x="4355" y="5476"/>
                </a:lnTo>
                <a:lnTo>
                  <a:pt x="4355" y="5403"/>
                </a:lnTo>
                <a:lnTo>
                  <a:pt x="4307" y="5208"/>
                </a:lnTo>
                <a:lnTo>
                  <a:pt x="4331" y="5086"/>
                </a:lnTo>
                <a:lnTo>
                  <a:pt x="4355" y="4965"/>
                </a:lnTo>
                <a:lnTo>
                  <a:pt x="4453" y="4746"/>
                </a:lnTo>
                <a:lnTo>
                  <a:pt x="4550" y="4575"/>
                </a:lnTo>
                <a:lnTo>
                  <a:pt x="4647" y="4405"/>
                </a:lnTo>
                <a:lnTo>
                  <a:pt x="5085" y="4016"/>
                </a:lnTo>
                <a:lnTo>
                  <a:pt x="5377" y="3748"/>
                </a:lnTo>
                <a:lnTo>
                  <a:pt x="5669" y="3432"/>
                </a:lnTo>
                <a:lnTo>
                  <a:pt x="5791" y="3237"/>
                </a:lnTo>
                <a:lnTo>
                  <a:pt x="5888" y="3067"/>
                </a:lnTo>
                <a:lnTo>
                  <a:pt x="5961" y="2872"/>
                </a:lnTo>
                <a:lnTo>
                  <a:pt x="6010" y="2677"/>
                </a:lnTo>
                <a:lnTo>
                  <a:pt x="5986" y="2629"/>
                </a:lnTo>
                <a:lnTo>
                  <a:pt x="5937" y="2604"/>
                </a:lnTo>
                <a:lnTo>
                  <a:pt x="5888" y="2604"/>
                </a:lnTo>
                <a:lnTo>
                  <a:pt x="5864" y="2629"/>
                </a:lnTo>
                <a:lnTo>
                  <a:pt x="5718" y="2750"/>
                </a:lnTo>
                <a:lnTo>
                  <a:pt x="5596" y="2921"/>
                </a:lnTo>
                <a:lnTo>
                  <a:pt x="5377" y="3237"/>
                </a:lnTo>
                <a:lnTo>
                  <a:pt x="5110" y="3505"/>
                </a:lnTo>
                <a:lnTo>
                  <a:pt x="4818" y="3772"/>
                </a:lnTo>
                <a:lnTo>
                  <a:pt x="4647" y="3894"/>
                </a:lnTo>
                <a:lnTo>
                  <a:pt x="4453" y="4040"/>
                </a:lnTo>
                <a:lnTo>
                  <a:pt x="4063" y="4332"/>
                </a:lnTo>
                <a:lnTo>
                  <a:pt x="4112" y="3894"/>
                </a:lnTo>
                <a:lnTo>
                  <a:pt x="4209" y="3456"/>
                </a:lnTo>
                <a:lnTo>
                  <a:pt x="4331" y="3042"/>
                </a:lnTo>
                <a:lnTo>
                  <a:pt x="4477" y="2629"/>
                </a:lnTo>
                <a:lnTo>
                  <a:pt x="4599" y="2337"/>
                </a:lnTo>
                <a:lnTo>
                  <a:pt x="4769" y="2045"/>
                </a:lnTo>
                <a:lnTo>
                  <a:pt x="4939" y="1777"/>
                </a:lnTo>
                <a:lnTo>
                  <a:pt x="5158" y="1558"/>
                </a:lnTo>
                <a:lnTo>
                  <a:pt x="5256" y="1485"/>
                </a:lnTo>
                <a:lnTo>
                  <a:pt x="5377" y="1412"/>
                </a:lnTo>
                <a:lnTo>
                  <a:pt x="5596" y="1364"/>
                </a:lnTo>
                <a:lnTo>
                  <a:pt x="5815" y="1315"/>
                </a:lnTo>
                <a:lnTo>
                  <a:pt x="5913" y="1291"/>
                </a:lnTo>
                <a:lnTo>
                  <a:pt x="6034" y="1242"/>
                </a:lnTo>
                <a:lnTo>
                  <a:pt x="6034" y="1218"/>
                </a:lnTo>
                <a:lnTo>
                  <a:pt x="6034" y="1193"/>
                </a:lnTo>
                <a:lnTo>
                  <a:pt x="5961" y="1096"/>
                </a:lnTo>
                <a:lnTo>
                  <a:pt x="5888" y="1023"/>
                </a:lnTo>
                <a:lnTo>
                  <a:pt x="5767" y="974"/>
                </a:lnTo>
                <a:lnTo>
                  <a:pt x="5523" y="974"/>
                </a:lnTo>
                <a:lnTo>
                  <a:pt x="5402" y="999"/>
                </a:lnTo>
                <a:lnTo>
                  <a:pt x="5183" y="1072"/>
                </a:lnTo>
                <a:lnTo>
                  <a:pt x="5037" y="1145"/>
                </a:lnTo>
                <a:lnTo>
                  <a:pt x="4915" y="1242"/>
                </a:lnTo>
                <a:lnTo>
                  <a:pt x="4793" y="1364"/>
                </a:lnTo>
                <a:lnTo>
                  <a:pt x="4672" y="1485"/>
                </a:lnTo>
                <a:lnTo>
                  <a:pt x="4477" y="1728"/>
                </a:lnTo>
                <a:lnTo>
                  <a:pt x="4307" y="2020"/>
                </a:lnTo>
                <a:lnTo>
                  <a:pt x="4161" y="2312"/>
                </a:lnTo>
                <a:lnTo>
                  <a:pt x="4015" y="2653"/>
                </a:lnTo>
                <a:lnTo>
                  <a:pt x="3893" y="3018"/>
                </a:lnTo>
                <a:lnTo>
                  <a:pt x="3772" y="3359"/>
                </a:lnTo>
                <a:lnTo>
                  <a:pt x="3699" y="3724"/>
                </a:lnTo>
                <a:lnTo>
                  <a:pt x="3650" y="4113"/>
                </a:lnTo>
                <a:lnTo>
                  <a:pt x="3650" y="4454"/>
                </a:lnTo>
                <a:lnTo>
                  <a:pt x="3674" y="4819"/>
                </a:lnTo>
                <a:lnTo>
                  <a:pt x="3553" y="4892"/>
                </a:lnTo>
                <a:lnTo>
                  <a:pt x="3455" y="5038"/>
                </a:lnTo>
                <a:lnTo>
                  <a:pt x="3382" y="5184"/>
                </a:lnTo>
                <a:lnTo>
                  <a:pt x="3334" y="5378"/>
                </a:lnTo>
                <a:lnTo>
                  <a:pt x="3236" y="5719"/>
                </a:lnTo>
                <a:lnTo>
                  <a:pt x="3212" y="5962"/>
                </a:lnTo>
                <a:lnTo>
                  <a:pt x="3236" y="6230"/>
                </a:lnTo>
                <a:lnTo>
                  <a:pt x="3285" y="6522"/>
                </a:lnTo>
                <a:lnTo>
                  <a:pt x="3358" y="6814"/>
                </a:lnTo>
                <a:lnTo>
                  <a:pt x="3480" y="7082"/>
                </a:lnTo>
                <a:lnTo>
                  <a:pt x="3626" y="7325"/>
                </a:lnTo>
                <a:lnTo>
                  <a:pt x="3723" y="7422"/>
                </a:lnTo>
                <a:lnTo>
                  <a:pt x="3845" y="7520"/>
                </a:lnTo>
                <a:lnTo>
                  <a:pt x="3942" y="7593"/>
                </a:lnTo>
                <a:lnTo>
                  <a:pt x="4063" y="7641"/>
                </a:lnTo>
                <a:lnTo>
                  <a:pt x="4209" y="7690"/>
                </a:lnTo>
                <a:lnTo>
                  <a:pt x="4355" y="7690"/>
                </a:lnTo>
                <a:lnTo>
                  <a:pt x="4477" y="7933"/>
                </a:lnTo>
                <a:lnTo>
                  <a:pt x="4599" y="8177"/>
                </a:lnTo>
                <a:lnTo>
                  <a:pt x="4745" y="8396"/>
                </a:lnTo>
                <a:lnTo>
                  <a:pt x="4915" y="8615"/>
                </a:lnTo>
                <a:lnTo>
                  <a:pt x="5085" y="8809"/>
                </a:lnTo>
                <a:lnTo>
                  <a:pt x="5256" y="8980"/>
                </a:lnTo>
                <a:lnTo>
                  <a:pt x="5645" y="9320"/>
                </a:lnTo>
                <a:lnTo>
                  <a:pt x="6010" y="9588"/>
                </a:lnTo>
                <a:lnTo>
                  <a:pt x="6424" y="9831"/>
                </a:lnTo>
                <a:lnTo>
                  <a:pt x="6351" y="9855"/>
                </a:lnTo>
                <a:lnTo>
                  <a:pt x="6278" y="9928"/>
                </a:lnTo>
                <a:lnTo>
                  <a:pt x="6253" y="10001"/>
                </a:lnTo>
                <a:lnTo>
                  <a:pt x="6205" y="10074"/>
                </a:lnTo>
                <a:lnTo>
                  <a:pt x="6180" y="10269"/>
                </a:lnTo>
                <a:lnTo>
                  <a:pt x="6156" y="10464"/>
                </a:lnTo>
                <a:lnTo>
                  <a:pt x="6156" y="10610"/>
                </a:lnTo>
                <a:lnTo>
                  <a:pt x="6180" y="10804"/>
                </a:lnTo>
                <a:lnTo>
                  <a:pt x="6010" y="10829"/>
                </a:lnTo>
                <a:lnTo>
                  <a:pt x="5864" y="10853"/>
                </a:lnTo>
                <a:lnTo>
                  <a:pt x="5596" y="10902"/>
                </a:lnTo>
                <a:lnTo>
                  <a:pt x="5231" y="10975"/>
                </a:lnTo>
                <a:lnTo>
                  <a:pt x="4866" y="11072"/>
                </a:lnTo>
                <a:lnTo>
                  <a:pt x="4161" y="11242"/>
                </a:lnTo>
                <a:lnTo>
                  <a:pt x="3480" y="11437"/>
                </a:lnTo>
                <a:lnTo>
                  <a:pt x="2993" y="11632"/>
                </a:lnTo>
                <a:lnTo>
                  <a:pt x="2531" y="11826"/>
                </a:lnTo>
                <a:lnTo>
                  <a:pt x="2068" y="12070"/>
                </a:lnTo>
                <a:lnTo>
                  <a:pt x="1655" y="12362"/>
                </a:lnTo>
                <a:lnTo>
                  <a:pt x="1314" y="12654"/>
                </a:lnTo>
                <a:lnTo>
                  <a:pt x="973" y="12970"/>
                </a:lnTo>
                <a:lnTo>
                  <a:pt x="681" y="13335"/>
                </a:lnTo>
                <a:lnTo>
                  <a:pt x="414" y="13700"/>
                </a:lnTo>
                <a:lnTo>
                  <a:pt x="316" y="13919"/>
                </a:lnTo>
                <a:lnTo>
                  <a:pt x="219" y="14114"/>
                </a:lnTo>
                <a:lnTo>
                  <a:pt x="122" y="14333"/>
                </a:lnTo>
                <a:lnTo>
                  <a:pt x="73" y="14552"/>
                </a:lnTo>
                <a:lnTo>
                  <a:pt x="24" y="14771"/>
                </a:lnTo>
                <a:lnTo>
                  <a:pt x="0" y="14990"/>
                </a:lnTo>
                <a:lnTo>
                  <a:pt x="24" y="15209"/>
                </a:lnTo>
                <a:lnTo>
                  <a:pt x="49" y="15428"/>
                </a:lnTo>
                <a:lnTo>
                  <a:pt x="73" y="15525"/>
                </a:lnTo>
                <a:lnTo>
                  <a:pt x="122" y="15574"/>
                </a:lnTo>
                <a:lnTo>
                  <a:pt x="170" y="15598"/>
                </a:lnTo>
                <a:lnTo>
                  <a:pt x="243" y="15598"/>
                </a:lnTo>
                <a:lnTo>
                  <a:pt x="316" y="15671"/>
                </a:lnTo>
                <a:lnTo>
                  <a:pt x="414" y="15695"/>
                </a:lnTo>
                <a:lnTo>
                  <a:pt x="803" y="15720"/>
                </a:lnTo>
                <a:lnTo>
                  <a:pt x="1217" y="15793"/>
                </a:lnTo>
                <a:lnTo>
                  <a:pt x="1606" y="15890"/>
                </a:lnTo>
                <a:lnTo>
                  <a:pt x="1995" y="15987"/>
                </a:lnTo>
                <a:lnTo>
                  <a:pt x="2774" y="16231"/>
                </a:lnTo>
                <a:lnTo>
                  <a:pt x="3163" y="16328"/>
                </a:lnTo>
                <a:lnTo>
                  <a:pt x="3553" y="16401"/>
                </a:lnTo>
                <a:lnTo>
                  <a:pt x="4599" y="16498"/>
                </a:lnTo>
                <a:lnTo>
                  <a:pt x="5669" y="16547"/>
                </a:lnTo>
                <a:lnTo>
                  <a:pt x="6716" y="16596"/>
                </a:lnTo>
                <a:lnTo>
                  <a:pt x="7762" y="16620"/>
                </a:lnTo>
                <a:lnTo>
                  <a:pt x="9879" y="16620"/>
                </a:lnTo>
                <a:lnTo>
                  <a:pt x="10950" y="16547"/>
                </a:lnTo>
                <a:lnTo>
                  <a:pt x="11996" y="16450"/>
                </a:lnTo>
                <a:lnTo>
                  <a:pt x="12823" y="16352"/>
                </a:lnTo>
                <a:lnTo>
                  <a:pt x="13626" y="16255"/>
                </a:lnTo>
                <a:lnTo>
                  <a:pt x="14040" y="16206"/>
                </a:lnTo>
                <a:lnTo>
                  <a:pt x="14453" y="16109"/>
                </a:lnTo>
                <a:lnTo>
                  <a:pt x="14843" y="16012"/>
                </a:lnTo>
                <a:lnTo>
                  <a:pt x="15232" y="15890"/>
                </a:lnTo>
                <a:lnTo>
                  <a:pt x="15305" y="15841"/>
                </a:lnTo>
                <a:lnTo>
                  <a:pt x="15378" y="15768"/>
                </a:lnTo>
                <a:lnTo>
                  <a:pt x="15402" y="15695"/>
                </a:lnTo>
                <a:lnTo>
                  <a:pt x="15427" y="15622"/>
                </a:lnTo>
                <a:lnTo>
                  <a:pt x="15524" y="15622"/>
                </a:lnTo>
                <a:lnTo>
                  <a:pt x="15621" y="15574"/>
                </a:lnTo>
                <a:lnTo>
                  <a:pt x="15670" y="15549"/>
                </a:lnTo>
                <a:lnTo>
                  <a:pt x="15694" y="15501"/>
                </a:lnTo>
                <a:lnTo>
                  <a:pt x="15694" y="15452"/>
                </a:lnTo>
                <a:lnTo>
                  <a:pt x="15694" y="15379"/>
                </a:lnTo>
                <a:lnTo>
                  <a:pt x="15646" y="14965"/>
                </a:lnTo>
                <a:lnTo>
                  <a:pt x="15548" y="14576"/>
                </a:lnTo>
                <a:lnTo>
                  <a:pt x="15427" y="14187"/>
                </a:lnTo>
                <a:lnTo>
                  <a:pt x="15256" y="13822"/>
                </a:lnTo>
                <a:lnTo>
                  <a:pt x="15281" y="13822"/>
                </a:lnTo>
                <a:lnTo>
                  <a:pt x="15329" y="13797"/>
                </a:lnTo>
                <a:lnTo>
                  <a:pt x="15354" y="13724"/>
                </a:lnTo>
                <a:lnTo>
                  <a:pt x="15354" y="13676"/>
                </a:lnTo>
                <a:lnTo>
                  <a:pt x="15305" y="13627"/>
                </a:lnTo>
                <a:lnTo>
                  <a:pt x="15110" y="13554"/>
                </a:lnTo>
                <a:lnTo>
                  <a:pt x="14989" y="13359"/>
                </a:lnTo>
                <a:lnTo>
                  <a:pt x="14843" y="13140"/>
                </a:lnTo>
                <a:lnTo>
                  <a:pt x="14502" y="12751"/>
                </a:lnTo>
                <a:lnTo>
                  <a:pt x="14113" y="12386"/>
                </a:lnTo>
                <a:lnTo>
                  <a:pt x="13699" y="12070"/>
                </a:lnTo>
                <a:lnTo>
                  <a:pt x="13456" y="11924"/>
                </a:lnTo>
                <a:lnTo>
                  <a:pt x="13237" y="11778"/>
                </a:lnTo>
                <a:lnTo>
                  <a:pt x="12726" y="11559"/>
                </a:lnTo>
                <a:lnTo>
                  <a:pt x="12215" y="11388"/>
                </a:lnTo>
                <a:lnTo>
                  <a:pt x="11680" y="11242"/>
                </a:lnTo>
                <a:lnTo>
                  <a:pt x="11071" y="11121"/>
                </a:lnTo>
                <a:lnTo>
                  <a:pt x="10463" y="11023"/>
                </a:lnTo>
                <a:lnTo>
                  <a:pt x="10341" y="10999"/>
                </a:lnTo>
                <a:lnTo>
                  <a:pt x="10244" y="10975"/>
                </a:lnTo>
                <a:lnTo>
                  <a:pt x="9879" y="10902"/>
                </a:lnTo>
                <a:lnTo>
                  <a:pt x="9684" y="10877"/>
                </a:lnTo>
                <a:lnTo>
                  <a:pt x="9490" y="10877"/>
                </a:lnTo>
                <a:lnTo>
                  <a:pt x="9490" y="10780"/>
                </a:lnTo>
                <a:lnTo>
                  <a:pt x="9490" y="10658"/>
                </a:lnTo>
                <a:lnTo>
                  <a:pt x="9490" y="10415"/>
                </a:lnTo>
                <a:lnTo>
                  <a:pt x="9490" y="10172"/>
                </a:lnTo>
                <a:lnTo>
                  <a:pt x="9465" y="10050"/>
                </a:lnTo>
                <a:lnTo>
                  <a:pt x="9441" y="9977"/>
                </a:lnTo>
                <a:lnTo>
                  <a:pt x="9660" y="9831"/>
                </a:lnTo>
                <a:lnTo>
                  <a:pt x="9879" y="9709"/>
                </a:lnTo>
                <a:lnTo>
                  <a:pt x="10098" y="9539"/>
                </a:lnTo>
                <a:lnTo>
                  <a:pt x="10293" y="9369"/>
                </a:lnTo>
                <a:lnTo>
                  <a:pt x="10463" y="9174"/>
                </a:lnTo>
                <a:lnTo>
                  <a:pt x="10633" y="8980"/>
                </a:lnTo>
                <a:lnTo>
                  <a:pt x="10804" y="8761"/>
                </a:lnTo>
                <a:lnTo>
                  <a:pt x="10950" y="8542"/>
                </a:lnTo>
                <a:lnTo>
                  <a:pt x="11193" y="8128"/>
                </a:lnTo>
                <a:lnTo>
                  <a:pt x="11363" y="7812"/>
                </a:lnTo>
                <a:lnTo>
                  <a:pt x="11509" y="7495"/>
                </a:lnTo>
                <a:lnTo>
                  <a:pt x="11582" y="7495"/>
                </a:lnTo>
                <a:lnTo>
                  <a:pt x="11655" y="7471"/>
                </a:lnTo>
                <a:lnTo>
                  <a:pt x="11801" y="7398"/>
                </a:lnTo>
                <a:lnTo>
                  <a:pt x="11947" y="7252"/>
                </a:lnTo>
                <a:lnTo>
                  <a:pt x="12093" y="7082"/>
                </a:lnTo>
                <a:lnTo>
                  <a:pt x="12215" y="6887"/>
                </a:lnTo>
                <a:lnTo>
                  <a:pt x="12288" y="6717"/>
                </a:lnTo>
                <a:lnTo>
                  <a:pt x="12409" y="6425"/>
                </a:lnTo>
                <a:lnTo>
                  <a:pt x="12458" y="6206"/>
                </a:lnTo>
                <a:lnTo>
                  <a:pt x="12482" y="5987"/>
                </a:lnTo>
                <a:lnTo>
                  <a:pt x="12482" y="5768"/>
                </a:lnTo>
                <a:lnTo>
                  <a:pt x="12458" y="5549"/>
                </a:lnTo>
                <a:lnTo>
                  <a:pt x="12434" y="5330"/>
                </a:lnTo>
                <a:lnTo>
                  <a:pt x="12361" y="5111"/>
                </a:lnTo>
                <a:lnTo>
                  <a:pt x="12263" y="4916"/>
                </a:lnTo>
                <a:lnTo>
                  <a:pt x="12142" y="4721"/>
                </a:lnTo>
                <a:lnTo>
                  <a:pt x="12190" y="4697"/>
                </a:lnTo>
                <a:lnTo>
                  <a:pt x="12239" y="4648"/>
                </a:lnTo>
                <a:lnTo>
                  <a:pt x="12263" y="4551"/>
                </a:lnTo>
                <a:lnTo>
                  <a:pt x="12239" y="4454"/>
                </a:lnTo>
                <a:lnTo>
                  <a:pt x="12166" y="4356"/>
                </a:lnTo>
                <a:lnTo>
                  <a:pt x="12166" y="3797"/>
                </a:lnTo>
                <a:lnTo>
                  <a:pt x="12142" y="3237"/>
                </a:lnTo>
                <a:lnTo>
                  <a:pt x="12093" y="2969"/>
                </a:lnTo>
                <a:lnTo>
                  <a:pt x="12044" y="2677"/>
                </a:lnTo>
                <a:lnTo>
                  <a:pt x="11971" y="2410"/>
                </a:lnTo>
                <a:lnTo>
                  <a:pt x="11899" y="2142"/>
                </a:lnTo>
                <a:lnTo>
                  <a:pt x="11801" y="1874"/>
                </a:lnTo>
                <a:lnTo>
                  <a:pt x="11680" y="1631"/>
                </a:lnTo>
                <a:lnTo>
                  <a:pt x="11534" y="1412"/>
                </a:lnTo>
                <a:lnTo>
                  <a:pt x="11363" y="1193"/>
                </a:lnTo>
                <a:lnTo>
                  <a:pt x="11193" y="974"/>
                </a:lnTo>
                <a:lnTo>
                  <a:pt x="10974" y="804"/>
                </a:lnTo>
                <a:lnTo>
                  <a:pt x="10755" y="634"/>
                </a:lnTo>
                <a:lnTo>
                  <a:pt x="10487" y="488"/>
                </a:lnTo>
                <a:lnTo>
                  <a:pt x="10171" y="342"/>
                </a:lnTo>
                <a:lnTo>
                  <a:pt x="9782" y="220"/>
                </a:lnTo>
                <a:lnTo>
                  <a:pt x="9417" y="123"/>
                </a:lnTo>
                <a:lnTo>
                  <a:pt x="9003" y="50"/>
                </a:lnTo>
                <a:lnTo>
                  <a:pt x="8589" y="25"/>
                </a:lnTo>
                <a:lnTo>
                  <a:pt x="82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>
            <a:spLocks noGrp="1"/>
          </p:cNvSpPr>
          <p:nvPr>
            <p:ph type="ctrTitle" idx="4294967295"/>
          </p:nvPr>
        </p:nvSpPr>
        <p:spPr>
          <a:xfrm>
            <a:off x="1083450" y="1537325"/>
            <a:ext cx="69771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Akého Ježiša zažívaš TY?</a:t>
            </a:r>
            <a:endParaRPr sz="6000"/>
          </a:p>
        </p:txBody>
      </p:sp>
      <p:grpSp>
        <p:nvGrpSpPr>
          <p:cNvPr id="187" name="Google Shape;187;p28"/>
          <p:cNvGrpSpPr/>
          <p:nvPr/>
        </p:nvGrpSpPr>
        <p:grpSpPr>
          <a:xfrm rot="-7230029">
            <a:off x="7180490" y="1119986"/>
            <a:ext cx="1516808" cy="960909"/>
            <a:chOff x="238125" y="1918825"/>
            <a:chExt cx="1042450" cy="660400"/>
          </a:xfrm>
        </p:grpSpPr>
        <p:sp>
          <p:nvSpPr>
            <p:cNvPr id="188" name="Google Shape;188;p28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8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" name="Google Shape;190;p28"/>
          <p:cNvGrpSpPr/>
          <p:nvPr/>
        </p:nvGrpSpPr>
        <p:grpSpPr>
          <a:xfrm rot="4843953" flipH="1">
            <a:off x="991548" y="1521802"/>
            <a:ext cx="1166676" cy="1032863"/>
            <a:chOff x="1113100" y="2199475"/>
            <a:chExt cx="801900" cy="709925"/>
          </a:xfrm>
        </p:grpSpPr>
        <p:sp>
          <p:nvSpPr>
            <p:cNvPr id="191" name="Google Shape;191;p28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8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" name="Google Shape;193;p28"/>
          <p:cNvGrpSpPr/>
          <p:nvPr/>
        </p:nvGrpSpPr>
        <p:grpSpPr>
          <a:xfrm rot="2011211">
            <a:off x="1895304" y="413131"/>
            <a:ext cx="1046869" cy="269659"/>
            <a:chOff x="271125" y="812725"/>
            <a:chExt cx="766525" cy="221725"/>
          </a:xfrm>
        </p:grpSpPr>
        <p:sp>
          <p:nvSpPr>
            <p:cNvPr id="194" name="Google Shape;194;p28"/>
            <p:cNvSpPr/>
            <p:nvPr/>
          </p:nvSpPr>
          <p:spPr>
            <a:xfrm>
              <a:off x="271125" y="921200"/>
              <a:ext cx="695775" cy="70775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8"/>
            <p:cNvSpPr/>
            <p:nvPr/>
          </p:nvSpPr>
          <p:spPr>
            <a:xfrm>
              <a:off x="858375" y="812725"/>
              <a:ext cx="179275" cy="221725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6" name="Google Shape;196;p2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2.</a:t>
            </a:r>
            <a:endParaRPr sz="6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Ježišova reakcia</a:t>
            </a:r>
            <a:endParaRPr/>
          </a:p>
        </p:txBody>
      </p:sp>
      <p:sp>
        <p:nvSpPr>
          <p:cNvPr id="202" name="Google Shape;202;p29"/>
          <p:cNvSpPr/>
          <p:nvPr/>
        </p:nvSpPr>
        <p:spPr>
          <a:xfrm>
            <a:off x="3617075" y="256025"/>
            <a:ext cx="1824693" cy="1702276"/>
          </a:xfrm>
          <a:custGeom>
            <a:avLst/>
            <a:gdLst/>
            <a:ahLst/>
            <a:cxnLst/>
            <a:rect l="l" t="t" r="r" b="b"/>
            <a:pathLst>
              <a:path w="73112" h="68207" extrusionOk="0">
                <a:moveTo>
                  <a:pt x="46809" y="1210"/>
                </a:moveTo>
                <a:lnTo>
                  <a:pt x="46886" y="1227"/>
                </a:lnTo>
                <a:lnTo>
                  <a:pt x="46886" y="1227"/>
                </a:lnTo>
                <a:lnTo>
                  <a:pt x="46866" y="1215"/>
                </a:lnTo>
                <a:lnTo>
                  <a:pt x="46809" y="1210"/>
                </a:lnTo>
                <a:close/>
                <a:moveTo>
                  <a:pt x="35754" y="1982"/>
                </a:moveTo>
                <a:lnTo>
                  <a:pt x="36320" y="2170"/>
                </a:lnTo>
                <a:lnTo>
                  <a:pt x="36037" y="2170"/>
                </a:lnTo>
                <a:lnTo>
                  <a:pt x="35660" y="2076"/>
                </a:lnTo>
                <a:lnTo>
                  <a:pt x="35754" y="1982"/>
                </a:lnTo>
                <a:close/>
                <a:moveTo>
                  <a:pt x="42641" y="1321"/>
                </a:moveTo>
                <a:lnTo>
                  <a:pt x="44622" y="1510"/>
                </a:lnTo>
                <a:lnTo>
                  <a:pt x="46603" y="1793"/>
                </a:lnTo>
                <a:lnTo>
                  <a:pt x="46226" y="1793"/>
                </a:lnTo>
                <a:lnTo>
                  <a:pt x="46320" y="1982"/>
                </a:lnTo>
                <a:lnTo>
                  <a:pt x="45660" y="1793"/>
                </a:lnTo>
                <a:lnTo>
                  <a:pt x="44905" y="1699"/>
                </a:lnTo>
                <a:lnTo>
                  <a:pt x="44905" y="1699"/>
                </a:lnTo>
                <a:lnTo>
                  <a:pt x="45188" y="2076"/>
                </a:lnTo>
                <a:lnTo>
                  <a:pt x="45282" y="2265"/>
                </a:lnTo>
                <a:lnTo>
                  <a:pt x="45094" y="2265"/>
                </a:lnTo>
                <a:lnTo>
                  <a:pt x="44716" y="2170"/>
                </a:lnTo>
                <a:lnTo>
                  <a:pt x="43773" y="1793"/>
                </a:lnTo>
                <a:lnTo>
                  <a:pt x="42641" y="1321"/>
                </a:lnTo>
                <a:close/>
                <a:moveTo>
                  <a:pt x="34622" y="5095"/>
                </a:moveTo>
                <a:lnTo>
                  <a:pt x="34169" y="5151"/>
                </a:lnTo>
                <a:lnTo>
                  <a:pt x="34169" y="5151"/>
                </a:lnTo>
                <a:lnTo>
                  <a:pt x="34056" y="5189"/>
                </a:lnTo>
                <a:lnTo>
                  <a:pt x="34622" y="5095"/>
                </a:lnTo>
                <a:close/>
                <a:moveTo>
                  <a:pt x="58490" y="6793"/>
                </a:moveTo>
                <a:lnTo>
                  <a:pt x="59056" y="7453"/>
                </a:lnTo>
                <a:lnTo>
                  <a:pt x="59087" y="7476"/>
                </a:lnTo>
                <a:lnTo>
                  <a:pt x="58490" y="6793"/>
                </a:lnTo>
                <a:close/>
                <a:moveTo>
                  <a:pt x="56697" y="7736"/>
                </a:moveTo>
                <a:lnTo>
                  <a:pt x="57358" y="8113"/>
                </a:lnTo>
                <a:lnTo>
                  <a:pt x="57075" y="8113"/>
                </a:lnTo>
                <a:lnTo>
                  <a:pt x="56697" y="7736"/>
                </a:lnTo>
                <a:close/>
                <a:moveTo>
                  <a:pt x="59810" y="8679"/>
                </a:moveTo>
                <a:lnTo>
                  <a:pt x="60087" y="8956"/>
                </a:lnTo>
                <a:lnTo>
                  <a:pt x="59905" y="8774"/>
                </a:lnTo>
                <a:lnTo>
                  <a:pt x="59810" y="8679"/>
                </a:lnTo>
                <a:close/>
                <a:moveTo>
                  <a:pt x="57546" y="8019"/>
                </a:moveTo>
                <a:lnTo>
                  <a:pt x="58395" y="8774"/>
                </a:lnTo>
                <a:lnTo>
                  <a:pt x="59339" y="9434"/>
                </a:lnTo>
                <a:lnTo>
                  <a:pt x="58490" y="8868"/>
                </a:lnTo>
                <a:lnTo>
                  <a:pt x="57735" y="8208"/>
                </a:lnTo>
                <a:lnTo>
                  <a:pt x="57546" y="8019"/>
                </a:lnTo>
                <a:close/>
                <a:moveTo>
                  <a:pt x="60282" y="9246"/>
                </a:moveTo>
                <a:lnTo>
                  <a:pt x="60565" y="9812"/>
                </a:lnTo>
                <a:lnTo>
                  <a:pt x="60282" y="9529"/>
                </a:lnTo>
                <a:lnTo>
                  <a:pt x="60282" y="9340"/>
                </a:lnTo>
                <a:lnTo>
                  <a:pt x="60282" y="9246"/>
                </a:lnTo>
                <a:close/>
                <a:moveTo>
                  <a:pt x="59999" y="8396"/>
                </a:moveTo>
                <a:lnTo>
                  <a:pt x="60659" y="8774"/>
                </a:lnTo>
                <a:lnTo>
                  <a:pt x="61131" y="9340"/>
                </a:lnTo>
                <a:lnTo>
                  <a:pt x="61603" y="9906"/>
                </a:lnTo>
                <a:lnTo>
                  <a:pt x="61886" y="10566"/>
                </a:lnTo>
                <a:lnTo>
                  <a:pt x="60942" y="9434"/>
                </a:lnTo>
                <a:lnTo>
                  <a:pt x="61320" y="10095"/>
                </a:lnTo>
                <a:lnTo>
                  <a:pt x="59999" y="8396"/>
                </a:lnTo>
                <a:close/>
                <a:moveTo>
                  <a:pt x="63773" y="11132"/>
                </a:moveTo>
                <a:lnTo>
                  <a:pt x="64537" y="12278"/>
                </a:lnTo>
                <a:lnTo>
                  <a:pt x="64622" y="12359"/>
                </a:lnTo>
                <a:lnTo>
                  <a:pt x="63773" y="11132"/>
                </a:lnTo>
                <a:close/>
                <a:moveTo>
                  <a:pt x="65093" y="14528"/>
                </a:moveTo>
                <a:lnTo>
                  <a:pt x="65376" y="15189"/>
                </a:lnTo>
                <a:lnTo>
                  <a:pt x="65659" y="15755"/>
                </a:lnTo>
                <a:lnTo>
                  <a:pt x="66037" y="16981"/>
                </a:lnTo>
                <a:lnTo>
                  <a:pt x="65659" y="16321"/>
                </a:lnTo>
                <a:lnTo>
                  <a:pt x="65282" y="15377"/>
                </a:lnTo>
                <a:lnTo>
                  <a:pt x="65093" y="14528"/>
                </a:lnTo>
                <a:close/>
                <a:moveTo>
                  <a:pt x="65093" y="16321"/>
                </a:moveTo>
                <a:lnTo>
                  <a:pt x="65565" y="16698"/>
                </a:lnTo>
                <a:lnTo>
                  <a:pt x="65942" y="17076"/>
                </a:lnTo>
                <a:lnTo>
                  <a:pt x="66320" y="17547"/>
                </a:lnTo>
                <a:lnTo>
                  <a:pt x="66414" y="17830"/>
                </a:lnTo>
                <a:lnTo>
                  <a:pt x="66508" y="18113"/>
                </a:lnTo>
                <a:lnTo>
                  <a:pt x="65848" y="17170"/>
                </a:lnTo>
                <a:lnTo>
                  <a:pt x="65093" y="16321"/>
                </a:lnTo>
                <a:close/>
                <a:moveTo>
                  <a:pt x="72074" y="36226"/>
                </a:moveTo>
                <a:lnTo>
                  <a:pt x="71791" y="37547"/>
                </a:lnTo>
                <a:lnTo>
                  <a:pt x="71603" y="38773"/>
                </a:lnTo>
                <a:lnTo>
                  <a:pt x="71320" y="40000"/>
                </a:lnTo>
                <a:lnTo>
                  <a:pt x="70754" y="41509"/>
                </a:lnTo>
                <a:lnTo>
                  <a:pt x="70942" y="40283"/>
                </a:lnTo>
                <a:lnTo>
                  <a:pt x="71225" y="38962"/>
                </a:lnTo>
                <a:lnTo>
                  <a:pt x="72074" y="36226"/>
                </a:lnTo>
                <a:close/>
                <a:moveTo>
                  <a:pt x="69150" y="44433"/>
                </a:moveTo>
                <a:lnTo>
                  <a:pt x="68867" y="44905"/>
                </a:lnTo>
                <a:lnTo>
                  <a:pt x="68584" y="45377"/>
                </a:lnTo>
                <a:lnTo>
                  <a:pt x="68206" y="45754"/>
                </a:lnTo>
                <a:lnTo>
                  <a:pt x="67923" y="46132"/>
                </a:lnTo>
                <a:lnTo>
                  <a:pt x="68112" y="45754"/>
                </a:lnTo>
                <a:lnTo>
                  <a:pt x="68678" y="45188"/>
                </a:lnTo>
                <a:lnTo>
                  <a:pt x="69150" y="44433"/>
                </a:lnTo>
                <a:close/>
                <a:moveTo>
                  <a:pt x="67357" y="47830"/>
                </a:moveTo>
                <a:lnTo>
                  <a:pt x="66886" y="48584"/>
                </a:lnTo>
                <a:lnTo>
                  <a:pt x="66508" y="48867"/>
                </a:lnTo>
                <a:lnTo>
                  <a:pt x="66414" y="48867"/>
                </a:lnTo>
                <a:lnTo>
                  <a:pt x="66414" y="48773"/>
                </a:lnTo>
                <a:lnTo>
                  <a:pt x="66886" y="48301"/>
                </a:lnTo>
                <a:lnTo>
                  <a:pt x="67357" y="47830"/>
                </a:lnTo>
                <a:close/>
                <a:moveTo>
                  <a:pt x="65093" y="48396"/>
                </a:moveTo>
                <a:lnTo>
                  <a:pt x="65376" y="48490"/>
                </a:lnTo>
                <a:lnTo>
                  <a:pt x="64905" y="49056"/>
                </a:lnTo>
                <a:lnTo>
                  <a:pt x="64622" y="49528"/>
                </a:lnTo>
                <a:lnTo>
                  <a:pt x="64244" y="49811"/>
                </a:lnTo>
                <a:lnTo>
                  <a:pt x="64244" y="49905"/>
                </a:lnTo>
                <a:lnTo>
                  <a:pt x="64056" y="49905"/>
                </a:lnTo>
                <a:lnTo>
                  <a:pt x="64056" y="49811"/>
                </a:lnTo>
                <a:lnTo>
                  <a:pt x="64433" y="49150"/>
                </a:lnTo>
                <a:lnTo>
                  <a:pt x="64622" y="48867"/>
                </a:lnTo>
                <a:lnTo>
                  <a:pt x="64905" y="48584"/>
                </a:lnTo>
                <a:lnTo>
                  <a:pt x="65093" y="48396"/>
                </a:lnTo>
                <a:close/>
                <a:moveTo>
                  <a:pt x="6981" y="52452"/>
                </a:moveTo>
                <a:lnTo>
                  <a:pt x="7170" y="53112"/>
                </a:lnTo>
                <a:lnTo>
                  <a:pt x="7075" y="53018"/>
                </a:lnTo>
                <a:lnTo>
                  <a:pt x="6981" y="52641"/>
                </a:lnTo>
                <a:lnTo>
                  <a:pt x="6981" y="52452"/>
                </a:lnTo>
                <a:close/>
                <a:moveTo>
                  <a:pt x="7736" y="54339"/>
                </a:moveTo>
                <a:lnTo>
                  <a:pt x="7641" y="54433"/>
                </a:lnTo>
                <a:lnTo>
                  <a:pt x="7641" y="54339"/>
                </a:lnTo>
                <a:close/>
                <a:moveTo>
                  <a:pt x="61225" y="55094"/>
                </a:moveTo>
                <a:lnTo>
                  <a:pt x="61037" y="55377"/>
                </a:lnTo>
                <a:lnTo>
                  <a:pt x="60754" y="55471"/>
                </a:lnTo>
                <a:lnTo>
                  <a:pt x="60754" y="55471"/>
                </a:lnTo>
                <a:lnTo>
                  <a:pt x="60942" y="55282"/>
                </a:lnTo>
                <a:lnTo>
                  <a:pt x="61225" y="55094"/>
                </a:lnTo>
                <a:close/>
                <a:moveTo>
                  <a:pt x="6132" y="53867"/>
                </a:moveTo>
                <a:lnTo>
                  <a:pt x="7358" y="55377"/>
                </a:lnTo>
                <a:lnTo>
                  <a:pt x="7641" y="55471"/>
                </a:lnTo>
                <a:lnTo>
                  <a:pt x="7641" y="55471"/>
                </a:lnTo>
                <a:lnTo>
                  <a:pt x="7641" y="55471"/>
                </a:lnTo>
                <a:lnTo>
                  <a:pt x="7830" y="55565"/>
                </a:lnTo>
                <a:lnTo>
                  <a:pt x="8302" y="56414"/>
                </a:lnTo>
                <a:lnTo>
                  <a:pt x="7170" y="55471"/>
                </a:lnTo>
                <a:lnTo>
                  <a:pt x="6509" y="54622"/>
                </a:lnTo>
                <a:lnTo>
                  <a:pt x="6226" y="54245"/>
                </a:lnTo>
                <a:lnTo>
                  <a:pt x="6132" y="53867"/>
                </a:lnTo>
                <a:close/>
                <a:moveTo>
                  <a:pt x="9056" y="56414"/>
                </a:moveTo>
                <a:lnTo>
                  <a:pt x="9245" y="56509"/>
                </a:lnTo>
                <a:lnTo>
                  <a:pt x="9151" y="56509"/>
                </a:lnTo>
                <a:lnTo>
                  <a:pt x="9056" y="56414"/>
                </a:lnTo>
                <a:close/>
                <a:moveTo>
                  <a:pt x="10472" y="56980"/>
                </a:moveTo>
                <a:lnTo>
                  <a:pt x="11321" y="57358"/>
                </a:lnTo>
                <a:lnTo>
                  <a:pt x="11887" y="57735"/>
                </a:lnTo>
                <a:lnTo>
                  <a:pt x="12264" y="58018"/>
                </a:lnTo>
                <a:lnTo>
                  <a:pt x="11604" y="57641"/>
                </a:lnTo>
                <a:lnTo>
                  <a:pt x="11604" y="57641"/>
                </a:lnTo>
                <a:lnTo>
                  <a:pt x="11792" y="58112"/>
                </a:lnTo>
                <a:lnTo>
                  <a:pt x="11604" y="58018"/>
                </a:lnTo>
                <a:lnTo>
                  <a:pt x="11132" y="57452"/>
                </a:lnTo>
                <a:lnTo>
                  <a:pt x="10849" y="57169"/>
                </a:lnTo>
                <a:lnTo>
                  <a:pt x="10472" y="56980"/>
                </a:lnTo>
                <a:close/>
                <a:moveTo>
                  <a:pt x="18019" y="59433"/>
                </a:moveTo>
                <a:lnTo>
                  <a:pt x="18773" y="59810"/>
                </a:lnTo>
                <a:lnTo>
                  <a:pt x="19528" y="60376"/>
                </a:lnTo>
                <a:lnTo>
                  <a:pt x="19056" y="60282"/>
                </a:lnTo>
                <a:lnTo>
                  <a:pt x="18962" y="60188"/>
                </a:lnTo>
                <a:lnTo>
                  <a:pt x="18490" y="59810"/>
                </a:lnTo>
                <a:lnTo>
                  <a:pt x="18019" y="59433"/>
                </a:lnTo>
                <a:close/>
                <a:moveTo>
                  <a:pt x="14528" y="59999"/>
                </a:moveTo>
                <a:lnTo>
                  <a:pt x="14717" y="60093"/>
                </a:lnTo>
                <a:lnTo>
                  <a:pt x="14905" y="60188"/>
                </a:lnTo>
                <a:lnTo>
                  <a:pt x="15188" y="60471"/>
                </a:lnTo>
                <a:lnTo>
                  <a:pt x="15283" y="60565"/>
                </a:lnTo>
                <a:lnTo>
                  <a:pt x="15188" y="60565"/>
                </a:lnTo>
                <a:lnTo>
                  <a:pt x="14528" y="59999"/>
                </a:lnTo>
                <a:close/>
                <a:moveTo>
                  <a:pt x="49339" y="60188"/>
                </a:moveTo>
                <a:lnTo>
                  <a:pt x="48395" y="60565"/>
                </a:lnTo>
                <a:lnTo>
                  <a:pt x="47924" y="60754"/>
                </a:lnTo>
                <a:lnTo>
                  <a:pt x="47452" y="60754"/>
                </a:lnTo>
                <a:lnTo>
                  <a:pt x="47924" y="60471"/>
                </a:lnTo>
                <a:lnTo>
                  <a:pt x="48301" y="60282"/>
                </a:lnTo>
                <a:lnTo>
                  <a:pt x="49056" y="60188"/>
                </a:lnTo>
                <a:close/>
                <a:moveTo>
                  <a:pt x="19245" y="60565"/>
                </a:moveTo>
                <a:lnTo>
                  <a:pt x="19811" y="60659"/>
                </a:lnTo>
                <a:lnTo>
                  <a:pt x="20566" y="61037"/>
                </a:lnTo>
                <a:lnTo>
                  <a:pt x="20566" y="61037"/>
                </a:lnTo>
                <a:lnTo>
                  <a:pt x="19811" y="60848"/>
                </a:lnTo>
                <a:lnTo>
                  <a:pt x="19245" y="60565"/>
                </a:lnTo>
                <a:close/>
                <a:moveTo>
                  <a:pt x="47075" y="61226"/>
                </a:moveTo>
                <a:lnTo>
                  <a:pt x="46792" y="61414"/>
                </a:lnTo>
                <a:lnTo>
                  <a:pt x="46697" y="61509"/>
                </a:lnTo>
                <a:lnTo>
                  <a:pt x="46792" y="61603"/>
                </a:lnTo>
                <a:lnTo>
                  <a:pt x="47263" y="61603"/>
                </a:lnTo>
                <a:lnTo>
                  <a:pt x="47641" y="61509"/>
                </a:lnTo>
                <a:lnTo>
                  <a:pt x="46886" y="61792"/>
                </a:lnTo>
                <a:lnTo>
                  <a:pt x="46131" y="61886"/>
                </a:lnTo>
                <a:lnTo>
                  <a:pt x="46131" y="61980"/>
                </a:lnTo>
                <a:lnTo>
                  <a:pt x="46037" y="61980"/>
                </a:lnTo>
                <a:lnTo>
                  <a:pt x="45660" y="61697"/>
                </a:lnTo>
                <a:lnTo>
                  <a:pt x="46320" y="61320"/>
                </a:lnTo>
                <a:lnTo>
                  <a:pt x="47075" y="61226"/>
                </a:lnTo>
                <a:close/>
                <a:moveTo>
                  <a:pt x="24151" y="63678"/>
                </a:moveTo>
                <a:lnTo>
                  <a:pt x="24905" y="63961"/>
                </a:lnTo>
                <a:lnTo>
                  <a:pt x="25754" y="64244"/>
                </a:lnTo>
                <a:lnTo>
                  <a:pt x="25188" y="64244"/>
                </a:lnTo>
                <a:lnTo>
                  <a:pt x="24151" y="64150"/>
                </a:lnTo>
                <a:lnTo>
                  <a:pt x="23773" y="64056"/>
                </a:lnTo>
                <a:lnTo>
                  <a:pt x="23585" y="63961"/>
                </a:lnTo>
                <a:lnTo>
                  <a:pt x="23585" y="63867"/>
                </a:lnTo>
                <a:lnTo>
                  <a:pt x="23585" y="63773"/>
                </a:lnTo>
                <a:lnTo>
                  <a:pt x="24151" y="63678"/>
                </a:lnTo>
                <a:close/>
                <a:moveTo>
                  <a:pt x="34811" y="64622"/>
                </a:moveTo>
                <a:lnTo>
                  <a:pt x="35094" y="64810"/>
                </a:lnTo>
                <a:lnTo>
                  <a:pt x="35377" y="64905"/>
                </a:lnTo>
                <a:lnTo>
                  <a:pt x="34622" y="64999"/>
                </a:lnTo>
                <a:lnTo>
                  <a:pt x="34056" y="64999"/>
                </a:lnTo>
                <a:lnTo>
                  <a:pt x="34056" y="64905"/>
                </a:lnTo>
                <a:lnTo>
                  <a:pt x="34811" y="64622"/>
                </a:lnTo>
                <a:close/>
                <a:moveTo>
                  <a:pt x="46414" y="63773"/>
                </a:moveTo>
                <a:lnTo>
                  <a:pt x="46131" y="64056"/>
                </a:lnTo>
                <a:lnTo>
                  <a:pt x="44433" y="64716"/>
                </a:lnTo>
                <a:lnTo>
                  <a:pt x="43962" y="64905"/>
                </a:lnTo>
                <a:lnTo>
                  <a:pt x="44150" y="64810"/>
                </a:lnTo>
                <a:lnTo>
                  <a:pt x="42641" y="64999"/>
                </a:lnTo>
                <a:lnTo>
                  <a:pt x="42924" y="64810"/>
                </a:lnTo>
                <a:lnTo>
                  <a:pt x="43207" y="64622"/>
                </a:lnTo>
                <a:lnTo>
                  <a:pt x="42358" y="64905"/>
                </a:lnTo>
                <a:lnTo>
                  <a:pt x="43113" y="64622"/>
                </a:lnTo>
                <a:lnTo>
                  <a:pt x="45377" y="63867"/>
                </a:lnTo>
                <a:lnTo>
                  <a:pt x="44999" y="64150"/>
                </a:lnTo>
                <a:lnTo>
                  <a:pt x="44622" y="64433"/>
                </a:lnTo>
                <a:lnTo>
                  <a:pt x="46414" y="63773"/>
                </a:lnTo>
                <a:close/>
                <a:moveTo>
                  <a:pt x="39905" y="64622"/>
                </a:moveTo>
                <a:lnTo>
                  <a:pt x="39811" y="64716"/>
                </a:lnTo>
                <a:lnTo>
                  <a:pt x="39622" y="64810"/>
                </a:lnTo>
                <a:lnTo>
                  <a:pt x="38962" y="64999"/>
                </a:lnTo>
                <a:lnTo>
                  <a:pt x="38207" y="65093"/>
                </a:lnTo>
                <a:lnTo>
                  <a:pt x="37641" y="65093"/>
                </a:lnTo>
                <a:lnTo>
                  <a:pt x="39056" y="64810"/>
                </a:lnTo>
                <a:lnTo>
                  <a:pt x="39528" y="64716"/>
                </a:lnTo>
                <a:lnTo>
                  <a:pt x="39905" y="64622"/>
                </a:lnTo>
                <a:close/>
                <a:moveTo>
                  <a:pt x="42829" y="64056"/>
                </a:moveTo>
                <a:lnTo>
                  <a:pt x="42452" y="64244"/>
                </a:lnTo>
                <a:lnTo>
                  <a:pt x="42263" y="64433"/>
                </a:lnTo>
                <a:lnTo>
                  <a:pt x="41980" y="64622"/>
                </a:lnTo>
                <a:lnTo>
                  <a:pt x="41886" y="64999"/>
                </a:lnTo>
                <a:lnTo>
                  <a:pt x="42263" y="64999"/>
                </a:lnTo>
                <a:lnTo>
                  <a:pt x="40094" y="65282"/>
                </a:lnTo>
                <a:lnTo>
                  <a:pt x="40848" y="64999"/>
                </a:lnTo>
                <a:lnTo>
                  <a:pt x="41131" y="64810"/>
                </a:lnTo>
                <a:lnTo>
                  <a:pt x="41131" y="64716"/>
                </a:lnTo>
                <a:lnTo>
                  <a:pt x="41037" y="64622"/>
                </a:lnTo>
                <a:lnTo>
                  <a:pt x="40754" y="64622"/>
                </a:lnTo>
                <a:lnTo>
                  <a:pt x="40282" y="64527"/>
                </a:lnTo>
                <a:lnTo>
                  <a:pt x="40188" y="64433"/>
                </a:lnTo>
                <a:lnTo>
                  <a:pt x="41509" y="64339"/>
                </a:lnTo>
                <a:lnTo>
                  <a:pt x="42829" y="64056"/>
                </a:lnTo>
                <a:close/>
                <a:moveTo>
                  <a:pt x="15660" y="60376"/>
                </a:moveTo>
                <a:lnTo>
                  <a:pt x="16887" y="61131"/>
                </a:lnTo>
                <a:lnTo>
                  <a:pt x="17924" y="62075"/>
                </a:lnTo>
                <a:lnTo>
                  <a:pt x="17924" y="61792"/>
                </a:lnTo>
                <a:lnTo>
                  <a:pt x="17830" y="61603"/>
                </a:lnTo>
                <a:lnTo>
                  <a:pt x="19056" y="61980"/>
                </a:lnTo>
                <a:lnTo>
                  <a:pt x="20283" y="62358"/>
                </a:lnTo>
                <a:lnTo>
                  <a:pt x="20849" y="62546"/>
                </a:lnTo>
                <a:lnTo>
                  <a:pt x="21415" y="62735"/>
                </a:lnTo>
                <a:lnTo>
                  <a:pt x="21886" y="63018"/>
                </a:lnTo>
                <a:lnTo>
                  <a:pt x="22358" y="63395"/>
                </a:lnTo>
                <a:lnTo>
                  <a:pt x="21509" y="63301"/>
                </a:lnTo>
                <a:lnTo>
                  <a:pt x="22547" y="63867"/>
                </a:lnTo>
                <a:lnTo>
                  <a:pt x="23868" y="64339"/>
                </a:lnTo>
                <a:lnTo>
                  <a:pt x="25471" y="64905"/>
                </a:lnTo>
                <a:lnTo>
                  <a:pt x="27169" y="65282"/>
                </a:lnTo>
                <a:lnTo>
                  <a:pt x="26603" y="65282"/>
                </a:lnTo>
                <a:lnTo>
                  <a:pt x="27075" y="65942"/>
                </a:lnTo>
                <a:lnTo>
                  <a:pt x="26886" y="65942"/>
                </a:lnTo>
                <a:lnTo>
                  <a:pt x="26603" y="65848"/>
                </a:lnTo>
                <a:lnTo>
                  <a:pt x="25849" y="65659"/>
                </a:lnTo>
                <a:lnTo>
                  <a:pt x="25283" y="65471"/>
                </a:lnTo>
                <a:lnTo>
                  <a:pt x="25188" y="65376"/>
                </a:lnTo>
                <a:lnTo>
                  <a:pt x="25754" y="65376"/>
                </a:lnTo>
                <a:lnTo>
                  <a:pt x="26226" y="65471"/>
                </a:lnTo>
                <a:lnTo>
                  <a:pt x="26320" y="65282"/>
                </a:lnTo>
                <a:lnTo>
                  <a:pt x="26320" y="65188"/>
                </a:lnTo>
                <a:lnTo>
                  <a:pt x="26226" y="65093"/>
                </a:lnTo>
                <a:lnTo>
                  <a:pt x="25660" y="65093"/>
                </a:lnTo>
                <a:lnTo>
                  <a:pt x="25188" y="65188"/>
                </a:lnTo>
                <a:lnTo>
                  <a:pt x="24528" y="65376"/>
                </a:lnTo>
                <a:lnTo>
                  <a:pt x="24528" y="65376"/>
                </a:lnTo>
                <a:lnTo>
                  <a:pt x="25000" y="65093"/>
                </a:lnTo>
                <a:lnTo>
                  <a:pt x="23679" y="64905"/>
                </a:lnTo>
                <a:lnTo>
                  <a:pt x="22547" y="64716"/>
                </a:lnTo>
                <a:lnTo>
                  <a:pt x="21603" y="64339"/>
                </a:lnTo>
                <a:lnTo>
                  <a:pt x="20660" y="63867"/>
                </a:lnTo>
                <a:lnTo>
                  <a:pt x="20943" y="63867"/>
                </a:lnTo>
                <a:lnTo>
                  <a:pt x="20377" y="63773"/>
                </a:lnTo>
                <a:lnTo>
                  <a:pt x="19339" y="63678"/>
                </a:lnTo>
                <a:lnTo>
                  <a:pt x="18868" y="63490"/>
                </a:lnTo>
                <a:lnTo>
                  <a:pt x="18396" y="63301"/>
                </a:lnTo>
                <a:lnTo>
                  <a:pt x="18585" y="63207"/>
                </a:lnTo>
                <a:lnTo>
                  <a:pt x="18868" y="63301"/>
                </a:lnTo>
                <a:lnTo>
                  <a:pt x="18019" y="62735"/>
                </a:lnTo>
                <a:lnTo>
                  <a:pt x="16981" y="62075"/>
                </a:lnTo>
                <a:lnTo>
                  <a:pt x="14811" y="60471"/>
                </a:lnTo>
                <a:lnTo>
                  <a:pt x="16415" y="61414"/>
                </a:lnTo>
                <a:lnTo>
                  <a:pt x="15660" y="60376"/>
                </a:lnTo>
                <a:close/>
                <a:moveTo>
                  <a:pt x="28867" y="65659"/>
                </a:moveTo>
                <a:lnTo>
                  <a:pt x="30660" y="65942"/>
                </a:lnTo>
                <a:lnTo>
                  <a:pt x="32547" y="66131"/>
                </a:lnTo>
                <a:lnTo>
                  <a:pt x="32075" y="66225"/>
                </a:lnTo>
                <a:lnTo>
                  <a:pt x="31320" y="66225"/>
                </a:lnTo>
                <a:lnTo>
                  <a:pt x="30566" y="66131"/>
                </a:lnTo>
                <a:lnTo>
                  <a:pt x="28867" y="65659"/>
                </a:lnTo>
                <a:close/>
                <a:moveTo>
                  <a:pt x="39150" y="0"/>
                </a:moveTo>
                <a:lnTo>
                  <a:pt x="39528" y="283"/>
                </a:lnTo>
                <a:lnTo>
                  <a:pt x="39622" y="378"/>
                </a:lnTo>
                <a:lnTo>
                  <a:pt x="41509" y="1038"/>
                </a:lnTo>
                <a:lnTo>
                  <a:pt x="40943" y="1132"/>
                </a:lnTo>
                <a:lnTo>
                  <a:pt x="40282" y="1227"/>
                </a:lnTo>
                <a:lnTo>
                  <a:pt x="38962" y="1038"/>
                </a:lnTo>
                <a:lnTo>
                  <a:pt x="37547" y="849"/>
                </a:lnTo>
                <a:lnTo>
                  <a:pt x="36320" y="661"/>
                </a:lnTo>
                <a:lnTo>
                  <a:pt x="36415" y="755"/>
                </a:lnTo>
                <a:lnTo>
                  <a:pt x="36415" y="849"/>
                </a:lnTo>
                <a:lnTo>
                  <a:pt x="35943" y="944"/>
                </a:lnTo>
                <a:lnTo>
                  <a:pt x="34150" y="1132"/>
                </a:lnTo>
                <a:lnTo>
                  <a:pt x="31698" y="1132"/>
                </a:lnTo>
                <a:lnTo>
                  <a:pt x="30660" y="1227"/>
                </a:lnTo>
                <a:lnTo>
                  <a:pt x="29716" y="1321"/>
                </a:lnTo>
                <a:lnTo>
                  <a:pt x="30377" y="1416"/>
                </a:lnTo>
                <a:lnTo>
                  <a:pt x="31037" y="1510"/>
                </a:lnTo>
                <a:lnTo>
                  <a:pt x="30094" y="1699"/>
                </a:lnTo>
                <a:lnTo>
                  <a:pt x="28773" y="2076"/>
                </a:lnTo>
                <a:lnTo>
                  <a:pt x="27924" y="2359"/>
                </a:lnTo>
                <a:lnTo>
                  <a:pt x="27924" y="2453"/>
                </a:lnTo>
                <a:lnTo>
                  <a:pt x="28207" y="2453"/>
                </a:lnTo>
                <a:lnTo>
                  <a:pt x="26509" y="3019"/>
                </a:lnTo>
                <a:lnTo>
                  <a:pt x="26792" y="2831"/>
                </a:lnTo>
                <a:lnTo>
                  <a:pt x="26792" y="2831"/>
                </a:lnTo>
                <a:lnTo>
                  <a:pt x="25660" y="2925"/>
                </a:lnTo>
                <a:lnTo>
                  <a:pt x="25754" y="2831"/>
                </a:lnTo>
                <a:lnTo>
                  <a:pt x="25377" y="2925"/>
                </a:lnTo>
                <a:lnTo>
                  <a:pt x="24905" y="3208"/>
                </a:lnTo>
                <a:lnTo>
                  <a:pt x="24056" y="3774"/>
                </a:lnTo>
                <a:lnTo>
                  <a:pt x="22264" y="4340"/>
                </a:lnTo>
                <a:lnTo>
                  <a:pt x="20471" y="5095"/>
                </a:lnTo>
                <a:lnTo>
                  <a:pt x="18679" y="5755"/>
                </a:lnTo>
                <a:lnTo>
                  <a:pt x="16981" y="6604"/>
                </a:lnTo>
                <a:lnTo>
                  <a:pt x="17453" y="6604"/>
                </a:lnTo>
                <a:lnTo>
                  <a:pt x="17830" y="6415"/>
                </a:lnTo>
                <a:lnTo>
                  <a:pt x="18868" y="6038"/>
                </a:lnTo>
                <a:lnTo>
                  <a:pt x="19905" y="5661"/>
                </a:lnTo>
                <a:lnTo>
                  <a:pt x="20377" y="5472"/>
                </a:lnTo>
                <a:lnTo>
                  <a:pt x="20943" y="5378"/>
                </a:lnTo>
                <a:lnTo>
                  <a:pt x="20943" y="5378"/>
                </a:lnTo>
                <a:lnTo>
                  <a:pt x="19528" y="6038"/>
                </a:lnTo>
                <a:lnTo>
                  <a:pt x="19528" y="6038"/>
                </a:lnTo>
                <a:lnTo>
                  <a:pt x="20094" y="5944"/>
                </a:lnTo>
                <a:lnTo>
                  <a:pt x="18396" y="7076"/>
                </a:lnTo>
                <a:lnTo>
                  <a:pt x="20849" y="6038"/>
                </a:lnTo>
                <a:lnTo>
                  <a:pt x="23396" y="5095"/>
                </a:lnTo>
                <a:lnTo>
                  <a:pt x="26037" y="4246"/>
                </a:lnTo>
                <a:lnTo>
                  <a:pt x="28679" y="3397"/>
                </a:lnTo>
                <a:lnTo>
                  <a:pt x="28301" y="3491"/>
                </a:lnTo>
                <a:lnTo>
                  <a:pt x="28773" y="3208"/>
                </a:lnTo>
                <a:lnTo>
                  <a:pt x="30283" y="2736"/>
                </a:lnTo>
                <a:lnTo>
                  <a:pt x="29905" y="2831"/>
                </a:lnTo>
                <a:lnTo>
                  <a:pt x="29056" y="2831"/>
                </a:lnTo>
                <a:lnTo>
                  <a:pt x="28584" y="2642"/>
                </a:lnTo>
                <a:lnTo>
                  <a:pt x="30566" y="2548"/>
                </a:lnTo>
                <a:lnTo>
                  <a:pt x="32641" y="2548"/>
                </a:lnTo>
                <a:lnTo>
                  <a:pt x="37264" y="2831"/>
                </a:lnTo>
                <a:lnTo>
                  <a:pt x="39528" y="3019"/>
                </a:lnTo>
                <a:lnTo>
                  <a:pt x="43490" y="3019"/>
                </a:lnTo>
                <a:lnTo>
                  <a:pt x="44339" y="2831"/>
                </a:lnTo>
                <a:lnTo>
                  <a:pt x="45094" y="2736"/>
                </a:lnTo>
                <a:lnTo>
                  <a:pt x="45943" y="3114"/>
                </a:lnTo>
                <a:lnTo>
                  <a:pt x="46886" y="3397"/>
                </a:lnTo>
                <a:lnTo>
                  <a:pt x="48678" y="3963"/>
                </a:lnTo>
                <a:lnTo>
                  <a:pt x="50565" y="4434"/>
                </a:lnTo>
                <a:lnTo>
                  <a:pt x="51509" y="4717"/>
                </a:lnTo>
                <a:lnTo>
                  <a:pt x="52358" y="5189"/>
                </a:lnTo>
                <a:lnTo>
                  <a:pt x="51792" y="4812"/>
                </a:lnTo>
                <a:lnTo>
                  <a:pt x="53584" y="5849"/>
                </a:lnTo>
                <a:lnTo>
                  <a:pt x="55376" y="6981"/>
                </a:lnTo>
                <a:lnTo>
                  <a:pt x="56320" y="7642"/>
                </a:lnTo>
                <a:lnTo>
                  <a:pt x="57169" y="8302"/>
                </a:lnTo>
                <a:lnTo>
                  <a:pt x="57924" y="9057"/>
                </a:lnTo>
                <a:lnTo>
                  <a:pt x="58678" y="9906"/>
                </a:lnTo>
                <a:lnTo>
                  <a:pt x="62357" y="14057"/>
                </a:lnTo>
                <a:lnTo>
                  <a:pt x="64622" y="16887"/>
                </a:lnTo>
                <a:lnTo>
                  <a:pt x="66697" y="19623"/>
                </a:lnTo>
                <a:lnTo>
                  <a:pt x="66603" y="19151"/>
                </a:lnTo>
                <a:lnTo>
                  <a:pt x="66603" y="18774"/>
                </a:lnTo>
                <a:lnTo>
                  <a:pt x="67357" y="20472"/>
                </a:lnTo>
                <a:lnTo>
                  <a:pt x="68772" y="23962"/>
                </a:lnTo>
                <a:lnTo>
                  <a:pt x="68867" y="24151"/>
                </a:lnTo>
                <a:lnTo>
                  <a:pt x="69810" y="26792"/>
                </a:lnTo>
                <a:lnTo>
                  <a:pt x="70565" y="29245"/>
                </a:lnTo>
                <a:lnTo>
                  <a:pt x="70754" y="30283"/>
                </a:lnTo>
                <a:lnTo>
                  <a:pt x="70848" y="31037"/>
                </a:lnTo>
                <a:lnTo>
                  <a:pt x="70848" y="31604"/>
                </a:lnTo>
                <a:lnTo>
                  <a:pt x="70754" y="31792"/>
                </a:lnTo>
                <a:lnTo>
                  <a:pt x="70565" y="31887"/>
                </a:lnTo>
                <a:lnTo>
                  <a:pt x="69433" y="36698"/>
                </a:lnTo>
                <a:lnTo>
                  <a:pt x="68206" y="41698"/>
                </a:lnTo>
                <a:lnTo>
                  <a:pt x="68584" y="41037"/>
                </a:lnTo>
                <a:lnTo>
                  <a:pt x="68961" y="40188"/>
                </a:lnTo>
                <a:lnTo>
                  <a:pt x="69244" y="40471"/>
                </a:lnTo>
                <a:lnTo>
                  <a:pt x="69244" y="40849"/>
                </a:lnTo>
                <a:lnTo>
                  <a:pt x="69244" y="41226"/>
                </a:lnTo>
                <a:lnTo>
                  <a:pt x="69055" y="41698"/>
                </a:lnTo>
                <a:lnTo>
                  <a:pt x="68489" y="42924"/>
                </a:lnTo>
                <a:lnTo>
                  <a:pt x="67735" y="44150"/>
                </a:lnTo>
                <a:lnTo>
                  <a:pt x="66791" y="45377"/>
                </a:lnTo>
                <a:lnTo>
                  <a:pt x="65942" y="46509"/>
                </a:lnTo>
                <a:lnTo>
                  <a:pt x="64716" y="47924"/>
                </a:lnTo>
                <a:lnTo>
                  <a:pt x="65565" y="47641"/>
                </a:lnTo>
                <a:lnTo>
                  <a:pt x="65093" y="48301"/>
                </a:lnTo>
                <a:lnTo>
                  <a:pt x="64433" y="48962"/>
                </a:lnTo>
                <a:lnTo>
                  <a:pt x="63112" y="50188"/>
                </a:lnTo>
                <a:lnTo>
                  <a:pt x="63678" y="48962"/>
                </a:lnTo>
                <a:lnTo>
                  <a:pt x="64244" y="47641"/>
                </a:lnTo>
                <a:lnTo>
                  <a:pt x="65754" y="44811"/>
                </a:lnTo>
                <a:lnTo>
                  <a:pt x="67169" y="42169"/>
                </a:lnTo>
                <a:lnTo>
                  <a:pt x="67735" y="41037"/>
                </a:lnTo>
                <a:lnTo>
                  <a:pt x="68206" y="40094"/>
                </a:lnTo>
                <a:lnTo>
                  <a:pt x="68206" y="39811"/>
                </a:lnTo>
                <a:lnTo>
                  <a:pt x="68301" y="39622"/>
                </a:lnTo>
                <a:lnTo>
                  <a:pt x="68301" y="39717"/>
                </a:lnTo>
                <a:lnTo>
                  <a:pt x="68395" y="39339"/>
                </a:lnTo>
                <a:lnTo>
                  <a:pt x="68772" y="37735"/>
                </a:lnTo>
                <a:lnTo>
                  <a:pt x="69055" y="36037"/>
                </a:lnTo>
                <a:lnTo>
                  <a:pt x="69150" y="32924"/>
                </a:lnTo>
                <a:lnTo>
                  <a:pt x="69150" y="30849"/>
                </a:lnTo>
                <a:lnTo>
                  <a:pt x="69150" y="28679"/>
                </a:lnTo>
                <a:lnTo>
                  <a:pt x="68961" y="28773"/>
                </a:lnTo>
                <a:lnTo>
                  <a:pt x="68961" y="29056"/>
                </a:lnTo>
                <a:lnTo>
                  <a:pt x="68678" y="28302"/>
                </a:lnTo>
                <a:lnTo>
                  <a:pt x="68395" y="27453"/>
                </a:lnTo>
                <a:lnTo>
                  <a:pt x="68018" y="25755"/>
                </a:lnTo>
                <a:lnTo>
                  <a:pt x="67923" y="25283"/>
                </a:lnTo>
                <a:lnTo>
                  <a:pt x="67923" y="25472"/>
                </a:lnTo>
                <a:lnTo>
                  <a:pt x="67546" y="24906"/>
                </a:lnTo>
                <a:lnTo>
                  <a:pt x="67074" y="24245"/>
                </a:lnTo>
                <a:lnTo>
                  <a:pt x="66980" y="24057"/>
                </a:lnTo>
                <a:lnTo>
                  <a:pt x="65471" y="22264"/>
                </a:lnTo>
                <a:lnTo>
                  <a:pt x="64810" y="21415"/>
                </a:lnTo>
                <a:lnTo>
                  <a:pt x="64339" y="20755"/>
                </a:lnTo>
                <a:lnTo>
                  <a:pt x="64622" y="20943"/>
                </a:lnTo>
                <a:lnTo>
                  <a:pt x="64527" y="20755"/>
                </a:lnTo>
                <a:lnTo>
                  <a:pt x="64339" y="20472"/>
                </a:lnTo>
                <a:lnTo>
                  <a:pt x="63301" y="19434"/>
                </a:lnTo>
                <a:lnTo>
                  <a:pt x="62357" y="18585"/>
                </a:lnTo>
                <a:lnTo>
                  <a:pt x="62452" y="18679"/>
                </a:lnTo>
                <a:lnTo>
                  <a:pt x="62357" y="18868"/>
                </a:lnTo>
                <a:lnTo>
                  <a:pt x="61508" y="18019"/>
                </a:lnTo>
                <a:lnTo>
                  <a:pt x="61791" y="18396"/>
                </a:lnTo>
                <a:lnTo>
                  <a:pt x="60848" y="17547"/>
                </a:lnTo>
                <a:lnTo>
                  <a:pt x="60471" y="17076"/>
                </a:lnTo>
                <a:lnTo>
                  <a:pt x="60471" y="16981"/>
                </a:lnTo>
                <a:lnTo>
                  <a:pt x="60565" y="17076"/>
                </a:lnTo>
                <a:lnTo>
                  <a:pt x="61225" y="17547"/>
                </a:lnTo>
                <a:lnTo>
                  <a:pt x="58961" y="15566"/>
                </a:lnTo>
                <a:lnTo>
                  <a:pt x="59527" y="16227"/>
                </a:lnTo>
                <a:lnTo>
                  <a:pt x="58584" y="15566"/>
                </a:lnTo>
                <a:lnTo>
                  <a:pt x="57641" y="14906"/>
                </a:lnTo>
                <a:lnTo>
                  <a:pt x="57546" y="15000"/>
                </a:lnTo>
                <a:lnTo>
                  <a:pt x="57452" y="15094"/>
                </a:lnTo>
                <a:lnTo>
                  <a:pt x="58301" y="15660"/>
                </a:lnTo>
                <a:lnTo>
                  <a:pt x="59056" y="16227"/>
                </a:lnTo>
                <a:lnTo>
                  <a:pt x="60471" y="17547"/>
                </a:lnTo>
                <a:lnTo>
                  <a:pt x="61886" y="18774"/>
                </a:lnTo>
                <a:lnTo>
                  <a:pt x="62640" y="19340"/>
                </a:lnTo>
                <a:lnTo>
                  <a:pt x="63395" y="19906"/>
                </a:lnTo>
                <a:lnTo>
                  <a:pt x="62829" y="19528"/>
                </a:lnTo>
                <a:lnTo>
                  <a:pt x="62074" y="19057"/>
                </a:lnTo>
                <a:lnTo>
                  <a:pt x="62074" y="19245"/>
                </a:lnTo>
                <a:lnTo>
                  <a:pt x="62357" y="19717"/>
                </a:lnTo>
                <a:lnTo>
                  <a:pt x="63584" y="21415"/>
                </a:lnTo>
                <a:lnTo>
                  <a:pt x="65093" y="23207"/>
                </a:lnTo>
                <a:lnTo>
                  <a:pt x="65754" y="23962"/>
                </a:lnTo>
                <a:lnTo>
                  <a:pt x="66225" y="24434"/>
                </a:lnTo>
                <a:lnTo>
                  <a:pt x="66414" y="24528"/>
                </a:lnTo>
                <a:lnTo>
                  <a:pt x="66320" y="24057"/>
                </a:lnTo>
                <a:lnTo>
                  <a:pt x="66697" y="24906"/>
                </a:lnTo>
                <a:lnTo>
                  <a:pt x="67074" y="26038"/>
                </a:lnTo>
                <a:lnTo>
                  <a:pt x="66414" y="24811"/>
                </a:lnTo>
                <a:lnTo>
                  <a:pt x="66791" y="25566"/>
                </a:lnTo>
                <a:lnTo>
                  <a:pt x="67169" y="26321"/>
                </a:lnTo>
                <a:lnTo>
                  <a:pt x="67263" y="26415"/>
                </a:lnTo>
                <a:lnTo>
                  <a:pt x="67923" y="28679"/>
                </a:lnTo>
                <a:lnTo>
                  <a:pt x="68206" y="29339"/>
                </a:lnTo>
                <a:lnTo>
                  <a:pt x="68678" y="30471"/>
                </a:lnTo>
                <a:lnTo>
                  <a:pt x="68772" y="30660"/>
                </a:lnTo>
                <a:lnTo>
                  <a:pt x="68678" y="30660"/>
                </a:lnTo>
                <a:lnTo>
                  <a:pt x="68395" y="30377"/>
                </a:lnTo>
                <a:lnTo>
                  <a:pt x="68206" y="30094"/>
                </a:lnTo>
                <a:lnTo>
                  <a:pt x="68206" y="30566"/>
                </a:lnTo>
                <a:lnTo>
                  <a:pt x="68301" y="31037"/>
                </a:lnTo>
                <a:lnTo>
                  <a:pt x="68395" y="31509"/>
                </a:lnTo>
                <a:lnTo>
                  <a:pt x="68395" y="31887"/>
                </a:lnTo>
                <a:lnTo>
                  <a:pt x="68301" y="31792"/>
                </a:lnTo>
                <a:lnTo>
                  <a:pt x="68301" y="31698"/>
                </a:lnTo>
                <a:lnTo>
                  <a:pt x="68301" y="31415"/>
                </a:lnTo>
                <a:lnTo>
                  <a:pt x="68018" y="30094"/>
                </a:lnTo>
                <a:lnTo>
                  <a:pt x="67735" y="28868"/>
                </a:lnTo>
                <a:lnTo>
                  <a:pt x="68112" y="31698"/>
                </a:lnTo>
                <a:lnTo>
                  <a:pt x="68206" y="33113"/>
                </a:lnTo>
                <a:lnTo>
                  <a:pt x="68206" y="34528"/>
                </a:lnTo>
                <a:lnTo>
                  <a:pt x="68112" y="35943"/>
                </a:lnTo>
                <a:lnTo>
                  <a:pt x="67923" y="37358"/>
                </a:lnTo>
                <a:lnTo>
                  <a:pt x="67546" y="38679"/>
                </a:lnTo>
                <a:lnTo>
                  <a:pt x="67074" y="40000"/>
                </a:lnTo>
                <a:lnTo>
                  <a:pt x="67263" y="39717"/>
                </a:lnTo>
                <a:lnTo>
                  <a:pt x="67357" y="39622"/>
                </a:lnTo>
                <a:lnTo>
                  <a:pt x="67357" y="39717"/>
                </a:lnTo>
                <a:lnTo>
                  <a:pt x="67263" y="40377"/>
                </a:lnTo>
                <a:lnTo>
                  <a:pt x="66980" y="41226"/>
                </a:lnTo>
                <a:lnTo>
                  <a:pt x="66791" y="41509"/>
                </a:lnTo>
                <a:lnTo>
                  <a:pt x="66697" y="41603"/>
                </a:lnTo>
                <a:lnTo>
                  <a:pt x="66414" y="42075"/>
                </a:lnTo>
                <a:lnTo>
                  <a:pt x="65754" y="43962"/>
                </a:lnTo>
                <a:lnTo>
                  <a:pt x="64905" y="46132"/>
                </a:lnTo>
                <a:lnTo>
                  <a:pt x="64150" y="47547"/>
                </a:lnTo>
                <a:lnTo>
                  <a:pt x="63395" y="48867"/>
                </a:lnTo>
                <a:lnTo>
                  <a:pt x="62546" y="50094"/>
                </a:lnTo>
                <a:lnTo>
                  <a:pt x="61697" y="51320"/>
                </a:lnTo>
                <a:lnTo>
                  <a:pt x="60376" y="52452"/>
                </a:lnTo>
                <a:lnTo>
                  <a:pt x="59810" y="53112"/>
                </a:lnTo>
                <a:lnTo>
                  <a:pt x="59244" y="53773"/>
                </a:lnTo>
                <a:lnTo>
                  <a:pt x="59999" y="53301"/>
                </a:lnTo>
                <a:lnTo>
                  <a:pt x="59905" y="53490"/>
                </a:lnTo>
                <a:lnTo>
                  <a:pt x="58018" y="54999"/>
                </a:lnTo>
                <a:lnTo>
                  <a:pt x="57075" y="55660"/>
                </a:lnTo>
                <a:lnTo>
                  <a:pt x="56037" y="56226"/>
                </a:lnTo>
                <a:lnTo>
                  <a:pt x="57924" y="54716"/>
                </a:lnTo>
                <a:lnTo>
                  <a:pt x="58867" y="53867"/>
                </a:lnTo>
                <a:lnTo>
                  <a:pt x="59716" y="53018"/>
                </a:lnTo>
                <a:lnTo>
                  <a:pt x="58961" y="53679"/>
                </a:lnTo>
                <a:lnTo>
                  <a:pt x="58207" y="54245"/>
                </a:lnTo>
                <a:lnTo>
                  <a:pt x="56603" y="55282"/>
                </a:lnTo>
                <a:lnTo>
                  <a:pt x="54905" y="56226"/>
                </a:lnTo>
                <a:lnTo>
                  <a:pt x="53301" y="57263"/>
                </a:lnTo>
                <a:lnTo>
                  <a:pt x="52735" y="57452"/>
                </a:lnTo>
                <a:lnTo>
                  <a:pt x="51509" y="57924"/>
                </a:lnTo>
                <a:lnTo>
                  <a:pt x="47829" y="59527"/>
                </a:lnTo>
                <a:lnTo>
                  <a:pt x="43962" y="61226"/>
                </a:lnTo>
                <a:lnTo>
                  <a:pt x="42358" y="61886"/>
                </a:lnTo>
                <a:lnTo>
                  <a:pt x="41414" y="62169"/>
                </a:lnTo>
                <a:lnTo>
                  <a:pt x="39433" y="62452"/>
                </a:lnTo>
                <a:lnTo>
                  <a:pt x="37169" y="62641"/>
                </a:lnTo>
                <a:lnTo>
                  <a:pt x="33679" y="62829"/>
                </a:lnTo>
                <a:lnTo>
                  <a:pt x="31226" y="62924"/>
                </a:lnTo>
                <a:lnTo>
                  <a:pt x="29528" y="62924"/>
                </a:lnTo>
                <a:lnTo>
                  <a:pt x="28301" y="62735"/>
                </a:lnTo>
                <a:lnTo>
                  <a:pt x="27075" y="62546"/>
                </a:lnTo>
                <a:lnTo>
                  <a:pt x="25754" y="62263"/>
                </a:lnTo>
                <a:lnTo>
                  <a:pt x="24622" y="61886"/>
                </a:lnTo>
                <a:lnTo>
                  <a:pt x="23396" y="61414"/>
                </a:lnTo>
                <a:lnTo>
                  <a:pt x="21320" y="60565"/>
                </a:lnTo>
                <a:lnTo>
                  <a:pt x="21509" y="60754"/>
                </a:lnTo>
                <a:lnTo>
                  <a:pt x="21698" y="60848"/>
                </a:lnTo>
                <a:lnTo>
                  <a:pt x="22169" y="61131"/>
                </a:lnTo>
                <a:lnTo>
                  <a:pt x="21037" y="60659"/>
                </a:lnTo>
                <a:lnTo>
                  <a:pt x="19434" y="59905"/>
                </a:lnTo>
                <a:lnTo>
                  <a:pt x="15754" y="57924"/>
                </a:lnTo>
                <a:lnTo>
                  <a:pt x="12453" y="56037"/>
                </a:lnTo>
                <a:lnTo>
                  <a:pt x="11415" y="55377"/>
                </a:lnTo>
                <a:lnTo>
                  <a:pt x="11226" y="55188"/>
                </a:lnTo>
                <a:lnTo>
                  <a:pt x="11132" y="55094"/>
                </a:lnTo>
                <a:lnTo>
                  <a:pt x="10377" y="54433"/>
                </a:lnTo>
                <a:lnTo>
                  <a:pt x="9717" y="53679"/>
                </a:lnTo>
                <a:lnTo>
                  <a:pt x="9717" y="53962"/>
                </a:lnTo>
                <a:lnTo>
                  <a:pt x="9622" y="54150"/>
                </a:lnTo>
                <a:lnTo>
                  <a:pt x="9528" y="54245"/>
                </a:lnTo>
                <a:lnTo>
                  <a:pt x="9434" y="54245"/>
                </a:lnTo>
                <a:lnTo>
                  <a:pt x="9151" y="54056"/>
                </a:lnTo>
                <a:lnTo>
                  <a:pt x="8868" y="53679"/>
                </a:lnTo>
                <a:lnTo>
                  <a:pt x="8585" y="53301"/>
                </a:lnTo>
                <a:lnTo>
                  <a:pt x="8302" y="52829"/>
                </a:lnTo>
                <a:lnTo>
                  <a:pt x="8302" y="52546"/>
                </a:lnTo>
                <a:lnTo>
                  <a:pt x="8302" y="52452"/>
                </a:lnTo>
                <a:lnTo>
                  <a:pt x="8396" y="52452"/>
                </a:lnTo>
                <a:lnTo>
                  <a:pt x="7924" y="52263"/>
                </a:lnTo>
                <a:lnTo>
                  <a:pt x="7358" y="51886"/>
                </a:lnTo>
                <a:lnTo>
                  <a:pt x="6038" y="50660"/>
                </a:lnTo>
                <a:lnTo>
                  <a:pt x="5849" y="50377"/>
                </a:lnTo>
                <a:lnTo>
                  <a:pt x="5566" y="50094"/>
                </a:lnTo>
                <a:lnTo>
                  <a:pt x="5566" y="50188"/>
                </a:lnTo>
                <a:lnTo>
                  <a:pt x="4811" y="49339"/>
                </a:lnTo>
                <a:lnTo>
                  <a:pt x="4717" y="49150"/>
                </a:lnTo>
                <a:lnTo>
                  <a:pt x="5189" y="49433"/>
                </a:lnTo>
                <a:lnTo>
                  <a:pt x="5377" y="49528"/>
                </a:lnTo>
                <a:lnTo>
                  <a:pt x="5472" y="49716"/>
                </a:lnTo>
                <a:lnTo>
                  <a:pt x="5660" y="50094"/>
                </a:lnTo>
                <a:lnTo>
                  <a:pt x="5377" y="49056"/>
                </a:lnTo>
                <a:lnTo>
                  <a:pt x="5000" y="48113"/>
                </a:lnTo>
                <a:lnTo>
                  <a:pt x="4057" y="45660"/>
                </a:lnTo>
                <a:lnTo>
                  <a:pt x="3585" y="44150"/>
                </a:lnTo>
                <a:lnTo>
                  <a:pt x="3208" y="42358"/>
                </a:lnTo>
                <a:lnTo>
                  <a:pt x="3396" y="42547"/>
                </a:lnTo>
                <a:lnTo>
                  <a:pt x="3491" y="42452"/>
                </a:lnTo>
                <a:lnTo>
                  <a:pt x="3585" y="42547"/>
                </a:lnTo>
                <a:lnTo>
                  <a:pt x="3774" y="42641"/>
                </a:lnTo>
                <a:lnTo>
                  <a:pt x="3679" y="40849"/>
                </a:lnTo>
                <a:lnTo>
                  <a:pt x="3585" y="38962"/>
                </a:lnTo>
                <a:lnTo>
                  <a:pt x="3679" y="37169"/>
                </a:lnTo>
                <a:lnTo>
                  <a:pt x="3774" y="36320"/>
                </a:lnTo>
                <a:lnTo>
                  <a:pt x="4057" y="35566"/>
                </a:lnTo>
                <a:lnTo>
                  <a:pt x="4434" y="33585"/>
                </a:lnTo>
                <a:lnTo>
                  <a:pt x="4434" y="33962"/>
                </a:lnTo>
                <a:lnTo>
                  <a:pt x="4528" y="34245"/>
                </a:lnTo>
                <a:lnTo>
                  <a:pt x="4717" y="32264"/>
                </a:lnTo>
                <a:lnTo>
                  <a:pt x="5189" y="30283"/>
                </a:lnTo>
                <a:lnTo>
                  <a:pt x="5755" y="28302"/>
                </a:lnTo>
                <a:lnTo>
                  <a:pt x="6604" y="26321"/>
                </a:lnTo>
                <a:lnTo>
                  <a:pt x="7453" y="24340"/>
                </a:lnTo>
                <a:lnTo>
                  <a:pt x="8585" y="22547"/>
                </a:lnTo>
                <a:lnTo>
                  <a:pt x="9717" y="20755"/>
                </a:lnTo>
                <a:lnTo>
                  <a:pt x="10943" y="19245"/>
                </a:lnTo>
                <a:lnTo>
                  <a:pt x="10849" y="19057"/>
                </a:lnTo>
                <a:lnTo>
                  <a:pt x="10849" y="18868"/>
                </a:lnTo>
                <a:lnTo>
                  <a:pt x="11132" y="18396"/>
                </a:lnTo>
                <a:lnTo>
                  <a:pt x="11604" y="17830"/>
                </a:lnTo>
                <a:lnTo>
                  <a:pt x="12264" y="17076"/>
                </a:lnTo>
                <a:lnTo>
                  <a:pt x="14151" y="15472"/>
                </a:lnTo>
                <a:lnTo>
                  <a:pt x="16415" y="13585"/>
                </a:lnTo>
                <a:lnTo>
                  <a:pt x="18868" y="11793"/>
                </a:lnTo>
                <a:lnTo>
                  <a:pt x="21226" y="10095"/>
                </a:lnTo>
                <a:lnTo>
                  <a:pt x="23302" y="8868"/>
                </a:lnTo>
                <a:lnTo>
                  <a:pt x="24717" y="8113"/>
                </a:lnTo>
                <a:lnTo>
                  <a:pt x="24245" y="8491"/>
                </a:lnTo>
                <a:lnTo>
                  <a:pt x="23773" y="8774"/>
                </a:lnTo>
                <a:lnTo>
                  <a:pt x="24811" y="8208"/>
                </a:lnTo>
                <a:lnTo>
                  <a:pt x="25566" y="7830"/>
                </a:lnTo>
                <a:lnTo>
                  <a:pt x="27452" y="6981"/>
                </a:lnTo>
                <a:lnTo>
                  <a:pt x="27264" y="6981"/>
                </a:lnTo>
                <a:lnTo>
                  <a:pt x="26981" y="6887"/>
                </a:lnTo>
                <a:lnTo>
                  <a:pt x="27830" y="6604"/>
                </a:lnTo>
                <a:lnTo>
                  <a:pt x="29056" y="6132"/>
                </a:lnTo>
                <a:lnTo>
                  <a:pt x="28679" y="6415"/>
                </a:lnTo>
                <a:lnTo>
                  <a:pt x="29056" y="6510"/>
                </a:lnTo>
                <a:lnTo>
                  <a:pt x="28962" y="6698"/>
                </a:lnTo>
                <a:lnTo>
                  <a:pt x="30283" y="6227"/>
                </a:lnTo>
                <a:lnTo>
                  <a:pt x="31698" y="5755"/>
                </a:lnTo>
                <a:lnTo>
                  <a:pt x="33113" y="5378"/>
                </a:lnTo>
                <a:lnTo>
                  <a:pt x="33867" y="5189"/>
                </a:lnTo>
                <a:lnTo>
                  <a:pt x="34169" y="5151"/>
                </a:lnTo>
                <a:lnTo>
                  <a:pt x="34169" y="5151"/>
                </a:lnTo>
                <a:lnTo>
                  <a:pt x="34905" y="4906"/>
                </a:lnTo>
                <a:lnTo>
                  <a:pt x="35754" y="4812"/>
                </a:lnTo>
                <a:lnTo>
                  <a:pt x="36603" y="4812"/>
                </a:lnTo>
                <a:lnTo>
                  <a:pt x="37547" y="4717"/>
                </a:lnTo>
                <a:lnTo>
                  <a:pt x="37830" y="4717"/>
                </a:lnTo>
                <a:lnTo>
                  <a:pt x="38396" y="4529"/>
                </a:lnTo>
                <a:lnTo>
                  <a:pt x="38867" y="4340"/>
                </a:lnTo>
                <a:lnTo>
                  <a:pt x="38867" y="4623"/>
                </a:lnTo>
                <a:lnTo>
                  <a:pt x="42735" y="4340"/>
                </a:lnTo>
                <a:lnTo>
                  <a:pt x="43207" y="4529"/>
                </a:lnTo>
                <a:lnTo>
                  <a:pt x="43018" y="4529"/>
                </a:lnTo>
                <a:lnTo>
                  <a:pt x="43867" y="4623"/>
                </a:lnTo>
                <a:lnTo>
                  <a:pt x="44811" y="4434"/>
                </a:lnTo>
                <a:lnTo>
                  <a:pt x="45094" y="4717"/>
                </a:lnTo>
                <a:lnTo>
                  <a:pt x="45754" y="4906"/>
                </a:lnTo>
                <a:lnTo>
                  <a:pt x="47546" y="5189"/>
                </a:lnTo>
                <a:lnTo>
                  <a:pt x="49622" y="5566"/>
                </a:lnTo>
                <a:lnTo>
                  <a:pt x="51131" y="5849"/>
                </a:lnTo>
                <a:lnTo>
                  <a:pt x="51131" y="5849"/>
                </a:lnTo>
                <a:lnTo>
                  <a:pt x="49244" y="5095"/>
                </a:lnTo>
                <a:lnTo>
                  <a:pt x="46886" y="4529"/>
                </a:lnTo>
                <a:lnTo>
                  <a:pt x="44433" y="3963"/>
                </a:lnTo>
                <a:lnTo>
                  <a:pt x="41980" y="3491"/>
                </a:lnTo>
                <a:lnTo>
                  <a:pt x="39528" y="3302"/>
                </a:lnTo>
                <a:lnTo>
                  <a:pt x="37358" y="3208"/>
                </a:lnTo>
                <a:lnTo>
                  <a:pt x="36415" y="3208"/>
                </a:lnTo>
                <a:lnTo>
                  <a:pt x="35565" y="3302"/>
                </a:lnTo>
                <a:lnTo>
                  <a:pt x="34811" y="3491"/>
                </a:lnTo>
                <a:lnTo>
                  <a:pt x="34150" y="3680"/>
                </a:lnTo>
                <a:lnTo>
                  <a:pt x="33490" y="3585"/>
                </a:lnTo>
                <a:lnTo>
                  <a:pt x="32830" y="3491"/>
                </a:lnTo>
                <a:lnTo>
                  <a:pt x="31509" y="3585"/>
                </a:lnTo>
                <a:lnTo>
                  <a:pt x="30000" y="3868"/>
                </a:lnTo>
                <a:lnTo>
                  <a:pt x="28490" y="4246"/>
                </a:lnTo>
                <a:lnTo>
                  <a:pt x="26981" y="4812"/>
                </a:lnTo>
                <a:lnTo>
                  <a:pt x="25471" y="5472"/>
                </a:lnTo>
                <a:lnTo>
                  <a:pt x="23868" y="6321"/>
                </a:lnTo>
                <a:lnTo>
                  <a:pt x="22358" y="7170"/>
                </a:lnTo>
                <a:lnTo>
                  <a:pt x="20849" y="8113"/>
                </a:lnTo>
                <a:lnTo>
                  <a:pt x="19339" y="9151"/>
                </a:lnTo>
                <a:lnTo>
                  <a:pt x="17924" y="10283"/>
                </a:lnTo>
                <a:lnTo>
                  <a:pt x="16604" y="11321"/>
                </a:lnTo>
                <a:lnTo>
                  <a:pt x="14056" y="13491"/>
                </a:lnTo>
                <a:lnTo>
                  <a:pt x="12075" y="15472"/>
                </a:lnTo>
                <a:lnTo>
                  <a:pt x="9717" y="18491"/>
                </a:lnTo>
                <a:lnTo>
                  <a:pt x="10000" y="17830"/>
                </a:lnTo>
                <a:lnTo>
                  <a:pt x="10377" y="17264"/>
                </a:lnTo>
                <a:lnTo>
                  <a:pt x="9717" y="18113"/>
                </a:lnTo>
                <a:lnTo>
                  <a:pt x="9056" y="19057"/>
                </a:lnTo>
                <a:lnTo>
                  <a:pt x="9151" y="19245"/>
                </a:lnTo>
                <a:lnTo>
                  <a:pt x="8396" y="20189"/>
                </a:lnTo>
                <a:lnTo>
                  <a:pt x="9151" y="18774"/>
                </a:lnTo>
                <a:lnTo>
                  <a:pt x="8019" y="20377"/>
                </a:lnTo>
                <a:lnTo>
                  <a:pt x="7075" y="22075"/>
                </a:lnTo>
                <a:lnTo>
                  <a:pt x="6226" y="23868"/>
                </a:lnTo>
                <a:lnTo>
                  <a:pt x="5472" y="25755"/>
                </a:lnTo>
                <a:lnTo>
                  <a:pt x="4151" y="29434"/>
                </a:lnTo>
                <a:lnTo>
                  <a:pt x="2924" y="32924"/>
                </a:lnTo>
                <a:lnTo>
                  <a:pt x="3019" y="33113"/>
                </a:lnTo>
                <a:lnTo>
                  <a:pt x="2924" y="33773"/>
                </a:lnTo>
                <a:lnTo>
                  <a:pt x="2453" y="36509"/>
                </a:lnTo>
                <a:lnTo>
                  <a:pt x="1981" y="39434"/>
                </a:lnTo>
                <a:lnTo>
                  <a:pt x="1981" y="39528"/>
                </a:lnTo>
                <a:lnTo>
                  <a:pt x="1981" y="39905"/>
                </a:lnTo>
                <a:lnTo>
                  <a:pt x="1792" y="41415"/>
                </a:lnTo>
                <a:lnTo>
                  <a:pt x="1698" y="42358"/>
                </a:lnTo>
                <a:lnTo>
                  <a:pt x="1698" y="43301"/>
                </a:lnTo>
                <a:lnTo>
                  <a:pt x="1792" y="44245"/>
                </a:lnTo>
                <a:lnTo>
                  <a:pt x="1887" y="44999"/>
                </a:lnTo>
                <a:lnTo>
                  <a:pt x="2170" y="46603"/>
                </a:lnTo>
                <a:lnTo>
                  <a:pt x="2170" y="46603"/>
                </a:lnTo>
                <a:lnTo>
                  <a:pt x="1887" y="46415"/>
                </a:lnTo>
                <a:lnTo>
                  <a:pt x="1792" y="46320"/>
                </a:lnTo>
                <a:lnTo>
                  <a:pt x="1792" y="46509"/>
                </a:lnTo>
                <a:lnTo>
                  <a:pt x="1981" y="46981"/>
                </a:lnTo>
                <a:lnTo>
                  <a:pt x="1415" y="46132"/>
                </a:lnTo>
                <a:lnTo>
                  <a:pt x="1509" y="46509"/>
                </a:lnTo>
                <a:lnTo>
                  <a:pt x="1321" y="46981"/>
                </a:lnTo>
                <a:lnTo>
                  <a:pt x="472" y="45471"/>
                </a:lnTo>
                <a:lnTo>
                  <a:pt x="377" y="45565"/>
                </a:lnTo>
                <a:lnTo>
                  <a:pt x="283" y="45660"/>
                </a:lnTo>
                <a:lnTo>
                  <a:pt x="189" y="45660"/>
                </a:lnTo>
                <a:lnTo>
                  <a:pt x="0" y="45565"/>
                </a:lnTo>
                <a:lnTo>
                  <a:pt x="0" y="45565"/>
                </a:lnTo>
                <a:lnTo>
                  <a:pt x="1038" y="47924"/>
                </a:lnTo>
                <a:lnTo>
                  <a:pt x="2264" y="50282"/>
                </a:lnTo>
                <a:lnTo>
                  <a:pt x="2075" y="49905"/>
                </a:lnTo>
                <a:lnTo>
                  <a:pt x="2170" y="49528"/>
                </a:lnTo>
                <a:lnTo>
                  <a:pt x="2736" y="50188"/>
                </a:lnTo>
                <a:lnTo>
                  <a:pt x="3208" y="50660"/>
                </a:lnTo>
                <a:lnTo>
                  <a:pt x="3396" y="50943"/>
                </a:lnTo>
                <a:lnTo>
                  <a:pt x="3396" y="51037"/>
                </a:lnTo>
                <a:lnTo>
                  <a:pt x="3302" y="50943"/>
                </a:lnTo>
                <a:lnTo>
                  <a:pt x="3302" y="50943"/>
                </a:lnTo>
                <a:lnTo>
                  <a:pt x="3585" y="51320"/>
                </a:lnTo>
                <a:lnTo>
                  <a:pt x="4623" y="53207"/>
                </a:lnTo>
                <a:lnTo>
                  <a:pt x="5755" y="55094"/>
                </a:lnTo>
                <a:lnTo>
                  <a:pt x="7075" y="56886"/>
                </a:lnTo>
                <a:lnTo>
                  <a:pt x="8585" y="58490"/>
                </a:lnTo>
                <a:lnTo>
                  <a:pt x="10189" y="59999"/>
                </a:lnTo>
                <a:lnTo>
                  <a:pt x="11792" y="61414"/>
                </a:lnTo>
                <a:lnTo>
                  <a:pt x="13585" y="62735"/>
                </a:lnTo>
                <a:lnTo>
                  <a:pt x="15471" y="63867"/>
                </a:lnTo>
                <a:lnTo>
                  <a:pt x="17641" y="64905"/>
                </a:lnTo>
                <a:lnTo>
                  <a:pt x="20000" y="65942"/>
                </a:lnTo>
                <a:lnTo>
                  <a:pt x="22358" y="66697"/>
                </a:lnTo>
                <a:lnTo>
                  <a:pt x="24811" y="67263"/>
                </a:lnTo>
                <a:lnTo>
                  <a:pt x="27264" y="67735"/>
                </a:lnTo>
                <a:lnTo>
                  <a:pt x="29811" y="68018"/>
                </a:lnTo>
                <a:lnTo>
                  <a:pt x="32264" y="68206"/>
                </a:lnTo>
                <a:lnTo>
                  <a:pt x="34811" y="68112"/>
                </a:lnTo>
                <a:lnTo>
                  <a:pt x="36981" y="67829"/>
                </a:lnTo>
                <a:lnTo>
                  <a:pt x="40471" y="67263"/>
                </a:lnTo>
                <a:lnTo>
                  <a:pt x="44056" y="66508"/>
                </a:lnTo>
                <a:lnTo>
                  <a:pt x="45565" y="66131"/>
                </a:lnTo>
                <a:lnTo>
                  <a:pt x="46509" y="65848"/>
                </a:lnTo>
                <a:lnTo>
                  <a:pt x="46509" y="65942"/>
                </a:lnTo>
                <a:lnTo>
                  <a:pt x="48018" y="65376"/>
                </a:lnTo>
                <a:lnTo>
                  <a:pt x="49527" y="64622"/>
                </a:lnTo>
                <a:lnTo>
                  <a:pt x="48867" y="64810"/>
                </a:lnTo>
                <a:lnTo>
                  <a:pt x="50754" y="63773"/>
                </a:lnTo>
                <a:lnTo>
                  <a:pt x="52546" y="62641"/>
                </a:lnTo>
                <a:lnTo>
                  <a:pt x="54244" y="61320"/>
                </a:lnTo>
                <a:lnTo>
                  <a:pt x="56037" y="59810"/>
                </a:lnTo>
                <a:lnTo>
                  <a:pt x="55282" y="60659"/>
                </a:lnTo>
                <a:lnTo>
                  <a:pt x="57263" y="59056"/>
                </a:lnTo>
                <a:lnTo>
                  <a:pt x="58112" y="58395"/>
                </a:lnTo>
                <a:lnTo>
                  <a:pt x="58207" y="58301"/>
                </a:lnTo>
                <a:lnTo>
                  <a:pt x="58112" y="58301"/>
                </a:lnTo>
                <a:lnTo>
                  <a:pt x="58584" y="57924"/>
                </a:lnTo>
                <a:lnTo>
                  <a:pt x="59056" y="57546"/>
                </a:lnTo>
                <a:lnTo>
                  <a:pt x="59999" y="56414"/>
                </a:lnTo>
                <a:lnTo>
                  <a:pt x="61414" y="55188"/>
                </a:lnTo>
                <a:lnTo>
                  <a:pt x="61414" y="55188"/>
                </a:lnTo>
                <a:lnTo>
                  <a:pt x="61131" y="55282"/>
                </a:lnTo>
                <a:lnTo>
                  <a:pt x="61508" y="54811"/>
                </a:lnTo>
                <a:lnTo>
                  <a:pt x="62735" y="53867"/>
                </a:lnTo>
                <a:lnTo>
                  <a:pt x="63867" y="52735"/>
                </a:lnTo>
                <a:lnTo>
                  <a:pt x="66131" y="50471"/>
                </a:lnTo>
                <a:lnTo>
                  <a:pt x="66131" y="50565"/>
                </a:lnTo>
                <a:lnTo>
                  <a:pt x="66320" y="50660"/>
                </a:lnTo>
                <a:lnTo>
                  <a:pt x="66414" y="50660"/>
                </a:lnTo>
                <a:lnTo>
                  <a:pt x="66603" y="50565"/>
                </a:lnTo>
                <a:lnTo>
                  <a:pt x="66603" y="50754"/>
                </a:lnTo>
                <a:lnTo>
                  <a:pt x="66508" y="50943"/>
                </a:lnTo>
                <a:lnTo>
                  <a:pt x="65848" y="51603"/>
                </a:lnTo>
                <a:lnTo>
                  <a:pt x="64999" y="52546"/>
                </a:lnTo>
                <a:lnTo>
                  <a:pt x="65376" y="52358"/>
                </a:lnTo>
                <a:lnTo>
                  <a:pt x="65848" y="52075"/>
                </a:lnTo>
                <a:lnTo>
                  <a:pt x="66697" y="51320"/>
                </a:lnTo>
                <a:lnTo>
                  <a:pt x="67546" y="50282"/>
                </a:lnTo>
                <a:lnTo>
                  <a:pt x="68301" y="49056"/>
                </a:lnTo>
                <a:lnTo>
                  <a:pt x="69055" y="47830"/>
                </a:lnTo>
                <a:lnTo>
                  <a:pt x="69716" y="46603"/>
                </a:lnTo>
                <a:lnTo>
                  <a:pt x="70565" y="44811"/>
                </a:lnTo>
                <a:lnTo>
                  <a:pt x="70282" y="45094"/>
                </a:lnTo>
                <a:lnTo>
                  <a:pt x="70942" y="43490"/>
                </a:lnTo>
                <a:lnTo>
                  <a:pt x="71037" y="43396"/>
                </a:lnTo>
                <a:lnTo>
                  <a:pt x="71697" y="41320"/>
                </a:lnTo>
                <a:lnTo>
                  <a:pt x="72263" y="39245"/>
                </a:lnTo>
                <a:lnTo>
                  <a:pt x="72640" y="37358"/>
                </a:lnTo>
                <a:lnTo>
                  <a:pt x="72923" y="35849"/>
                </a:lnTo>
                <a:lnTo>
                  <a:pt x="72829" y="36226"/>
                </a:lnTo>
                <a:lnTo>
                  <a:pt x="72735" y="36698"/>
                </a:lnTo>
                <a:lnTo>
                  <a:pt x="72452" y="36981"/>
                </a:lnTo>
                <a:lnTo>
                  <a:pt x="72169" y="37358"/>
                </a:lnTo>
                <a:lnTo>
                  <a:pt x="72263" y="36981"/>
                </a:lnTo>
                <a:lnTo>
                  <a:pt x="72452" y="36415"/>
                </a:lnTo>
                <a:lnTo>
                  <a:pt x="72452" y="35849"/>
                </a:lnTo>
                <a:lnTo>
                  <a:pt x="72357" y="35660"/>
                </a:lnTo>
                <a:lnTo>
                  <a:pt x="72263" y="35471"/>
                </a:lnTo>
                <a:lnTo>
                  <a:pt x="72640" y="33868"/>
                </a:lnTo>
                <a:lnTo>
                  <a:pt x="72735" y="33113"/>
                </a:lnTo>
                <a:lnTo>
                  <a:pt x="72735" y="32358"/>
                </a:lnTo>
                <a:lnTo>
                  <a:pt x="72923" y="33207"/>
                </a:lnTo>
                <a:lnTo>
                  <a:pt x="73018" y="34151"/>
                </a:lnTo>
                <a:lnTo>
                  <a:pt x="72923" y="32358"/>
                </a:lnTo>
                <a:lnTo>
                  <a:pt x="72923" y="31792"/>
                </a:lnTo>
                <a:lnTo>
                  <a:pt x="73112" y="30754"/>
                </a:lnTo>
                <a:lnTo>
                  <a:pt x="72829" y="31604"/>
                </a:lnTo>
                <a:lnTo>
                  <a:pt x="72735" y="30283"/>
                </a:lnTo>
                <a:lnTo>
                  <a:pt x="72546" y="28868"/>
                </a:lnTo>
                <a:lnTo>
                  <a:pt x="72357" y="27641"/>
                </a:lnTo>
                <a:lnTo>
                  <a:pt x="71980" y="26038"/>
                </a:lnTo>
                <a:lnTo>
                  <a:pt x="71414" y="24151"/>
                </a:lnTo>
                <a:lnTo>
                  <a:pt x="70754" y="22170"/>
                </a:lnTo>
                <a:lnTo>
                  <a:pt x="69905" y="20000"/>
                </a:lnTo>
                <a:lnTo>
                  <a:pt x="68867" y="18019"/>
                </a:lnTo>
                <a:lnTo>
                  <a:pt x="68301" y="16981"/>
                </a:lnTo>
                <a:lnTo>
                  <a:pt x="67735" y="16132"/>
                </a:lnTo>
                <a:lnTo>
                  <a:pt x="67074" y="15283"/>
                </a:lnTo>
                <a:lnTo>
                  <a:pt x="66414" y="14434"/>
                </a:lnTo>
                <a:lnTo>
                  <a:pt x="66508" y="14623"/>
                </a:lnTo>
                <a:lnTo>
                  <a:pt x="66414" y="14906"/>
                </a:lnTo>
                <a:lnTo>
                  <a:pt x="65754" y="14057"/>
                </a:lnTo>
                <a:lnTo>
                  <a:pt x="65093" y="13113"/>
                </a:lnTo>
                <a:lnTo>
                  <a:pt x="64537" y="12278"/>
                </a:lnTo>
                <a:lnTo>
                  <a:pt x="62924" y="10755"/>
                </a:lnTo>
                <a:lnTo>
                  <a:pt x="63018" y="10755"/>
                </a:lnTo>
                <a:lnTo>
                  <a:pt x="63018" y="10661"/>
                </a:lnTo>
                <a:lnTo>
                  <a:pt x="62924" y="10472"/>
                </a:lnTo>
                <a:lnTo>
                  <a:pt x="62263" y="9717"/>
                </a:lnTo>
                <a:lnTo>
                  <a:pt x="60376" y="7830"/>
                </a:lnTo>
                <a:lnTo>
                  <a:pt x="60754" y="8396"/>
                </a:lnTo>
                <a:lnTo>
                  <a:pt x="61131" y="8774"/>
                </a:lnTo>
                <a:lnTo>
                  <a:pt x="60376" y="8396"/>
                </a:lnTo>
                <a:lnTo>
                  <a:pt x="59716" y="7925"/>
                </a:lnTo>
                <a:lnTo>
                  <a:pt x="59087" y="7476"/>
                </a:lnTo>
                <a:lnTo>
                  <a:pt x="59810" y="8302"/>
                </a:lnTo>
                <a:lnTo>
                  <a:pt x="58678" y="7642"/>
                </a:lnTo>
                <a:lnTo>
                  <a:pt x="57641" y="6981"/>
                </a:lnTo>
                <a:lnTo>
                  <a:pt x="55471" y="5472"/>
                </a:lnTo>
                <a:lnTo>
                  <a:pt x="53301" y="4057"/>
                </a:lnTo>
                <a:lnTo>
                  <a:pt x="52169" y="3397"/>
                </a:lnTo>
                <a:lnTo>
                  <a:pt x="51037" y="2831"/>
                </a:lnTo>
                <a:lnTo>
                  <a:pt x="52075" y="2831"/>
                </a:lnTo>
                <a:lnTo>
                  <a:pt x="50660" y="1982"/>
                </a:lnTo>
                <a:lnTo>
                  <a:pt x="49811" y="1604"/>
                </a:lnTo>
                <a:lnTo>
                  <a:pt x="48867" y="1227"/>
                </a:lnTo>
                <a:lnTo>
                  <a:pt x="48018" y="849"/>
                </a:lnTo>
                <a:lnTo>
                  <a:pt x="47075" y="661"/>
                </a:lnTo>
                <a:lnTo>
                  <a:pt x="46226" y="566"/>
                </a:lnTo>
                <a:lnTo>
                  <a:pt x="45471" y="661"/>
                </a:lnTo>
                <a:lnTo>
                  <a:pt x="46226" y="849"/>
                </a:lnTo>
                <a:lnTo>
                  <a:pt x="46866" y="1215"/>
                </a:lnTo>
                <a:lnTo>
                  <a:pt x="46980" y="1227"/>
                </a:lnTo>
                <a:lnTo>
                  <a:pt x="47452" y="1416"/>
                </a:lnTo>
                <a:lnTo>
                  <a:pt x="47924" y="1510"/>
                </a:lnTo>
                <a:lnTo>
                  <a:pt x="47358" y="1321"/>
                </a:lnTo>
                <a:lnTo>
                  <a:pt x="46886" y="944"/>
                </a:lnTo>
                <a:lnTo>
                  <a:pt x="47829" y="1227"/>
                </a:lnTo>
                <a:lnTo>
                  <a:pt x="48773" y="1604"/>
                </a:lnTo>
                <a:lnTo>
                  <a:pt x="49622" y="2076"/>
                </a:lnTo>
                <a:lnTo>
                  <a:pt x="50377" y="2642"/>
                </a:lnTo>
                <a:lnTo>
                  <a:pt x="50377" y="2642"/>
                </a:lnTo>
                <a:lnTo>
                  <a:pt x="49622" y="2265"/>
                </a:lnTo>
                <a:lnTo>
                  <a:pt x="48584" y="1887"/>
                </a:lnTo>
                <a:lnTo>
                  <a:pt x="47358" y="1510"/>
                </a:lnTo>
                <a:lnTo>
                  <a:pt x="46037" y="1132"/>
                </a:lnTo>
                <a:lnTo>
                  <a:pt x="46809" y="1210"/>
                </a:lnTo>
                <a:lnTo>
                  <a:pt x="44339" y="661"/>
                </a:lnTo>
                <a:lnTo>
                  <a:pt x="44716" y="755"/>
                </a:lnTo>
                <a:lnTo>
                  <a:pt x="43113" y="472"/>
                </a:lnTo>
                <a:lnTo>
                  <a:pt x="41603" y="283"/>
                </a:lnTo>
                <a:lnTo>
                  <a:pt x="40282" y="95"/>
                </a:lnTo>
                <a:lnTo>
                  <a:pt x="391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0"/>
          <p:cNvSpPr txBox="1">
            <a:spLocks noGrp="1"/>
          </p:cNvSpPr>
          <p:nvPr>
            <p:ph type="ctrTitle" idx="4294967295"/>
          </p:nvPr>
        </p:nvSpPr>
        <p:spPr>
          <a:xfrm>
            <a:off x="1822500" y="1202350"/>
            <a:ext cx="54570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/>
              <a:t>Zjavenie 1:17</a:t>
            </a:r>
            <a:r>
              <a:rPr lang="sk-SK" sz="4800" dirty="0"/>
              <a:t> </a:t>
            </a:r>
            <a:r>
              <a:rPr lang="en" sz="4800" dirty="0"/>
              <a:t>-</a:t>
            </a:r>
            <a:r>
              <a:rPr lang="sk-SK" sz="4800" dirty="0"/>
              <a:t> </a:t>
            </a:r>
            <a:r>
              <a:rPr lang="en" sz="4800" dirty="0"/>
              <a:t>18</a:t>
            </a:r>
            <a:endParaRPr sz="4800" dirty="0"/>
          </a:p>
        </p:txBody>
      </p:sp>
      <p:sp>
        <p:nvSpPr>
          <p:cNvPr id="209" name="Google Shape;209;p30"/>
          <p:cNvSpPr txBox="1">
            <a:spLocks noGrp="1"/>
          </p:cNvSpPr>
          <p:nvPr>
            <p:ph type="subTitle" idx="4294967295"/>
          </p:nvPr>
        </p:nvSpPr>
        <p:spPr>
          <a:xfrm>
            <a:off x="281850" y="2362150"/>
            <a:ext cx="85803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/>
              <a:t>On však položil na mňa pravicu a povedal: Neboj sa! Ja som Prvý aj Posledný a živý; bol som mŕtvy, a hľa, som živý naveky vekov a mám kľúče smrti a podsvetia.</a:t>
            </a:r>
            <a:endParaRPr sz="3600"/>
          </a:p>
        </p:txBody>
      </p:sp>
      <p:sp>
        <p:nvSpPr>
          <p:cNvPr id="210" name="Google Shape;210;p30"/>
          <p:cNvSpPr/>
          <p:nvPr/>
        </p:nvSpPr>
        <p:spPr>
          <a:xfrm>
            <a:off x="3799402" y="2051575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3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212" name="Google Shape;212;p30"/>
          <p:cNvSpPr/>
          <p:nvPr/>
        </p:nvSpPr>
        <p:spPr>
          <a:xfrm>
            <a:off x="3964000" y="852250"/>
            <a:ext cx="808660" cy="468002"/>
          </a:xfrm>
          <a:custGeom>
            <a:avLst/>
            <a:gdLst/>
            <a:ahLst/>
            <a:cxnLst/>
            <a:rect l="l" t="t" r="r" b="b"/>
            <a:pathLst>
              <a:path w="19881" h="11096" extrusionOk="0">
                <a:moveTo>
                  <a:pt x="9636" y="1120"/>
                </a:moveTo>
                <a:lnTo>
                  <a:pt x="10099" y="1144"/>
                </a:lnTo>
                <a:lnTo>
                  <a:pt x="10561" y="1168"/>
                </a:lnTo>
                <a:lnTo>
                  <a:pt x="10537" y="1412"/>
                </a:lnTo>
                <a:lnTo>
                  <a:pt x="10512" y="1631"/>
                </a:lnTo>
                <a:lnTo>
                  <a:pt x="9685" y="1631"/>
                </a:lnTo>
                <a:lnTo>
                  <a:pt x="9661" y="1387"/>
                </a:lnTo>
                <a:lnTo>
                  <a:pt x="9636" y="1120"/>
                </a:lnTo>
                <a:close/>
                <a:moveTo>
                  <a:pt x="9198" y="1120"/>
                </a:moveTo>
                <a:lnTo>
                  <a:pt x="9223" y="1217"/>
                </a:lnTo>
                <a:lnTo>
                  <a:pt x="9223" y="1436"/>
                </a:lnTo>
                <a:lnTo>
                  <a:pt x="9223" y="1679"/>
                </a:lnTo>
                <a:lnTo>
                  <a:pt x="8785" y="1752"/>
                </a:lnTo>
                <a:lnTo>
                  <a:pt x="8347" y="1825"/>
                </a:lnTo>
                <a:lnTo>
                  <a:pt x="8298" y="1825"/>
                </a:lnTo>
                <a:lnTo>
                  <a:pt x="8225" y="1801"/>
                </a:lnTo>
                <a:lnTo>
                  <a:pt x="8128" y="1509"/>
                </a:lnTo>
                <a:lnTo>
                  <a:pt x="8055" y="1241"/>
                </a:lnTo>
                <a:lnTo>
                  <a:pt x="8468" y="1193"/>
                </a:lnTo>
                <a:lnTo>
                  <a:pt x="8882" y="1144"/>
                </a:lnTo>
                <a:lnTo>
                  <a:pt x="9198" y="1120"/>
                </a:lnTo>
                <a:close/>
                <a:moveTo>
                  <a:pt x="11023" y="1217"/>
                </a:moveTo>
                <a:lnTo>
                  <a:pt x="11583" y="1290"/>
                </a:lnTo>
                <a:lnTo>
                  <a:pt x="12118" y="1412"/>
                </a:lnTo>
                <a:lnTo>
                  <a:pt x="12045" y="1655"/>
                </a:lnTo>
                <a:lnTo>
                  <a:pt x="11997" y="1850"/>
                </a:lnTo>
                <a:lnTo>
                  <a:pt x="11486" y="1752"/>
                </a:lnTo>
                <a:lnTo>
                  <a:pt x="10975" y="1679"/>
                </a:lnTo>
                <a:lnTo>
                  <a:pt x="10999" y="1436"/>
                </a:lnTo>
                <a:lnTo>
                  <a:pt x="11023" y="1217"/>
                </a:lnTo>
                <a:close/>
                <a:moveTo>
                  <a:pt x="7665" y="1339"/>
                </a:moveTo>
                <a:lnTo>
                  <a:pt x="7714" y="1655"/>
                </a:lnTo>
                <a:lnTo>
                  <a:pt x="7811" y="1996"/>
                </a:lnTo>
                <a:lnTo>
                  <a:pt x="7446" y="2117"/>
                </a:lnTo>
                <a:lnTo>
                  <a:pt x="7082" y="2263"/>
                </a:lnTo>
                <a:lnTo>
                  <a:pt x="6984" y="2117"/>
                </a:lnTo>
                <a:lnTo>
                  <a:pt x="6887" y="1971"/>
                </a:lnTo>
                <a:lnTo>
                  <a:pt x="6765" y="1825"/>
                </a:lnTo>
                <a:lnTo>
                  <a:pt x="6668" y="1679"/>
                </a:lnTo>
                <a:lnTo>
                  <a:pt x="6644" y="1631"/>
                </a:lnTo>
                <a:lnTo>
                  <a:pt x="7155" y="1460"/>
                </a:lnTo>
                <a:lnTo>
                  <a:pt x="7665" y="1339"/>
                </a:lnTo>
                <a:close/>
                <a:moveTo>
                  <a:pt x="12532" y="1509"/>
                </a:moveTo>
                <a:lnTo>
                  <a:pt x="13067" y="1655"/>
                </a:lnTo>
                <a:lnTo>
                  <a:pt x="13627" y="1825"/>
                </a:lnTo>
                <a:lnTo>
                  <a:pt x="14211" y="2044"/>
                </a:lnTo>
                <a:lnTo>
                  <a:pt x="14065" y="2263"/>
                </a:lnTo>
                <a:lnTo>
                  <a:pt x="13870" y="2555"/>
                </a:lnTo>
                <a:lnTo>
                  <a:pt x="13262" y="2263"/>
                </a:lnTo>
                <a:lnTo>
                  <a:pt x="13165" y="2215"/>
                </a:lnTo>
                <a:lnTo>
                  <a:pt x="12824" y="2093"/>
                </a:lnTo>
                <a:lnTo>
                  <a:pt x="12459" y="1996"/>
                </a:lnTo>
                <a:lnTo>
                  <a:pt x="12483" y="1655"/>
                </a:lnTo>
                <a:lnTo>
                  <a:pt x="12532" y="1509"/>
                </a:lnTo>
                <a:close/>
                <a:moveTo>
                  <a:pt x="6254" y="1777"/>
                </a:moveTo>
                <a:lnTo>
                  <a:pt x="6425" y="2117"/>
                </a:lnTo>
                <a:lnTo>
                  <a:pt x="6522" y="2288"/>
                </a:lnTo>
                <a:lnTo>
                  <a:pt x="6668" y="2458"/>
                </a:lnTo>
                <a:lnTo>
                  <a:pt x="6035" y="2774"/>
                </a:lnTo>
                <a:lnTo>
                  <a:pt x="5427" y="3115"/>
                </a:lnTo>
                <a:lnTo>
                  <a:pt x="5305" y="3018"/>
                </a:lnTo>
                <a:lnTo>
                  <a:pt x="5184" y="2896"/>
                </a:lnTo>
                <a:lnTo>
                  <a:pt x="5086" y="2774"/>
                </a:lnTo>
                <a:lnTo>
                  <a:pt x="4989" y="2653"/>
                </a:lnTo>
                <a:lnTo>
                  <a:pt x="4843" y="2385"/>
                </a:lnTo>
                <a:lnTo>
                  <a:pt x="5476" y="2093"/>
                </a:lnTo>
                <a:lnTo>
                  <a:pt x="6254" y="1777"/>
                </a:lnTo>
                <a:close/>
                <a:moveTo>
                  <a:pt x="14503" y="2166"/>
                </a:moveTo>
                <a:lnTo>
                  <a:pt x="15087" y="2434"/>
                </a:lnTo>
                <a:lnTo>
                  <a:pt x="15671" y="2726"/>
                </a:lnTo>
                <a:lnTo>
                  <a:pt x="15622" y="2774"/>
                </a:lnTo>
                <a:lnTo>
                  <a:pt x="15427" y="3018"/>
                </a:lnTo>
                <a:lnTo>
                  <a:pt x="15306" y="3164"/>
                </a:lnTo>
                <a:lnTo>
                  <a:pt x="15209" y="3310"/>
                </a:lnTo>
                <a:lnTo>
                  <a:pt x="14698" y="2993"/>
                </a:lnTo>
                <a:lnTo>
                  <a:pt x="14187" y="2701"/>
                </a:lnTo>
                <a:lnTo>
                  <a:pt x="14406" y="2336"/>
                </a:lnTo>
                <a:lnTo>
                  <a:pt x="14503" y="2166"/>
                </a:lnTo>
                <a:close/>
                <a:moveTo>
                  <a:pt x="4502" y="2555"/>
                </a:moveTo>
                <a:lnTo>
                  <a:pt x="4624" y="2847"/>
                </a:lnTo>
                <a:lnTo>
                  <a:pt x="4794" y="3115"/>
                </a:lnTo>
                <a:lnTo>
                  <a:pt x="4916" y="3237"/>
                </a:lnTo>
                <a:lnTo>
                  <a:pt x="5038" y="3358"/>
                </a:lnTo>
                <a:lnTo>
                  <a:pt x="4381" y="3821"/>
                </a:lnTo>
                <a:lnTo>
                  <a:pt x="4332" y="3869"/>
                </a:lnTo>
                <a:lnTo>
                  <a:pt x="4259" y="3821"/>
                </a:lnTo>
                <a:lnTo>
                  <a:pt x="3943" y="3626"/>
                </a:lnTo>
                <a:lnTo>
                  <a:pt x="3675" y="3407"/>
                </a:lnTo>
                <a:lnTo>
                  <a:pt x="3529" y="3237"/>
                </a:lnTo>
                <a:lnTo>
                  <a:pt x="3821" y="2993"/>
                </a:lnTo>
                <a:lnTo>
                  <a:pt x="4162" y="2774"/>
                </a:lnTo>
                <a:lnTo>
                  <a:pt x="4502" y="2555"/>
                </a:lnTo>
                <a:close/>
                <a:moveTo>
                  <a:pt x="16036" y="2945"/>
                </a:moveTo>
                <a:lnTo>
                  <a:pt x="16547" y="3237"/>
                </a:lnTo>
                <a:lnTo>
                  <a:pt x="17033" y="3577"/>
                </a:lnTo>
                <a:lnTo>
                  <a:pt x="16766" y="3796"/>
                </a:lnTo>
                <a:lnTo>
                  <a:pt x="16571" y="3967"/>
                </a:lnTo>
                <a:lnTo>
                  <a:pt x="16352" y="4186"/>
                </a:lnTo>
                <a:lnTo>
                  <a:pt x="15963" y="3869"/>
                </a:lnTo>
                <a:lnTo>
                  <a:pt x="15573" y="3577"/>
                </a:lnTo>
                <a:lnTo>
                  <a:pt x="15744" y="3310"/>
                </a:lnTo>
                <a:lnTo>
                  <a:pt x="15938" y="3066"/>
                </a:lnTo>
                <a:lnTo>
                  <a:pt x="16036" y="2945"/>
                </a:lnTo>
                <a:close/>
                <a:moveTo>
                  <a:pt x="8736" y="5645"/>
                </a:moveTo>
                <a:lnTo>
                  <a:pt x="8833" y="5743"/>
                </a:lnTo>
                <a:lnTo>
                  <a:pt x="8809" y="5791"/>
                </a:lnTo>
                <a:lnTo>
                  <a:pt x="8736" y="5645"/>
                </a:lnTo>
                <a:close/>
                <a:moveTo>
                  <a:pt x="9831" y="3407"/>
                </a:moveTo>
                <a:lnTo>
                  <a:pt x="9588" y="3431"/>
                </a:lnTo>
                <a:lnTo>
                  <a:pt x="9369" y="3456"/>
                </a:lnTo>
                <a:lnTo>
                  <a:pt x="9150" y="3529"/>
                </a:lnTo>
                <a:lnTo>
                  <a:pt x="8931" y="3602"/>
                </a:lnTo>
                <a:lnTo>
                  <a:pt x="8736" y="3723"/>
                </a:lnTo>
                <a:lnTo>
                  <a:pt x="8517" y="3894"/>
                </a:lnTo>
                <a:lnTo>
                  <a:pt x="8298" y="4113"/>
                </a:lnTo>
                <a:lnTo>
                  <a:pt x="8128" y="4356"/>
                </a:lnTo>
                <a:lnTo>
                  <a:pt x="7982" y="4648"/>
                </a:lnTo>
                <a:lnTo>
                  <a:pt x="7884" y="4940"/>
                </a:lnTo>
                <a:lnTo>
                  <a:pt x="7811" y="5232"/>
                </a:lnTo>
                <a:lnTo>
                  <a:pt x="7787" y="5524"/>
                </a:lnTo>
                <a:lnTo>
                  <a:pt x="7811" y="5791"/>
                </a:lnTo>
                <a:lnTo>
                  <a:pt x="7909" y="6035"/>
                </a:lnTo>
                <a:lnTo>
                  <a:pt x="8006" y="6254"/>
                </a:lnTo>
                <a:lnTo>
                  <a:pt x="8152" y="6424"/>
                </a:lnTo>
                <a:lnTo>
                  <a:pt x="8322" y="6594"/>
                </a:lnTo>
                <a:lnTo>
                  <a:pt x="8420" y="6740"/>
                </a:lnTo>
                <a:lnTo>
                  <a:pt x="8541" y="6862"/>
                </a:lnTo>
                <a:lnTo>
                  <a:pt x="8663" y="6959"/>
                </a:lnTo>
                <a:lnTo>
                  <a:pt x="8809" y="7057"/>
                </a:lnTo>
                <a:lnTo>
                  <a:pt x="8955" y="7130"/>
                </a:lnTo>
                <a:lnTo>
                  <a:pt x="9125" y="7203"/>
                </a:lnTo>
                <a:lnTo>
                  <a:pt x="9296" y="7251"/>
                </a:lnTo>
                <a:lnTo>
                  <a:pt x="9466" y="7276"/>
                </a:lnTo>
                <a:lnTo>
                  <a:pt x="9636" y="7276"/>
                </a:lnTo>
                <a:lnTo>
                  <a:pt x="9807" y="7251"/>
                </a:lnTo>
                <a:lnTo>
                  <a:pt x="9953" y="7227"/>
                </a:lnTo>
                <a:lnTo>
                  <a:pt x="10099" y="7178"/>
                </a:lnTo>
                <a:lnTo>
                  <a:pt x="10245" y="7105"/>
                </a:lnTo>
                <a:lnTo>
                  <a:pt x="10391" y="7032"/>
                </a:lnTo>
                <a:lnTo>
                  <a:pt x="10512" y="6959"/>
                </a:lnTo>
                <a:lnTo>
                  <a:pt x="10634" y="6838"/>
                </a:lnTo>
                <a:lnTo>
                  <a:pt x="10683" y="6838"/>
                </a:lnTo>
                <a:lnTo>
                  <a:pt x="10902" y="6667"/>
                </a:lnTo>
                <a:lnTo>
                  <a:pt x="11121" y="6473"/>
                </a:lnTo>
                <a:lnTo>
                  <a:pt x="11291" y="6254"/>
                </a:lnTo>
                <a:lnTo>
                  <a:pt x="11413" y="5986"/>
                </a:lnTo>
                <a:lnTo>
                  <a:pt x="11510" y="5718"/>
                </a:lnTo>
                <a:lnTo>
                  <a:pt x="11583" y="5427"/>
                </a:lnTo>
                <a:lnTo>
                  <a:pt x="11607" y="5159"/>
                </a:lnTo>
                <a:lnTo>
                  <a:pt x="11583" y="4891"/>
                </a:lnTo>
                <a:lnTo>
                  <a:pt x="11559" y="4697"/>
                </a:lnTo>
                <a:lnTo>
                  <a:pt x="11534" y="4745"/>
                </a:lnTo>
                <a:lnTo>
                  <a:pt x="11486" y="4818"/>
                </a:lnTo>
                <a:lnTo>
                  <a:pt x="11413" y="4891"/>
                </a:lnTo>
                <a:lnTo>
                  <a:pt x="11340" y="4964"/>
                </a:lnTo>
                <a:lnTo>
                  <a:pt x="11242" y="5013"/>
                </a:lnTo>
                <a:lnTo>
                  <a:pt x="11145" y="5062"/>
                </a:lnTo>
                <a:lnTo>
                  <a:pt x="11048" y="5086"/>
                </a:lnTo>
                <a:lnTo>
                  <a:pt x="10950" y="5086"/>
                </a:lnTo>
                <a:lnTo>
                  <a:pt x="10780" y="5062"/>
                </a:lnTo>
                <a:lnTo>
                  <a:pt x="10610" y="5013"/>
                </a:lnTo>
                <a:lnTo>
                  <a:pt x="10537" y="4964"/>
                </a:lnTo>
                <a:lnTo>
                  <a:pt x="10488" y="4916"/>
                </a:lnTo>
                <a:lnTo>
                  <a:pt x="10391" y="4770"/>
                </a:lnTo>
                <a:lnTo>
                  <a:pt x="10318" y="4624"/>
                </a:lnTo>
                <a:lnTo>
                  <a:pt x="10293" y="4453"/>
                </a:lnTo>
                <a:lnTo>
                  <a:pt x="10293" y="4356"/>
                </a:lnTo>
                <a:lnTo>
                  <a:pt x="10318" y="4259"/>
                </a:lnTo>
                <a:lnTo>
                  <a:pt x="10366" y="4161"/>
                </a:lnTo>
                <a:lnTo>
                  <a:pt x="10415" y="4088"/>
                </a:lnTo>
                <a:lnTo>
                  <a:pt x="10561" y="3942"/>
                </a:lnTo>
                <a:lnTo>
                  <a:pt x="10731" y="3845"/>
                </a:lnTo>
                <a:lnTo>
                  <a:pt x="10756" y="3821"/>
                </a:lnTo>
                <a:lnTo>
                  <a:pt x="10829" y="3772"/>
                </a:lnTo>
                <a:lnTo>
                  <a:pt x="10877" y="3748"/>
                </a:lnTo>
                <a:lnTo>
                  <a:pt x="10707" y="3650"/>
                </a:lnTo>
                <a:lnTo>
                  <a:pt x="10512" y="3553"/>
                </a:lnTo>
                <a:lnTo>
                  <a:pt x="10269" y="3480"/>
                </a:lnTo>
                <a:lnTo>
                  <a:pt x="10050" y="3431"/>
                </a:lnTo>
                <a:lnTo>
                  <a:pt x="9831" y="3407"/>
                </a:lnTo>
                <a:close/>
                <a:moveTo>
                  <a:pt x="10050" y="2215"/>
                </a:moveTo>
                <a:lnTo>
                  <a:pt x="10391" y="2239"/>
                </a:lnTo>
                <a:lnTo>
                  <a:pt x="10439" y="2385"/>
                </a:lnTo>
                <a:lnTo>
                  <a:pt x="10488" y="2580"/>
                </a:lnTo>
                <a:lnTo>
                  <a:pt x="10512" y="2677"/>
                </a:lnTo>
                <a:lnTo>
                  <a:pt x="10585" y="2774"/>
                </a:lnTo>
                <a:lnTo>
                  <a:pt x="10610" y="2799"/>
                </a:lnTo>
                <a:lnTo>
                  <a:pt x="10683" y="2799"/>
                </a:lnTo>
                <a:lnTo>
                  <a:pt x="10707" y="2774"/>
                </a:lnTo>
                <a:lnTo>
                  <a:pt x="10780" y="2653"/>
                </a:lnTo>
                <a:lnTo>
                  <a:pt x="10829" y="2531"/>
                </a:lnTo>
                <a:lnTo>
                  <a:pt x="10829" y="2409"/>
                </a:lnTo>
                <a:lnTo>
                  <a:pt x="10829" y="2263"/>
                </a:lnTo>
                <a:lnTo>
                  <a:pt x="11291" y="2336"/>
                </a:lnTo>
                <a:lnTo>
                  <a:pt x="11315" y="2482"/>
                </a:lnTo>
                <a:lnTo>
                  <a:pt x="11388" y="2604"/>
                </a:lnTo>
                <a:lnTo>
                  <a:pt x="11461" y="2653"/>
                </a:lnTo>
                <a:lnTo>
                  <a:pt x="11559" y="2677"/>
                </a:lnTo>
                <a:lnTo>
                  <a:pt x="11607" y="2677"/>
                </a:lnTo>
                <a:lnTo>
                  <a:pt x="11656" y="2653"/>
                </a:lnTo>
                <a:lnTo>
                  <a:pt x="11680" y="2604"/>
                </a:lnTo>
                <a:lnTo>
                  <a:pt x="11705" y="2555"/>
                </a:lnTo>
                <a:lnTo>
                  <a:pt x="11729" y="2434"/>
                </a:lnTo>
                <a:lnTo>
                  <a:pt x="12264" y="2580"/>
                </a:lnTo>
                <a:lnTo>
                  <a:pt x="12191" y="2677"/>
                </a:lnTo>
                <a:lnTo>
                  <a:pt x="12143" y="2774"/>
                </a:lnTo>
                <a:lnTo>
                  <a:pt x="12118" y="2896"/>
                </a:lnTo>
                <a:lnTo>
                  <a:pt x="12118" y="2969"/>
                </a:lnTo>
                <a:lnTo>
                  <a:pt x="12118" y="3018"/>
                </a:lnTo>
                <a:lnTo>
                  <a:pt x="12143" y="3066"/>
                </a:lnTo>
                <a:lnTo>
                  <a:pt x="12216" y="3091"/>
                </a:lnTo>
                <a:lnTo>
                  <a:pt x="12264" y="3091"/>
                </a:lnTo>
                <a:lnTo>
                  <a:pt x="12289" y="3066"/>
                </a:lnTo>
                <a:lnTo>
                  <a:pt x="12362" y="2993"/>
                </a:lnTo>
                <a:lnTo>
                  <a:pt x="12483" y="2847"/>
                </a:lnTo>
                <a:lnTo>
                  <a:pt x="12581" y="2726"/>
                </a:lnTo>
                <a:lnTo>
                  <a:pt x="12654" y="2750"/>
                </a:lnTo>
                <a:lnTo>
                  <a:pt x="12800" y="2750"/>
                </a:lnTo>
                <a:lnTo>
                  <a:pt x="13092" y="2872"/>
                </a:lnTo>
                <a:lnTo>
                  <a:pt x="13165" y="2945"/>
                </a:lnTo>
                <a:lnTo>
                  <a:pt x="12946" y="3066"/>
                </a:lnTo>
                <a:lnTo>
                  <a:pt x="12751" y="3212"/>
                </a:lnTo>
                <a:lnTo>
                  <a:pt x="12581" y="3383"/>
                </a:lnTo>
                <a:lnTo>
                  <a:pt x="12508" y="3480"/>
                </a:lnTo>
                <a:lnTo>
                  <a:pt x="12483" y="3577"/>
                </a:lnTo>
                <a:lnTo>
                  <a:pt x="12483" y="3650"/>
                </a:lnTo>
                <a:lnTo>
                  <a:pt x="12508" y="3699"/>
                </a:lnTo>
                <a:lnTo>
                  <a:pt x="12556" y="3748"/>
                </a:lnTo>
                <a:lnTo>
                  <a:pt x="12629" y="3748"/>
                </a:lnTo>
                <a:lnTo>
                  <a:pt x="12727" y="3699"/>
                </a:lnTo>
                <a:lnTo>
                  <a:pt x="12824" y="3650"/>
                </a:lnTo>
                <a:lnTo>
                  <a:pt x="12994" y="3529"/>
                </a:lnTo>
                <a:lnTo>
                  <a:pt x="13335" y="3310"/>
                </a:lnTo>
                <a:lnTo>
                  <a:pt x="13408" y="3602"/>
                </a:lnTo>
                <a:lnTo>
                  <a:pt x="13457" y="3845"/>
                </a:lnTo>
                <a:lnTo>
                  <a:pt x="13481" y="3991"/>
                </a:lnTo>
                <a:lnTo>
                  <a:pt x="13213" y="4015"/>
                </a:lnTo>
                <a:lnTo>
                  <a:pt x="12970" y="4064"/>
                </a:lnTo>
                <a:lnTo>
                  <a:pt x="12873" y="4137"/>
                </a:lnTo>
                <a:lnTo>
                  <a:pt x="12775" y="4186"/>
                </a:lnTo>
                <a:lnTo>
                  <a:pt x="12702" y="4283"/>
                </a:lnTo>
                <a:lnTo>
                  <a:pt x="12678" y="4380"/>
                </a:lnTo>
                <a:lnTo>
                  <a:pt x="12678" y="4429"/>
                </a:lnTo>
                <a:lnTo>
                  <a:pt x="12702" y="4453"/>
                </a:lnTo>
                <a:lnTo>
                  <a:pt x="12800" y="4502"/>
                </a:lnTo>
                <a:lnTo>
                  <a:pt x="12897" y="4502"/>
                </a:lnTo>
                <a:lnTo>
                  <a:pt x="13116" y="4478"/>
                </a:lnTo>
                <a:lnTo>
                  <a:pt x="13530" y="4429"/>
                </a:lnTo>
                <a:lnTo>
                  <a:pt x="13554" y="4891"/>
                </a:lnTo>
                <a:lnTo>
                  <a:pt x="13554" y="5354"/>
                </a:lnTo>
                <a:lnTo>
                  <a:pt x="13432" y="5354"/>
                </a:lnTo>
                <a:lnTo>
                  <a:pt x="13092" y="5329"/>
                </a:lnTo>
                <a:lnTo>
                  <a:pt x="12897" y="5305"/>
                </a:lnTo>
                <a:lnTo>
                  <a:pt x="12727" y="5329"/>
                </a:lnTo>
                <a:lnTo>
                  <a:pt x="12654" y="5354"/>
                </a:lnTo>
                <a:lnTo>
                  <a:pt x="12629" y="5402"/>
                </a:lnTo>
                <a:lnTo>
                  <a:pt x="12605" y="5451"/>
                </a:lnTo>
                <a:lnTo>
                  <a:pt x="12654" y="5524"/>
                </a:lnTo>
                <a:lnTo>
                  <a:pt x="12800" y="5621"/>
                </a:lnTo>
                <a:lnTo>
                  <a:pt x="12946" y="5670"/>
                </a:lnTo>
                <a:lnTo>
                  <a:pt x="13116" y="5718"/>
                </a:lnTo>
                <a:lnTo>
                  <a:pt x="13286" y="5743"/>
                </a:lnTo>
                <a:lnTo>
                  <a:pt x="13530" y="5767"/>
                </a:lnTo>
                <a:lnTo>
                  <a:pt x="13505" y="6059"/>
                </a:lnTo>
                <a:lnTo>
                  <a:pt x="13457" y="6424"/>
                </a:lnTo>
                <a:lnTo>
                  <a:pt x="13189" y="6302"/>
                </a:lnTo>
                <a:lnTo>
                  <a:pt x="12897" y="6205"/>
                </a:lnTo>
                <a:lnTo>
                  <a:pt x="12727" y="6181"/>
                </a:lnTo>
                <a:lnTo>
                  <a:pt x="12459" y="6181"/>
                </a:lnTo>
                <a:lnTo>
                  <a:pt x="12313" y="6205"/>
                </a:lnTo>
                <a:lnTo>
                  <a:pt x="12264" y="6254"/>
                </a:lnTo>
                <a:lnTo>
                  <a:pt x="12264" y="6302"/>
                </a:lnTo>
                <a:lnTo>
                  <a:pt x="12289" y="6327"/>
                </a:lnTo>
                <a:lnTo>
                  <a:pt x="12435" y="6424"/>
                </a:lnTo>
                <a:lnTo>
                  <a:pt x="12581" y="6497"/>
                </a:lnTo>
                <a:lnTo>
                  <a:pt x="12873" y="6667"/>
                </a:lnTo>
                <a:lnTo>
                  <a:pt x="13116" y="6765"/>
                </a:lnTo>
                <a:lnTo>
                  <a:pt x="13359" y="6862"/>
                </a:lnTo>
                <a:lnTo>
                  <a:pt x="13213" y="7203"/>
                </a:lnTo>
                <a:lnTo>
                  <a:pt x="13067" y="7519"/>
                </a:lnTo>
                <a:lnTo>
                  <a:pt x="12824" y="7397"/>
                </a:lnTo>
                <a:lnTo>
                  <a:pt x="12581" y="7300"/>
                </a:lnTo>
                <a:lnTo>
                  <a:pt x="12264" y="7130"/>
                </a:lnTo>
                <a:lnTo>
                  <a:pt x="11972" y="6984"/>
                </a:lnTo>
                <a:lnTo>
                  <a:pt x="11924" y="6984"/>
                </a:lnTo>
                <a:lnTo>
                  <a:pt x="11899" y="7008"/>
                </a:lnTo>
                <a:lnTo>
                  <a:pt x="11875" y="7057"/>
                </a:lnTo>
                <a:lnTo>
                  <a:pt x="11899" y="7081"/>
                </a:lnTo>
                <a:lnTo>
                  <a:pt x="11972" y="7251"/>
                </a:lnTo>
                <a:lnTo>
                  <a:pt x="12070" y="7373"/>
                </a:lnTo>
                <a:lnTo>
                  <a:pt x="12191" y="7470"/>
                </a:lnTo>
                <a:lnTo>
                  <a:pt x="12337" y="7592"/>
                </a:lnTo>
                <a:lnTo>
                  <a:pt x="12556" y="7738"/>
                </a:lnTo>
                <a:lnTo>
                  <a:pt x="12824" y="7884"/>
                </a:lnTo>
                <a:lnTo>
                  <a:pt x="12605" y="8127"/>
                </a:lnTo>
                <a:lnTo>
                  <a:pt x="12410" y="8322"/>
                </a:lnTo>
                <a:lnTo>
                  <a:pt x="12410" y="8225"/>
                </a:lnTo>
                <a:lnTo>
                  <a:pt x="12386" y="8176"/>
                </a:lnTo>
                <a:lnTo>
                  <a:pt x="12313" y="8103"/>
                </a:lnTo>
                <a:lnTo>
                  <a:pt x="12045" y="7933"/>
                </a:lnTo>
                <a:lnTo>
                  <a:pt x="11899" y="7835"/>
                </a:lnTo>
                <a:lnTo>
                  <a:pt x="11778" y="7738"/>
                </a:lnTo>
                <a:lnTo>
                  <a:pt x="11680" y="7616"/>
                </a:lnTo>
                <a:lnTo>
                  <a:pt x="11583" y="7519"/>
                </a:lnTo>
                <a:lnTo>
                  <a:pt x="11437" y="7446"/>
                </a:lnTo>
                <a:lnTo>
                  <a:pt x="11388" y="7422"/>
                </a:lnTo>
                <a:lnTo>
                  <a:pt x="11291" y="7422"/>
                </a:lnTo>
                <a:lnTo>
                  <a:pt x="11267" y="7446"/>
                </a:lnTo>
                <a:lnTo>
                  <a:pt x="11267" y="7519"/>
                </a:lnTo>
                <a:lnTo>
                  <a:pt x="11267" y="7592"/>
                </a:lnTo>
                <a:lnTo>
                  <a:pt x="11340" y="7738"/>
                </a:lnTo>
                <a:lnTo>
                  <a:pt x="11437" y="7860"/>
                </a:lnTo>
                <a:lnTo>
                  <a:pt x="11534" y="7981"/>
                </a:lnTo>
                <a:lnTo>
                  <a:pt x="11656" y="8127"/>
                </a:lnTo>
                <a:lnTo>
                  <a:pt x="11826" y="8273"/>
                </a:lnTo>
                <a:lnTo>
                  <a:pt x="11972" y="8371"/>
                </a:lnTo>
                <a:lnTo>
                  <a:pt x="12167" y="8444"/>
                </a:lnTo>
                <a:lnTo>
                  <a:pt x="12240" y="8468"/>
                </a:lnTo>
                <a:lnTo>
                  <a:pt x="12289" y="8444"/>
                </a:lnTo>
                <a:lnTo>
                  <a:pt x="12021" y="8663"/>
                </a:lnTo>
                <a:lnTo>
                  <a:pt x="11705" y="8833"/>
                </a:lnTo>
                <a:lnTo>
                  <a:pt x="11388" y="9003"/>
                </a:lnTo>
                <a:lnTo>
                  <a:pt x="11048" y="9125"/>
                </a:lnTo>
                <a:lnTo>
                  <a:pt x="11072" y="9028"/>
                </a:lnTo>
                <a:lnTo>
                  <a:pt x="11072" y="8979"/>
                </a:lnTo>
                <a:lnTo>
                  <a:pt x="11048" y="8906"/>
                </a:lnTo>
                <a:lnTo>
                  <a:pt x="10999" y="8736"/>
                </a:lnTo>
                <a:lnTo>
                  <a:pt x="10926" y="8565"/>
                </a:lnTo>
                <a:lnTo>
                  <a:pt x="10853" y="8225"/>
                </a:lnTo>
                <a:lnTo>
                  <a:pt x="10780" y="7957"/>
                </a:lnTo>
                <a:lnTo>
                  <a:pt x="10731" y="7835"/>
                </a:lnTo>
                <a:lnTo>
                  <a:pt x="10683" y="7811"/>
                </a:lnTo>
                <a:lnTo>
                  <a:pt x="10634" y="7762"/>
                </a:lnTo>
                <a:lnTo>
                  <a:pt x="10585" y="7762"/>
                </a:lnTo>
                <a:lnTo>
                  <a:pt x="10537" y="7787"/>
                </a:lnTo>
                <a:lnTo>
                  <a:pt x="10488" y="7835"/>
                </a:lnTo>
                <a:lnTo>
                  <a:pt x="10464" y="7908"/>
                </a:lnTo>
                <a:lnTo>
                  <a:pt x="10439" y="8030"/>
                </a:lnTo>
                <a:lnTo>
                  <a:pt x="10464" y="8176"/>
                </a:lnTo>
                <a:lnTo>
                  <a:pt x="10464" y="8322"/>
                </a:lnTo>
                <a:lnTo>
                  <a:pt x="10561" y="8736"/>
                </a:lnTo>
                <a:lnTo>
                  <a:pt x="10610" y="8930"/>
                </a:lnTo>
                <a:lnTo>
                  <a:pt x="10707" y="9125"/>
                </a:lnTo>
                <a:lnTo>
                  <a:pt x="10731" y="9174"/>
                </a:lnTo>
                <a:lnTo>
                  <a:pt x="10780" y="9198"/>
                </a:lnTo>
                <a:lnTo>
                  <a:pt x="10391" y="9247"/>
                </a:lnTo>
                <a:lnTo>
                  <a:pt x="10147" y="9271"/>
                </a:lnTo>
                <a:lnTo>
                  <a:pt x="9636" y="9271"/>
                </a:lnTo>
                <a:lnTo>
                  <a:pt x="9393" y="9247"/>
                </a:lnTo>
                <a:lnTo>
                  <a:pt x="9442" y="9198"/>
                </a:lnTo>
                <a:lnTo>
                  <a:pt x="9490" y="9149"/>
                </a:lnTo>
                <a:lnTo>
                  <a:pt x="9588" y="8833"/>
                </a:lnTo>
                <a:lnTo>
                  <a:pt x="9661" y="8517"/>
                </a:lnTo>
                <a:lnTo>
                  <a:pt x="9685" y="8371"/>
                </a:lnTo>
                <a:lnTo>
                  <a:pt x="9661" y="8225"/>
                </a:lnTo>
                <a:lnTo>
                  <a:pt x="9612" y="7957"/>
                </a:lnTo>
                <a:lnTo>
                  <a:pt x="9588" y="7908"/>
                </a:lnTo>
                <a:lnTo>
                  <a:pt x="9515" y="7908"/>
                </a:lnTo>
                <a:lnTo>
                  <a:pt x="9490" y="7957"/>
                </a:lnTo>
                <a:lnTo>
                  <a:pt x="9442" y="8054"/>
                </a:lnTo>
                <a:lnTo>
                  <a:pt x="9393" y="8176"/>
                </a:lnTo>
                <a:lnTo>
                  <a:pt x="9296" y="8419"/>
                </a:lnTo>
                <a:lnTo>
                  <a:pt x="9198" y="8711"/>
                </a:lnTo>
                <a:lnTo>
                  <a:pt x="9125" y="9003"/>
                </a:lnTo>
                <a:lnTo>
                  <a:pt x="9125" y="9052"/>
                </a:lnTo>
                <a:lnTo>
                  <a:pt x="9150" y="9125"/>
                </a:lnTo>
                <a:lnTo>
                  <a:pt x="9174" y="9174"/>
                </a:lnTo>
                <a:lnTo>
                  <a:pt x="9223" y="9222"/>
                </a:lnTo>
                <a:lnTo>
                  <a:pt x="8931" y="9149"/>
                </a:lnTo>
                <a:lnTo>
                  <a:pt x="8614" y="9052"/>
                </a:lnTo>
                <a:lnTo>
                  <a:pt x="8322" y="8930"/>
                </a:lnTo>
                <a:lnTo>
                  <a:pt x="8055" y="8809"/>
                </a:lnTo>
                <a:lnTo>
                  <a:pt x="8103" y="8663"/>
                </a:lnTo>
                <a:lnTo>
                  <a:pt x="8152" y="8492"/>
                </a:lnTo>
                <a:lnTo>
                  <a:pt x="8249" y="8346"/>
                </a:lnTo>
                <a:lnTo>
                  <a:pt x="8347" y="8200"/>
                </a:lnTo>
                <a:lnTo>
                  <a:pt x="8541" y="7884"/>
                </a:lnTo>
                <a:lnTo>
                  <a:pt x="8541" y="7835"/>
                </a:lnTo>
                <a:lnTo>
                  <a:pt x="8517" y="7762"/>
                </a:lnTo>
                <a:lnTo>
                  <a:pt x="8468" y="7738"/>
                </a:lnTo>
                <a:lnTo>
                  <a:pt x="8420" y="7738"/>
                </a:lnTo>
                <a:lnTo>
                  <a:pt x="8249" y="7811"/>
                </a:lnTo>
                <a:lnTo>
                  <a:pt x="8128" y="7933"/>
                </a:lnTo>
                <a:lnTo>
                  <a:pt x="8006" y="8054"/>
                </a:lnTo>
                <a:lnTo>
                  <a:pt x="7909" y="8200"/>
                </a:lnTo>
                <a:lnTo>
                  <a:pt x="7787" y="8371"/>
                </a:lnTo>
                <a:lnTo>
                  <a:pt x="7690" y="8590"/>
                </a:lnTo>
                <a:lnTo>
                  <a:pt x="7446" y="8419"/>
                </a:lnTo>
                <a:lnTo>
                  <a:pt x="7203" y="8200"/>
                </a:lnTo>
                <a:lnTo>
                  <a:pt x="7276" y="8030"/>
                </a:lnTo>
                <a:lnTo>
                  <a:pt x="7398" y="7884"/>
                </a:lnTo>
                <a:lnTo>
                  <a:pt x="7592" y="7592"/>
                </a:lnTo>
                <a:lnTo>
                  <a:pt x="7811" y="7300"/>
                </a:lnTo>
                <a:lnTo>
                  <a:pt x="7811" y="7251"/>
                </a:lnTo>
                <a:lnTo>
                  <a:pt x="7811" y="7203"/>
                </a:lnTo>
                <a:lnTo>
                  <a:pt x="7763" y="7154"/>
                </a:lnTo>
                <a:lnTo>
                  <a:pt x="7714" y="7154"/>
                </a:lnTo>
                <a:lnTo>
                  <a:pt x="7519" y="7251"/>
                </a:lnTo>
                <a:lnTo>
                  <a:pt x="7349" y="7349"/>
                </a:lnTo>
                <a:lnTo>
                  <a:pt x="7203" y="7470"/>
                </a:lnTo>
                <a:lnTo>
                  <a:pt x="7057" y="7616"/>
                </a:lnTo>
                <a:lnTo>
                  <a:pt x="6984" y="7738"/>
                </a:lnTo>
                <a:lnTo>
                  <a:pt x="6887" y="7860"/>
                </a:lnTo>
                <a:lnTo>
                  <a:pt x="6717" y="7616"/>
                </a:lnTo>
                <a:lnTo>
                  <a:pt x="6571" y="7349"/>
                </a:lnTo>
                <a:lnTo>
                  <a:pt x="6790" y="7154"/>
                </a:lnTo>
                <a:lnTo>
                  <a:pt x="7057" y="6935"/>
                </a:lnTo>
                <a:lnTo>
                  <a:pt x="7203" y="6813"/>
                </a:lnTo>
                <a:lnTo>
                  <a:pt x="7301" y="6692"/>
                </a:lnTo>
                <a:lnTo>
                  <a:pt x="7301" y="6643"/>
                </a:lnTo>
                <a:lnTo>
                  <a:pt x="7082" y="6643"/>
                </a:lnTo>
                <a:lnTo>
                  <a:pt x="6863" y="6716"/>
                </a:lnTo>
                <a:lnTo>
                  <a:pt x="6668" y="6789"/>
                </a:lnTo>
                <a:lnTo>
                  <a:pt x="6498" y="6886"/>
                </a:lnTo>
                <a:lnTo>
                  <a:pt x="6425" y="6935"/>
                </a:lnTo>
                <a:lnTo>
                  <a:pt x="6400" y="6862"/>
                </a:lnTo>
                <a:lnTo>
                  <a:pt x="6327" y="6473"/>
                </a:lnTo>
                <a:lnTo>
                  <a:pt x="6644" y="6278"/>
                </a:lnTo>
                <a:lnTo>
                  <a:pt x="6936" y="6083"/>
                </a:lnTo>
                <a:lnTo>
                  <a:pt x="7082" y="5986"/>
                </a:lnTo>
                <a:lnTo>
                  <a:pt x="7179" y="5840"/>
                </a:lnTo>
                <a:lnTo>
                  <a:pt x="7179" y="5791"/>
                </a:lnTo>
                <a:lnTo>
                  <a:pt x="6960" y="5791"/>
                </a:lnTo>
                <a:lnTo>
                  <a:pt x="6790" y="5816"/>
                </a:lnTo>
                <a:lnTo>
                  <a:pt x="6619" y="5864"/>
                </a:lnTo>
                <a:lnTo>
                  <a:pt x="6449" y="5937"/>
                </a:lnTo>
                <a:lnTo>
                  <a:pt x="6279" y="5986"/>
                </a:lnTo>
                <a:lnTo>
                  <a:pt x="6279" y="5718"/>
                </a:lnTo>
                <a:lnTo>
                  <a:pt x="6303" y="5451"/>
                </a:lnTo>
                <a:lnTo>
                  <a:pt x="6498" y="5329"/>
                </a:lnTo>
                <a:lnTo>
                  <a:pt x="6692" y="5232"/>
                </a:lnTo>
                <a:lnTo>
                  <a:pt x="6984" y="5062"/>
                </a:lnTo>
                <a:lnTo>
                  <a:pt x="7106" y="4964"/>
                </a:lnTo>
                <a:lnTo>
                  <a:pt x="7203" y="4818"/>
                </a:lnTo>
                <a:lnTo>
                  <a:pt x="7228" y="4794"/>
                </a:lnTo>
                <a:lnTo>
                  <a:pt x="7203" y="4770"/>
                </a:lnTo>
                <a:lnTo>
                  <a:pt x="7203" y="4721"/>
                </a:lnTo>
                <a:lnTo>
                  <a:pt x="7155" y="4721"/>
                </a:lnTo>
                <a:lnTo>
                  <a:pt x="7009" y="4697"/>
                </a:lnTo>
                <a:lnTo>
                  <a:pt x="6838" y="4721"/>
                </a:lnTo>
                <a:lnTo>
                  <a:pt x="6692" y="4770"/>
                </a:lnTo>
                <a:lnTo>
                  <a:pt x="6546" y="4818"/>
                </a:lnTo>
                <a:lnTo>
                  <a:pt x="6376" y="4891"/>
                </a:lnTo>
                <a:lnTo>
                  <a:pt x="6522" y="4356"/>
                </a:lnTo>
                <a:lnTo>
                  <a:pt x="6522" y="4332"/>
                </a:lnTo>
                <a:lnTo>
                  <a:pt x="6741" y="4283"/>
                </a:lnTo>
                <a:lnTo>
                  <a:pt x="7057" y="4210"/>
                </a:lnTo>
                <a:lnTo>
                  <a:pt x="7203" y="4161"/>
                </a:lnTo>
                <a:lnTo>
                  <a:pt x="7276" y="4113"/>
                </a:lnTo>
                <a:lnTo>
                  <a:pt x="7325" y="4064"/>
                </a:lnTo>
                <a:lnTo>
                  <a:pt x="7349" y="4015"/>
                </a:lnTo>
                <a:lnTo>
                  <a:pt x="7325" y="3942"/>
                </a:lnTo>
                <a:lnTo>
                  <a:pt x="7276" y="3894"/>
                </a:lnTo>
                <a:lnTo>
                  <a:pt x="7203" y="3869"/>
                </a:lnTo>
                <a:lnTo>
                  <a:pt x="7057" y="3845"/>
                </a:lnTo>
                <a:lnTo>
                  <a:pt x="6717" y="3845"/>
                </a:lnTo>
                <a:lnTo>
                  <a:pt x="6887" y="3577"/>
                </a:lnTo>
                <a:lnTo>
                  <a:pt x="7106" y="3310"/>
                </a:lnTo>
                <a:lnTo>
                  <a:pt x="7203" y="3188"/>
                </a:lnTo>
                <a:lnTo>
                  <a:pt x="7228" y="3188"/>
                </a:lnTo>
                <a:lnTo>
                  <a:pt x="7398" y="3237"/>
                </a:lnTo>
                <a:lnTo>
                  <a:pt x="7568" y="3285"/>
                </a:lnTo>
                <a:lnTo>
                  <a:pt x="7738" y="3310"/>
                </a:lnTo>
                <a:lnTo>
                  <a:pt x="7933" y="3334"/>
                </a:lnTo>
                <a:lnTo>
                  <a:pt x="7982" y="3310"/>
                </a:lnTo>
                <a:lnTo>
                  <a:pt x="8006" y="3285"/>
                </a:lnTo>
                <a:lnTo>
                  <a:pt x="8030" y="3237"/>
                </a:lnTo>
                <a:lnTo>
                  <a:pt x="8006" y="3164"/>
                </a:lnTo>
                <a:lnTo>
                  <a:pt x="7933" y="3091"/>
                </a:lnTo>
                <a:lnTo>
                  <a:pt x="7860" y="2993"/>
                </a:lnTo>
                <a:lnTo>
                  <a:pt x="7763" y="2920"/>
                </a:lnTo>
                <a:lnTo>
                  <a:pt x="7641" y="2872"/>
                </a:lnTo>
                <a:lnTo>
                  <a:pt x="7982" y="2653"/>
                </a:lnTo>
                <a:lnTo>
                  <a:pt x="8006" y="2604"/>
                </a:lnTo>
                <a:lnTo>
                  <a:pt x="8006" y="2555"/>
                </a:lnTo>
                <a:lnTo>
                  <a:pt x="8322" y="2458"/>
                </a:lnTo>
                <a:lnTo>
                  <a:pt x="8371" y="2531"/>
                </a:lnTo>
                <a:lnTo>
                  <a:pt x="8468" y="2628"/>
                </a:lnTo>
                <a:lnTo>
                  <a:pt x="8590" y="2701"/>
                </a:lnTo>
                <a:lnTo>
                  <a:pt x="8687" y="2750"/>
                </a:lnTo>
                <a:lnTo>
                  <a:pt x="8809" y="2823"/>
                </a:lnTo>
                <a:lnTo>
                  <a:pt x="8833" y="2823"/>
                </a:lnTo>
                <a:lnTo>
                  <a:pt x="8858" y="2799"/>
                </a:lnTo>
                <a:lnTo>
                  <a:pt x="8882" y="2774"/>
                </a:lnTo>
                <a:lnTo>
                  <a:pt x="8882" y="2750"/>
                </a:lnTo>
                <a:lnTo>
                  <a:pt x="8833" y="2653"/>
                </a:lnTo>
                <a:lnTo>
                  <a:pt x="8809" y="2531"/>
                </a:lnTo>
                <a:lnTo>
                  <a:pt x="8712" y="2361"/>
                </a:lnTo>
                <a:lnTo>
                  <a:pt x="9296" y="2263"/>
                </a:lnTo>
                <a:lnTo>
                  <a:pt x="9296" y="2288"/>
                </a:lnTo>
                <a:lnTo>
                  <a:pt x="9369" y="2482"/>
                </a:lnTo>
                <a:lnTo>
                  <a:pt x="9393" y="2555"/>
                </a:lnTo>
                <a:lnTo>
                  <a:pt x="9466" y="2628"/>
                </a:lnTo>
                <a:lnTo>
                  <a:pt x="9563" y="2677"/>
                </a:lnTo>
                <a:lnTo>
                  <a:pt x="9636" y="2653"/>
                </a:lnTo>
                <a:lnTo>
                  <a:pt x="9709" y="2604"/>
                </a:lnTo>
                <a:lnTo>
                  <a:pt x="9734" y="2531"/>
                </a:lnTo>
                <a:lnTo>
                  <a:pt x="9734" y="2385"/>
                </a:lnTo>
                <a:lnTo>
                  <a:pt x="9709" y="2239"/>
                </a:lnTo>
                <a:lnTo>
                  <a:pt x="10050" y="2215"/>
                </a:lnTo>
                <a:close/>
                <a:moveTo>
                  <a:pt x="6595" y="3139"/>
                </a:moveTo>
                <a:lnTo>
                  <a:pt x="6449" y="3334"/>
                </a:lnTo>
                <a:lnTo>
                  <a:pt x="6327" y="3529"/>
                </a:lnTo>
                <a:lnTo>
                  <a:pt x="6206" y="3772"/>
                </a:lnTo>
                <a:lnTo>
                  <a:pt x="6084" y="4015"/>
                </a:lnTo>
                <a:lnTo>
                  <a:pt x="6035" y="4064"/>
                </a:lnTo>
                <a:lnTo>
                  <a:pt x="6011" y="4113"/>
                </a:lnTo>
                <a:lnTo>
                  <a:pt x="5987" y="4186"/>
                </a:lnTo>
                <a:lnTo>
                  <a:pt x="6011" y="4234"/>
                </a:lnTo>
                <a:lnTo>
                  <a:pt x="5889" y="4648"/>
                </a:lnTo>
                <a:lnTo>
                  <a:pt x="5816" y="5086"/>
                </a:lnTo>
                <a:lnTo>
                  <a:pt x="5768" y="5500"/>
                </a:lnTo>
                <a:lnTo>
                  <a:pt x="5743" y="5937"/>
                </a:lnTo>
                <a:lnTo>
                  <a:pt x="5768" y="6327"/>
                </a:lnTo>
                <a:lnTo>
                  <a:pt x="5816" y="6692"/>
                </a:lnTo>
                <a:lnTo>
                  <a:pt x="5889" y="7081"/>
                </a:lnTo>
                <a:lnTo>
                  <a:pt x="6011" y="7446"/>
                </a:lnTo>
                <a:lnTo>
                  <a:pt x="6011" y="7470"/>
                </a:lnTo>
                <a:lnTo>
                  <a:pt x="6011" y="7543"/>
                </a:lnTo>
                <a:lnTo>
                  <a:pt x="6084" y="7616"/>
                </a:lnTo>
                <a:lnTo>
                  <a:pt x="6206" y="7860"/>
                </a:lnTo>
                <a:lnTo>
                  <a:pt x="6352" y="8103"/>
                </a:lnTo>
                <a:lnTo>
                  <a:pt x="6571" y="8371"/>
                </a:lnTo>
                <a:lnTo>
                  <a:pt x="6790" y="8614"/>
                </a:lnTo>
                <a:lnTo>
                  <a:pt x="7057" y="8809"/>
                </a:lnTo>
                <a:lnTo>
                  <a:pt x="7325" y="9028"/>
                </a:lnTo>
                <a:lnTo>
                  <a:pt x="7617" y="9198"/>
                </a:lnTo>
                <a:lnTo>
                  <a:pt x="7909" y="9344"/>
                </a:lnTo>
                <a:lnTo>
                  <a:pt x="8201" y="9490"/>
                </a:lnTo>
                <a:lnTo>
                  <a:pt x="8517" y="9612"/>
                </a:lnTo>
                <a:lnTo>
                  <a:pt x="8833" y="9709"/>
                </a:lnTo>
                <a:lnTo>
                  <a:pt x="9150" y="9782"/>
                </a:lnTo>
                <a:lnTo>
                  <a:pt x="9466" y="9831"/>
                </a:lnTo>
                <a:lnTo>
                  <a:pt x="10123" y="9831"/>
                </a:lnTo>
                <a:lnTo>
                  <a:pt x="10439" y="9806"/>
                </a:lnTo>
                <a:lnTo>
                  <a:pt x="10756" y="9758"/>
                </a:lnTo>
                <a:lnTo>
                  <a:pt x="11072" y="9685"/>
                </a:lnTo>
                <a:lnTo>
                  <a:pt x="11388" y="9612"/>
                </a:lnTo>
                <a:lnTo>
                  <a:pt x="11680" y="9490"/>
                </a:lnTo>
                <a:lnTo>
                  <a:pt x="11972" y="9344"/>
                </a:lnTo>
                <a:lnTo>
                  <a:pt x="12264" y="9174"/>
                </a:lnTo>
                <a:lnTo>
                  <a:pt x="12532" y="9003"/>
                </a:lnTo>
                <a:lnTo>
                  <a:pt x="12775" y="8784"/>
                </a:lnTo>
                <a:lnTo>
                  <a:pt x="13019" y="8565"/>
                </a:lnTo>
                <a:lnTo>
                  <a:pt x="13213" y="8298"/>
                </a:lnTo>
                <a:lnTo>
                  <a:pt x="13432" y="8006"/>
                </a:lnTo>
                <a:lnTo>
                  <a:pt x="13627" y="7689"/>
                </a:lnTo>
                <a:lnTo>
                  <a:pt x="13773" y="7373"/>
                </a:lnTo>
                <a:lnTo>
                  <a:pt x="13895" y="7032"/>
                </a:lnTo>
                <a:lnTo>
                  <a:pt x="13968" y="6667"/>
                </a:lnTo>
                <a:lnTo>
                  <a:pt x="14041" y="6327"/>
                </a:lnTo>
                <a:lnTo>
                  <a:pt x="14089" y="5962"/>
                </a:lnTo>
                <a:lnTo>
                  <a:pt x="14114" y="5597"/>
                </a:lnTo>
                <a:lnTo>
                  <a:pt x="14114" y="5524"/>
                </a:lnTo>
                <a:lnTo>
                  <a:pt x="14114" y="5159"/>
                </a:lnTo>
                <a:lnTo>
                  <a:pt x="14114" y="4794"/>
                </a:lnTo>
                <a:lnTo>
                  <a:pt x="14041" y="4040"/>
                </a:lnTo>
                <a:lnTo>
                  <a:pt x="13992" y="3699"/>
                </a:lnTo>
                <a:lnTo>
                  <a:pt x="13895" y="3310"/>
                </a:lnTo>
                <a:lnTo>
                  <a:pt x="13968" y="3285"/>
                </a:lnTo>
                <a:lnTo>
                  <a:pt x="14649" y="3650"/>
                </a:lnTo>
                <a:lnTo>
                  <a:pt x="15184" y="3991"/>
                </a:lnTo>
                <a:lnTo>
                  <a:pt x="15671" y="4356"/>
                </a:lnTo>
                <a:lnTo>
                  <a:pt x="16157" y="4770"/>
                </a:lnTo>
                <a:lnTo>
                  <a:pt x="16620" y="5183"/>
                </a:lnTo>
                <a:lnTo>
                  <a:pt x="17058" y="5645"/>
                </a:lnTo>
                <a:lnTo>
                  <a:pt x="17471" y="6108"/>
                </a:lnTo>
                <a:lnTo>
                  <a:pt x="17861" y="6594"/>
                </a:lnTo>
                <a:lnTo>
                  <a:pt x="18226" y="7081"/>
                </a:lnTo>
                <a:lnTo>
                  <a:pt x="17788" y="7519"/>
                </a:lnTo>
                <a:lnTo>
                  <a:pt x="17350" y="7933"/>
                </a:lnTo>
                <a:lnTo>
                  <a:pt x="16887" y="8322"/>
                </a:lnTo>
                <a:lnTo>
                  <a:pt x="16425" y="8687"/>
                </a:lnTo>
                <a:lnTo>
                  <a:pt x="15938" y="9052"/>
                </a:lnTo>
                <a:lnTo>
                  <a:pt x="15427" y="9368"/>
                </a:lnTo>
                <a:lnTo>
                  <a:pt x="14892" y="9660"/>
                </a:lnTo>
                <a:lnTo>
                  <a:pt x="14333" y="9904"/>
                </a:lnTo>
                <a:lnTo>
                  <a:pt x="13773" y="10098"/>
                </a:lnTo>
                <a:lnTo>
                  <a:pt x="13213" y="10244"/>
                </a:lnTo>
                <a:lnTo>
                  <a:pt x="12654" y="10366"/>
                </a:lnTo>
                <a:lnTo>
                  <a:pt x="12070" y="10463"/>
                </a:lnTo>
                <a:lnTo>
                  <a:pt x="11510" y="10536"/>
                </a:lnTo>
                <a:lnTo>
                  <a:pt x="10926" y="10561"/>
                </a:lnTo>
                <a:lnTo>
                  <a:pt x="10342" y="10585"/>
                </a:lnTo>
                <a:lnTo>
                  <a:pt x="9758" y="10561"/>
                </a:lnTo>
                <a:lnTo>
                  <a:pt x="9174" y="10536"/>
                </a:lnTo>
                <a:lnTo>
                  <a:pt x="8614" y="10463"/>
                </a:lnTo>
                <a:lnTo>
                  <a:pt x="8030" y="10366"/>
                </a:lnTo>
                <a:lnTo>
                  <a:pt x="7471" y="10244"/>
                </a:lnTo>
                <a:lnTo>
                  <a:pt x="6911" y="10098"/>
                </a:lnTo>
                <a:lnTo>
                  <a:pt x="6352" y="9952"/>
                </a:lnTo>
                <a:lnTo>
                  <a:pt x="5792" y="9758"/>
                </a:lnTo>
                <a:lnTo>
                  <a:pt x="5257" y="9563"/>
                </a:lnTo>
                <a:lnTo>
                  <a:pt x="4648" y="9320"/>
                </a:lnTo>
                <a:lnTo>
                  <a:pt x="4040" y="9028"/>
                </a:lnTo>
                <a:lnTo>
                  <a:pt x="3748" y="8857"/>
                </a:lnTo>
                <a:lnTo>
                  <a:pt x="3456" y="8687"/>
                </a:lnTo>
                <a:lnTo>
                  <a:pt x="3188" y="8492"/>
                </a:lnTo>
                <a:lnTo>
                  <a:pt x="2921" y="8298"/>
                </a:lnTo>
                <a:lnTo>
                  <a:pt x="2750" y="8152"/>
                </a:lnTo>
                <a:lnTo>
                  <a:pt x="2604" y="8006"/>
                </a:lnTo>
                <a:lnTo>
                  <a:pt x="2337" y="7665"/>
                </a:lnTo>
                <a:lnTo>
                  <a:pt x="2069" y="7324"/>
                </a:lnTo>
                <a:lnTo>
                  <a:pt x="1899" y="7178"/>
                </a:lnTo>
                <a:lnTo>
                  <a:pt x="1753" y="7057"/>
                </a:lnTo>
                <a:lnTo>
                  <a:pt x="1874" y="7008"/>
                </a:lnTo>
                <a:lnTo>
                  <a:pt x="1972" y="6935"/>
                </a:lnTo>
                <a:lnTo>
                  <a:pt x="1996" y="6911"/>
                </a:lnTo>
                <a:lnTo>
                  <a:pt x="1996" y="6862"/>
                </a:lnTo>
                <a:lnTo>
                  <a:pt x="1996" y="6813"/>
                </a:lnTo>
                <a:lnTo>
                  <a:pt x="1972" y="6789"/>
                </a:lnTo>
                <a:lnTo>
                  <a:pt x="1947" y="6765"/>
                </a:lnTo>
                <a:lnTo>
                  <a:pt x="2239" y="6400"/>
                </a:lnTo>
                <a:lnTo>
                  <a:pt x="2531" y="6083"/>
                </a:lnTo>
                <a:lnTo>
                  <a:pt x="2872" y="5743"/>
                </a:lnTo>
                <a:lnTo>
                  <a:pt x="3213" y="5451"/>
                </a:lnTo>
                <a:lnTo>
                  <a:pt x="3943" y="4867"/>
                </a:lnTo>
                <a:lnTo>
                  <a:pt x="4673" y="4332"/>
                </a:lnTo>
                <a:lnTo>
                  <a:pt x="5135" y="4015"/>
                </a:lnTo>
                <a:lnTo>
                  <a:pt x="5622" y="3699"/>
                </a:lnTo>
                <a:lnTo>
                  <a:pt x="6108" y="3407"/>
                </a:lnTo>
                <a:lnTo>
                  <a:pt x="6595" y="3139"/>
                </a:lnTo>
                <a:close/>
                <a:moveTo>
                  <a:pt x="10853" y="0"/>
                </a:moveTo>
                <a:lnTo>
                  <a:pt x="10780" y="49"/>
                </a:lnTo>
                <a:lnTo>
                  <a:pt x="10707" y="171"/>
                </a:lnTo>
                <a:lnTo>
                  <a:pt x="10658" y="317"/>
                </a:lnTo>
                <a:lnTo>
                  <a:pt x="10634" y="487"/>
                </a:lnTo>
                <a:lnTo>
                  <a:pt x="10634" y="657"/>
                </a:lnTo>
                <a:lnTo>
                  <a:pt x="10099" y="633"/>
                </a:lnTo>
                <a:lnTo>
                  <a:pt x="9588" y="633"/>
                </a:lnTo>
                <a:lnTo>
                  <a:pt x="9539" y="390"/>
                </a:lnTo>
                <a:lnTo>
                  <a:pt x="9442" y="195"/>
                </a:lnTo>
                <a:lnTo>
                  <a:pt x="9393" y="146"/>
                </a:lnTo>
                <a:lnTo>
                  <a:pt x="9344" y="146"/>
                </a:lnTo>
                <a:lnTo>
                  <a:pt x="9271" y="171"/>
                </a:lnTo>
                <a:lnTo>
                  <a:pt x="9247" y="219"/>
                </a:lnTo>
                <a:lnTo>
                  <a:pt x="9198" y="414"/>
                </a:lnTo>
                <a:lnTo>
                  <a:pt x="9198" y="633"/>
                </a:lnTo>
                <a:lnTo>
                  <a:pt x="8687" y="657"/>
                </a:lnTo>
                <a:lnTo>
                  <a:pt x="8298" y="706"/>
                </a:lnTo>
                <a:lnTo>
                  <a:pt x="7933" y="779"/>
                </a:lnTo>
                <a:lnTo>
                  <a:pt x="7763" y="171"/>
                </a:lnTo>
                <a:lnTo>
                  <a:pt x="7763" y="146"/>
                </a:lnTo>
                <a:lnTo>
                  <a:pt x="7690" y="146"/>
                </a:lnTo>
                <a:lnTo>
                  <a:pt x="7617" y="317"/>
                </a:lnTo>
                <a:lnTo>
                  <a:pt x="7568" y="487"/>
                </a:lnTo>
                <a:lnTo>
                  <a:pt x="7568" y="657"/>
                </a:lnTo>
                <a:lnTo>
                  <a:pt x="7592" y="852"/>
                </a:lnTo>
                <a:lnTo>
                  <a:pt x="7009" y="998"/>
                </a:lnTo>
                <a:lnTo>
                  <a:pt x="6449" y="1168"/>
                </a:lnTo>
                <a:lnTo>
                  <a:pt x="6376" y="925"/>
                </a:lnTo>
                <a:lnTo>
                  <a:pt x="6327" y="682"/>
                </a:lnTo>
                <a:lnTo>
                  <a:pt x="6303" y="633"/>
                </a:lnTo>
                <a:lnTo>
                  <a:pt x="6230" y="609"/>
                </a:lnTo>
                <a:lnTo>
                  <a:pt x="6181" y="633"/>
                </a:lnTo>
                <a:lnTo>
                  <a:pt x="6157" y="682"/>
                </a:lnTo>
                <a:lnTo>
                  <a:pt x="6108" y="828"/>
                </a:lnTo>
                <a:lnTo>
                  <a:pt x="6084" y="998"/>
                </a:lnTo>
                <a:lnTo>
                  <a:pt x="6084" y="1144"/>
                </a:lnTo>
                <a:lnTo>
                  <a:pt x="6108" y="1290"/>
                </a:lnTo>
                <a:lnTo>
                  <a:pt x="5597" y="1509"/>
                </a:lnTo>
                <a:lnTo>
                  <a:pt x="5111" y="1728"/>
                </a:lnTo>
                <a:lnTo>
                  <a:pt x="4673" y="1947"/>
                </a:lnTo>
                <a:lnTo>
                  <a:pt x="4527" y="1631"/>
                </a:lnTo>
                <a:lnTo>
                  <a:pt x="4502" y="1631"/>
                </a:lnTo>
                <a:lnTo>
                  <a:pt x="4478" y="1606"/>
                </a:lnTo>
                <a:lnTo>
                  <a:pt x="4454" y="1631"/>
                </a:lnTo>
                <a:lnTo>
                  <a:pt x="4429" y="1655"/>
                </a:lnTo>
                <a:lnTo>
                  <a:pt x="4405" y="1874"/>
                </a:lnTo>
                <a:lnTo>
                  <a:pt x="4405" y="2093"/>
                </a:lnTo>
                <a:lnTo>
                  <a:pt x="3918" y="2385"/>
                </a:lnTo>
                <a:lnTo>
                  <a:pt x="3480" y="2701"/>
                </a:lnTo>
                <a:lnTo>
                  <a:pt x="3286" y="2872"/>
                </a:lnTo>
                <a:lnTo>
                  <a:pt x="3188" y="2628"/>
                </a:lnTo>
                <a:lnTo>
                  <a:pt x="3140" y="2531"/>
                </a:lnTo>
                <a:lnTo>
                  <a:pt x="3067" y="2434"/>
                </a:lnTo>
                <a:lnTo>
                  <a:pt x="3042" y="2434"/>
                </a:lnTo>
                <a:lnTo>
                  <a:pt x="2969" y="2482"/>
                </a:lnTo>
                <a:lnTo>
                  <a:pt x="2896" y="2555"/>
                </a:lnTo>
                <a:lnTo>
                  <a:pt x="2872" y="2653"/>
                </a:lnTo>
                <a:lnTo>
                  <a:pt x="2848" y="2726"/>
                </a:lnTo>
                <a:lnTo>
                  <a:pt x="2872" y="2823"/>
                </a:lnTo>
                <a:lnTo>
                  <a:pt x="2896" y="2920"/>
                </a:lnTo>
                <a:lnTo>
                  <a:pt x="2969" y="3139"/>
                </a:lnTo>
                <a:lnTo>
                  <a:pt x="2823" y="3285"/>
                </a:lnTo>
                <a:lnTo>
                  <a:pt x="2702" y="3456"/>
                </a:lnTo>
                <a:lnTo>
                  <a:pt x="2604" y="3650"/>
                </a:lnTo>
                <a:lnTo>
                  <a:pt x="2531" y="3845"/>
                </a:lnTo>
                <a:lnTo>
                  <a:pt x="2531" y="3894"/>
                </a:lnTo>
                <a:lnTo>
                  <a:pt x="2556" y="3942"/>
                </a:lnTo>
                <a:lnTo>
                  <a:pt x="2604" y="3991"/>
                </a:lnTo>
                <a:lnTo>
                  <a:pt x="2677" y="4015"/>
                </a:lnTo>
                <a:lnTo>
                  <a:pt x="2726" y="3991"/>
                </a:lnTo>
                <a:lnTo>
                  <a:pt x="2775" y="3967"/>
                </a:lnTo>
                <a:lnTo>
                  <a:pt x="3213" y="3529"/>
                </a:lnTo>
                <a:lnTo>
                  <a:pt x="3237" y="3577"/>
                </a:lnTo>
                <a:lnTo>
                  <a:pt x="3359" y="3723"/>
                </a:lnTo>
                <a:lnTo>
                  <a:pt x="3529" y="3869"/>
                </a:lnTo>
                <a:lnTo>
                  <a:pt x="3699" y="4040"/>
                </a:lnTo>
                <a:lnTo>
                  <a:pt x="3918" y="4161"/>
                </a:lnTo>
                <a:lnTo>
                  <a:pt x="3261" y="4672"/>
                </a:lnTo>
                <a:lnTo>
                  <a:pt x="3213" y="4648"/>
                </a:lnTo>
                <a:lnTo>
                  <a:pt x="2945" y="4575"/>
                </a:lnTo>
                <a:lnTo>
                  <a:pt x="2702" y="4478"/>
                </a:lnTo>
                <a:lnTo>
                  <a:pt x="2458" y="4356"/>
                </a:lnTo>
                <a:lnTo>
                  <a:pt x="2239" y="4186"/>
                </a:lnTo>
                <a:lnTo>
                  <a:pt x="2020" y="3991"/>
                </a:lnTo>
                <a:lnTo>
                  <a:pt x="1874" y="3772"/>
                </a:lnTo>
                <a:lnTo>
                  <a:pt x="1728" y="3529"/>
                </a:lnTo>
                <a:lnTo>
                  <a:pt x="1631" y="3285"/>
                </a:lnTo>
                <a:lnTo>
                  <a:pt x="1607" y="3237"/>
                </a:lnTo>
                <a:lnTo>
                  <a:pt x="1534" y="3237"/>
                </a:lnTo>
                <a:lnTo>
                  <a:pt x="1509" y="3285"/>
                </a:lnTo>
                <a:lnTo>
                  <a:pt x="1485" y="3407"/>
                </a:lnTo>
                <a:lnTo>
                  <a:pt x="1461" y="3553"/>
                </a:lnTo>
                <a:lnTo>
                  <a:pt x="1485" y="3699"/>
                </a:lnTo>
                <a:lnTo>
                  <a:pt x="1534" y="3845"/>
                </a:lnTo>
                <a:lnTo>
                  <a:pt x="1582" y="3967"/>
                </a:lnTo>
                <a:lnTo>
                  <a:pt x="1655" y="4113"/>
                </a:lnTo>
                <a:lnTo>
                  <a:pt x="1826" y="4380"/>
                </a:lnTo>
                <a:lnTo>
                  <a:pt x="2045" y="4599"/>
                </a:lnTo>
                <a:lnTo>
                  <a:pt x="2288" y="4794"/>
                </a:lnTo>
                <a:lnTo>
                  <a:pt x="2580" y="4940"/>
                </a:lnTo>
                <a:lnTo>
                  <a:pt x="2702" y="4989"/>
                </a:lnTo>
                <a:lnTo>
                  <a:pt x="2848" y="5037"/>
                </a:lnTo>
                <a:lnTo>
                  <a:pt x="2410" y="5427"/>
                </a:lnTo>
                <a:lnTo>
                  <a:pt x="2239" y="5621"/>
                </a:lnTo>
                <a:lnTo>
                  <a:pt x="2142" y="5573"/>
                </a:lnTo>
                <a:lnTo>
                  <a:pt x="2045" y="5524"/>
                </a:lnTo>
                <a:lnTo>
                  <a:pt x="1850" y="5475"/>
                </a:lnTo>
                <a:lnTo>
                  <a:pt x="1631" y="5451"/>
                </a:lnTo>
                <a:lnTo>
                  <a:pt x="1436" y="5402"/>
                </a:lnTo>
                <a:lnTo>
                  <a:pt x="1144" y="5305"/>
                </a:lnTo>
                <a:lnTo>
                  <a:pt x="877" y="5159"/>
                </a:lnTo>
                <a:lnTo>
                  <a:pt x="779" y="5062"/>
                </a:lnTo>
                <a:lnTo>
                  <a:pt x="682" y="4964"/>
                </a:lnTo>
                <a:lnTo>
                  <a:pt x="585" y="4891"/>
                </a:lnTo>
                <a:lnTo>
                  <a:pt x="487" y="4818"/>
                </a:lnTo>
                <a:lnTo>
                  <a:pt x="414" y="4818"/>
                </a:lnTo>
                <a:lnTo>
                  <a:pt x="390" y="4891"/>
                </a:lnTo>
                <a:lnTo>
                  <a:pt x="390" y="4964"/>
                </a:lnTo>
                <a:lnTo>
                  <a:pt x="390" y="5110"/>
                </a:lnTo>
                <a:lnTo>
                  <a:pt x="439" y="5232"/>
                </a:lnTo>
                <a:lnTo>
                  <a:pt x="536" y="5354"/>
                </a:lnTo>
                <a:lnTo>
                  <a:pt x="658" y="5475"/>
                </a:lnTo>
                <a:lnTo>
                  <a:pt x="779" y="5573"/>
                </a:lnTo>
                <a:lnTo>
                  <a:pt x="1023" y="5718"/>
                </a:lnTo>
                <a:lnTo>
                  <a:pt x="1193" y="5791"/>
                </a:lnTo>
                <a:lnTo>
                  <a:pt x="1412" y="5864"/>
                </a:lnTo>
                <a:lnTo>
                  <a:pt x="1655" y="5937"/>
                </a:lnTo>
                <a:lnTo>
                  <a:pt x="1899" y="5962"/>
                </a:lnTo>
                <a:lnTo>
                  <a:pt x="1777" y="6108"/>
                </a:lnTo>
                <a:lnTo>
                  <a:pt x="1655" y="6278"/>
                </a:lnTo>
                <a:lnTo>
                  <a:pt x="1558" y="6473"/>
                </a:lnTo>
                <a:lnTo>
                  <a:pt x="1485" y="6643"/>
                </a:lnTo>
                <a:lnTo>
                  <a:pt x="1144" y="6643"/>
                </a:lnTo>
                <a:lnTo>
                  <a:pt x="877" y="6594"/>
                </a:lnTo>
                <a:lnTo>
                  <a:pt x="609" y="6521"/>
                </a:lnTo>
                <a:lnTo>
                  <a:pt x="366" y="6400"/>
                </a:lnTo>
                <a:lnTo>
                  <a:pt x="122" y="6229"/>
                </a:lnTo>
                <a:lnTo>
                  <a:pt x="49" y="6229"/>
                </a:lnTo>
                <a:lnTo>
                  <a:pt x="1" y="6254"/>
                </a:lnTo>
                <a:lnTo>
                  <a:pt x="1" y="6302"/>
                </a:lnTo>
                <a:lnTo>
                  <a:pt x="74" y="6424"/>
                </a:lnTo>
                <a:lnTo>
                  <a:pt x="147" y="6546"/>
                </a:lnTo>
                <a:lnTo>
                  <a:pt x="220" y="6643"/>
                </a:lnTo>
                <a:lnTo>
                  <a:pt x="317" y="6740"/>
                </a:lnTo>
                <a:lnTo>
                  <a:pt x="439" y="6813"/>
                </a:lnTo>
                <a:lnTo>
                  <a:pt x="560" y="6862"/>
                </a:lnTo>
                <a:lnTo>
                  <a:pt x="804" y="6984"/>
                </a:lnTo>
                <a:lnTo>
                  <a:pt x="1071" y="7032"/>
                </a:lnTo>
                <a:lnTo>
                  <a:pt x="1363" y="7081"/>
                </a:lnTo>
                <a:lnTo>
                  <a:pt x="1680" y="7568"/>
                </a:lnTo>
                <a:lnTo>
                  <a:pt x="2020" y="8006"/>
                </a:lnTo>
                <a:lnTo>
                  <a:pt x="2410" y="8419"/>
                </a:lnTo>
                <a:lnTo>
                  <a:pt x="2848" y="8784"/>
                </a:lnTo>
                <a:lnTo>
                  <a:pt x="3286" y="9125"/>
                </a:lnTo>
                <a:lnTo>
                  <a:pt x="3772" y="9417"/>
                </a:lnTo>
                <a:lnTo>
                  <a:pt x="4283" y="9685"/>
                </a:lnTo>
                <a:lnTo>
                  <a:pt x="4819" y="9928"/>
                </a:lnTo>
                <a:lnTo>
                  <a:pt x="5403" y="10147"/>
                </a:lnTo>
                <a:lnTo>
                  <a:pt x="5987" y="10342"/>
                </a:lnTo>
                <a:lnTo>
                  <a:pt x="6571" y="10536"/>
                </a:lnTo>
                <a:lnTo>
                  <a:pt x="7155" y="10682"/>
                </a:lnTo>
                <a:lnTo>
                  <a:pt x="7763" y="10828"/>
                </a:lnTo>
                <a:lnTo>
                  <a:pt x="8371" y="10926"/>
                </a:lnTo>
                <a:lnTo>
                  <a:pt x="8979" y="11023"/>
                </a:lnTo>
                <a:lnTo>
                  <a:pt x="9612" y="11072"/>
                </a:lnTo>
                <a:lnTo>
                  <a:pt x="10220" y="11096"/>
                </a:lnTo>
                <a:lnTo>
                  <a:pt x="10829" y="11072"/>
                </a:lnTo>
                <a:lnTo>
                  <a:pt x="11461" y="11047"/>
                </a:lnTo>
                <a:lnTo>
                  <a:pt x="12070" y="10974"/>
                </a:lnTo>
                <a:lnTo>
                  <a:pt x="12678" y="10877"/>
                </a:lnTo>
                <a:lnTo>
                  <a:pt x="13286" y="10755"/>
                </a:lnTo>
                <a:lnTo>
                  <a:pt x="13870" y="10585"/>
                </a:lnTo>
                <a:lnTo>
                  <a:pt x="14454" y="10390"/>
                </a:lnTo>
                <a:lnTo>
                  <a:pt x="15063" y="10147"/>
                </a:lnTo>
                <a:lnTo>
                  <a:pt x="15622" y="9831"/>
                </a:lnTo>
                <a:lnTo>
                  <a:pt x="16182" y="9514"/>
                </a:lnTo>
                <a:lnTo>
                  <a:pt x="16693" y="9149"/>
                </a:lnTo>
                <a:lnTo>
                  <a:pt x="17204" y="8736"/>
                </a:lnTo>
                <a:lnTo>
                  <a:pt x="17690" y="8322"/>
                </a:lnTo>
                <a:lnTo>
                  <a:pt x="18153" y="7884"/>
                </a:lnTo>
                <a:lnTo>
                  <a:pt x="18615" y="7446"/>
                </a:lnTo>
                <a:lnTo>
                  <a:pt x="18639" y="7397"/>
                </a:lnTo>
                <a:lnTo>
                  <a:pt x="18761" y="7373"/>
                </a:lnTo>
                <a:lnTo>
                  <a:pt x="18858" y="7300"/>
                </a:lnTo>
                <a:lnTo>
                  <a:pt x="19029" y="7300"/>
                </a:lnTo>
                <a:lnTo>
                  <a:pt x="19175" y="7276"/>
                </a:lnTo>
                <a:lnTo>
                  <a:pt x="19321" y="7227"/>
                </a:lnTo>
                <a:lnTo>
                  <a:pt x="19467" y="7178"/>
                </a:lnTo>
                <a:lnTo>
                  <a:pt x="19613" y="7105"/>
                </a:lnTo>
                <a:lnTo>
                  <a:pt x="19734" y="7008"/>
                </a:lnTo>
                <a:lnTo>
                  <a:pt x="19807" y="6886"/>
                </a:lnTo>
                <a:lnTo>
                  <a:pt x="19880" y="6765"/>
                </a:lnTo>
                <a:lnTo>
                  <a:pt x="19880" y="6716"/>
                </a:lnTo>
                <a:lnTo>
                  <a:pt x="19880" y="6667"/>
                </a:lnTo>
                <a:lnTo>
                  <a:pt x="19832" y="6619"/>
                </a:lnTo>
                <a:lnTo>
                  <a:pt x="19807" y="6570"/>
                </a:lnTo>
                <a:lnTo>
                  <a:pt x="19710" y="6546"/>
                </a:lnTo>
                <a:lnTo>
                  <a:pt x="19661" y="6546"/>
                </a:lnTo>
                <a:lnTo>
                  <a:pt x="19613" y="6570"/>
                </a:lnTo>
                <a:lnTo>
                  <a:pt x="19467" y="6643"/>
                </a:lnTo>
                <a:lnTo>
                  <a:pt x="19369" y="6716"/>
                </a:lnTo>
                <a:lnTo>
                  <a:pt x="19248" y="6789"/>
                </a:lnTo>
                <a:lnTo>
                  <a:pt x="19102" y="6862"/>
                </a:lnTo>
                <a:lnTo>
                  <a:pt x="18858" y="6911"/>
                </a:lnTo>
                <a:lnTo>
                  <a:pt x="18566" y="6521"/>
                </a:lnTo>
                <a:lnTo>
                  <a:pt x="18250" y="6132"/>
                </a:lnTo>
                <a:lnTo>
                  <a:pt x="18420" y="6108"/>
                </a:lnTo>
                <a:lnTo>
                  <a:pt x="18664" y="6059"/>
                </a:lnTo>
                <a:lnTo>
                  <a:pt x="18956" y="5962"/>
                </a:lnTo>
                <a:lnTo>
                  <a:pt x="19077" y="5889"/>
                </a:lnTo>
                <a:lnTo>
                  <a:pt x="19199" y="5816"/>
                </a:lnTo>
                <a:lnTo>
                  <a:pt x="19272" y="5718"/>
                </a:lnTo>
                <a:lnTo>
                  <a:pt x="19321" y="5597"/>
                </a:lnTo>
                <a:lnTo>
                  <a:pt x="19321" y="5548"/>
                </a:lnTo>
                <a:lnTo>
                  <a:pt x="19321" y="5500"/>
                </a:lnTo>
                <a:lnTo>
                  <a:pt x="19296" y="5475"/>
                </a:lnTo>
                <a:lnTo>
                  <a:pt x="19248" y="5451"/>
                </a:lnTo>
                <a:lnTo>
                  <a:pt x="19150" y="5451"/>
                </a:lnTo>
                <a:lnTo>
                  <a:pt x="19053" y="5475"/>
                </a:lnTo>
                <a:lnTo>
                  <a:pt x="18858" y="5548"/>
                </a:lnTo>
                <a:lnTo>
                  <a:pt x="18688" y="5621"/>
                </a:lnTo>
                <a:lnTo>
                  <a:pt x="18493" y="5718"/>
                </a:lnTo>
                <a:lnTo>
                  <a:pt x="18226" y="5767"/>
                </a:lnTo>
                <a:lnTo>
                  <a:pt x="17958" y="5791"/>
                </a:lnTo>
                <a:lnTo>
                  <a:pt x="17496" y="5281"/>
                </a:lnTo>
                <a:lnTo>
                  <a:pt x="17690" y="5281"/>
                </a:lnTo>
                <a:lnTo>
                  <a:pt x="17885" y="5256"/>
                </a:lnTo>
                <a:lnTo>
                  <a:pt x="18080" y="5208"/>
                </a:lnTo>
                <a:lnTo>
                  <a:pt x="18274" y="5135"/>
                </a:lnTo>
                <a:lnTo>
                  <a:pt x="18591" y="4964"/>
                </a:lnTo>
                <a:lnTo>
                  <a:pt x="18761" y="4867"/>
                </a:lnTo>
                <a:lnTo>
                  <a:pt x="18931" y="4745"/>
                </a:lnTo>
                <a:lnTo>
                  <a:pt x="19077" y="4599"/>
                </a:lnTo>
                <a:lnTo>
                  <a:pt x="19199" y="4453"/>
                </a:lnTo>
                <a:lnTo>
                  <a:pt x="19272" y="4307"/>
                </a:lnTo>
                <a:lnTo>
                  <a:pt x="19296" y="4234"/>
                </a:lnTo>
                <a:lnTo>
                  <a:pt x="19296" y="4137"/>
                </a:lnTo>
                <a:lnTo>
                  <a:pt x="19296" y="4088"/>
                </a:lnTo>
                <a:lnTo>
                  <a:pt x="19272" y="4064"/>
                </a:lnTo>
                <a:lnTo>
                  <a:pt x="19199" y="4064"/>
                </a:lnTo>
                <a:lnTo>
                  <a:pt x="19077" y="4088"/>
                </a:lnTo>
                <a:lnTo>
                  <a:pt x="18956" y="4137"/>
                </a:lnTo>
                <a:lnTo>
                  <a:pt x="18737" y="4307"/>
                </a:lnTo>
                <a:lnTo>
                  <a:pt x="18518" y="4478"/>
                </a:lnTo>
                <a:lnTo>
                  <a:pt x="18323" y="4648"/>
                </a:lnTo>
                <a:lnTo>
                  <a:pt x="18031" y="4794"/>
                </a:lnTo>
                <a:lnTo>
                  <a:pt x="17763" y="4867"/>
                </a:lnTo>
                <a:lnTo>
                  <a:pt x="17447" y="4916"/>
                </a:lnTo>
                <a:lnTo>
                  <a:pt x="17155" y="4916"/>
                </a:lnTo>
                <a:lnTo>
                  <a:pt x="16620" y="4429"/>
                </a:lnTo>
                <a:lnTo>
                  <a:pt x="16839" y="4186"/>
                </a:lnTo>
                <a:lnTo>
                  <a:pt x="17058" y="3967"/>
                </a:lnTo>
                <a:lnTo>
                  <a:pt x="17277" y="3748"/>
                </a:lnTo>
                <a:lnTo>
                  <a:pt x="17593" y="3918"/>
                </a:lnTo>
                <a:lnTo>
                  <a:pt x="17909" y="4088"/>
                </a:lnTo>
                <a:lnTo>
                  <a:pt x="18031" y="4113"/>
                </a:lnTo>
                <a:lnTo>
                  <a:pt x="18128" y="4113"/>
                </a:lnTo>
                <a:lnTo>
                  <a:pt x="18201" y="4040"/>
                </a:lnTo>
                <a:lnTo>
                  <a:pt x="18274" y="3967"/>
                </a:lnTo>
                <a:lnTo>
                  <a:pt x="18299" y="3894"/>
                </a:lnTo>
                <a:lnTo>
                  <a:pt x="18299" y="3796"/>
                </a:lnTo>
                <a:lnTo>
                  <a:pt x="18250" y="3723"/>
                </a:lnTo>
                <a:lnTo>
                  <a:pt x="18177" y="3650"/>
                </a:lnTo>
                <a:lnTo>
                  <a:pt x="17885" y="3504"/>
                </a:lnTo>
                <a:lnTo>
                  <a:pt x="17593" y="3358"/>
                </a:lnTo>
                <a:lnTo>
                  <a:pt x="17690" y="3212"/>
                </a:lnTo>
                <a:lnTo>
                  <a:pt x="17763" y="3042"/>
                </a:lnTo>
                <a:lnTo>
                  <a:pt x="17763" y="3018"/>
                </a:lnTo>
                <a:lnTo>
                  <a:pt x="17739" y="2993"/>
                </a:lnTo>
                <a:lnTo>
                  <a:pt x="17690" y="2993"/>
                </a:lnTo>
                <a:lnTo>
                  <a:pt x="17423" y="3237"/>
                </a:lnTo>
                <a:lnTo>
                  <a:pt x="16376" y="2555"/>
                </a:lnTo>
                <a:lnTo>
                  <a:pt x="16693" y="2190"/>
                </a:lnTo>
                <a:lnTo>
                  <a:pt x="16717" y="2142"/>
                </a:lnTo>
                <a:lnTo>
                  <a:pt x="16693" y="2069"/>
                </a:lnTo>
                <a:lnTo>
                  <a:pt x="16668" y="2044"/>
                </a:lnTo>
                <a:lnTo>
                  <a:pt x="16595" y="2020"/>
                </a:lnTo>
                <a:lnTo>
                  <a:pt x="16449" y="2093"/>
                </a:lnTo>
                <a:lnTo>
                  <a:pt x="16303" y="2166"/>
                </a:lnTo>
                <a:lnTo>
                  <a:pt x="16036" y="2361"/>
                </a:lnTo>
                <a:lnTo>
                  <a:pt x="15914" y="2288"/>
                </a:lnTo>
                <a:lnTo>
                  <a:pt x="15354" y="2020"/>
                </a:lnTo>
                <a:lnTo>
                  <a:pt x="14795" y="1752"/>
                </a:lnTo>
                <a:lnTo>
                  <a:pt x="15087" y="1290"/>
                </a:lnTo>
                <a:lnTo>
                  <a:pt x="15087" y="1266"/>
                </a:lnTo>
                <a:lnTo>
                  <a:pt x="15063" y="1266"/>
                </a:lnTo>
                <a:lnTo>
                  <a:pt x="14795" y="1436"/>
                </a:lnTo>
                <a:lnTo>
                  <a:pt x="14552" y="1655"/>
                </a:lnTo>
                <a:lnTo>
                  <a:pt x="14089" y="1460"/>
                </a:lnTo>
                <a:lnTo>
                  <a:pt x="13603" y="1290"/>
                </a:lnTo>
                <a:lnTo>
                  <a:pt x="13140" y="1144"/>
                </a:lnTo>
                <a:lnTo>
                  <a:pt x="12702" y="1022"/>
                </a:lnTo>
                <a:lnTo>
                  <a:pt x="12775" y="706"/>
                </a:lnTo>
                <a:lnTo>
                  <a:pt x="12800" y="536"/>
                </a:lnTo>
                <a:lnTo>
                  <a:pt x="12800" y="365"/>
                </a:lnTo>
                <a:lnTo>
                  <a:pt x="12775" y="317"/>
                </a:lnTo>
                <a:lnTo>
                  <a:pt x="12751" y="292"/>
                </a:lnTo>
                <a:lnTo>
                  <a:pt x="12702" y="292"/>
                </a:lnTo>
                <a:lnTo>
                  <a:pt x="12654" y="341"/>
                </a:lnTo>
                <a:lnTo>
                  <a:pt x="12532" y="560"/>
                </a:lnTo>
                <a:lnTo>
                  <a:pt x="12337" y="925"/>
                </a:lnTo>
                <a:lnTo>
                  <a:pt x="11705" y="803"/>
                </a:lnTo>
                <a:lnTo>
                  <a:pt x="11072" y="706"/>
                </a:lnTo>
                <a:lnTo>
                  <a:pt x="11072" y="511"/>
                </a:lnTo>
                <a:lnTo>
                  <a:pt x="11072" y="317"/>
                </a:lnTo>
                <a:lnTo>
                  <a:pt x="11072" y="244"/>
                </a:lnTo>
                <a:lnTo>
                  <a:pt x="11048" y="146"/>
                </a:lnTo>
                <a:lnTo>
                  <a:pt x="10999" y="73"/>
                </a:lnTo>
                <a:lnTo>
                  <a:pt x="10950" y="25"/>
                </a:lnTo>
                <a:lnTo>
                  <a:pt x="1090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218" name="Google Shape;218;p31"/>
          <p:cNvSpPr/>
          <p:nvPr/>
        </p:nvSpPr>
        <p:spPr>
          <a:xfrm>
            <a:off x="4097358" y="2172662"/>
            <a:ext cx="949269" cy="798184"/>
          </a:xfrm>
          <a:custGeom>
            <a:avLst/>
            <a:gdLst/>
            <a:ahLst/>
            <a:cxnLst/>
            <a:rect l="l" t="t" r="r" b="b"/>
            <a:pathLst>
              <a:path w="18956" h="16571" extrusionOk="0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rsu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632</Words>
  <Application>Microsoft Office PowerPoint</Application>
  <PresentationFormat>Prezentácia na obrazovke (16:9)</PresentationFormat>
  <Paragraphs>59</Paragraphs>
  <Slides>22</Slides>
  <Notes>22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6" baseType="lpstr">
      <vt:lpstr>Walter Turncoat</vt:lpstr>
      <vt:lpstr>Arial</vt:lpstr>
      <vt:lpstr>Sniglet</vt:lpstr>
      <vt:lpstr>Ursula template</vt:lpstr>
      <vt:lpstr>Zažívať Ježiša</vt:lpstr>
      <vt:lpstr>Prezentácia programu PowerPoint</vt:lpstr>
      <vt:lpstr>Zjavenie Jánovo 1. kapitola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“Aby cirkev mohla pochopiť, čo bude, musí poznať nielen stav zboru, v ktorom sa kresťan práve nachádza, ale celého kresťanstva.”   </vt:lpstr>
      <vt:lpstr>Prezentácia programu PowerPoint</vt:lpstr>
      <vt:lpstr>Prezentácia programu PowerPoint</vt:lpstr>
      <vt:lpstr>1.  Ľudská reakcia</vt:lpstr>
      <vt:lpstr>Zjavenie 1:17</vt:lpstr>
      <vt:lpstr>Akého Ježiša zažívaš TY?</vt:lpstr>
      <vt:lpstr>2.  Ježišova reakcia</vt:lpstr>
      <vt:lpstr>Zjavenie 1:17 - 18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Zažívať Ježiša</dc:title>
  <dc:creator>Barbora Benešová</dc:creator>
  <cp:lastModifiedBy>Barbora Benešová</cp:lastModifiedBy>
  <cp:revision>2</cp:revision>
  <dcterms:modified xsi:type="dcterms:W3CDTF">2020-10-12T10:18:44Z</dcterms:modified>
</cp:coreProperties>
</file>