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eb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85" r:id="rId5"/>
    <p:sldId id="286" r:id="rId6"/>
    <p:sldId id="267" r:id="rId7"/>
    <p:sldId id="260" r:id="rId8"/>
    <p:sldId id="270" r:id="rId9"/>
    <p:sldId id="279" r:id="rId10"/>
    <p:sldId id="268" r:id="rId11"/>
    <p:sldId id="277" r:id="rId12"/>
    <p:sldId id="273" r:id="rId13"/>
    <p:sldId id="282" r:id="rId14"/>
    <p:sldId id="269" r:id="rId15"/>
    <p:sldId id="278" r:id="rId16"/>
    <p:sldId id="274" r:id="rId17"/>
    <p:sldId id="283" r:id="rId18"/>
    <p:sldId id="271" r:id="rId19"/>
    <p:sldId id="280" r:id="rId20"/>
    <p:sldId id="272" r:id="rId21"/>
    <p:sldId id="281" r:id="rId22"/>
    <p:sldId id="275" r:id="rId23"/>
    <p:sldId id="284" r:id="rId24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D72340-3C14-48BE-BFED-7373CA15C2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A04C23F-ABD8-4E6A-BA50-499A0C352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6CA9AE5-E9C2-4EBF-A8C8-F35BD5E86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2D85-8F2A-4409-826B-4FCB4AA4C108}" type="datetimeFigureOut">
              <a:rPr lang="sk-SK" smtClean="0"/>
              <a:t>1.12.2020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0061DC2-F68B-47AE-A906-C46D69EF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BE6CF3E-BBE7-45AA-BF7B-79295C3F7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4A3A-8114-46EA-9AFA-DD22D466B9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1405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1A5F69-A6A3-456E-AAFC-E186C9E0B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CD67D54-D06D-4F9E-B2A4-AC816967D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E4308AD-163C-49E3-9880-FE8B17378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2D85-8F2A-4409-826B-4FCB4AA4C108}" type="datetimeFigureOut">
              <a:rPr lang="sk-SK" smtClean="0"/>
              <a:t>1.12.2020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B191852-75C8-4048-9FF8-C085C64D3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77FC7DD-A5E8-4FE8-84BE-8A41E95C8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4A3A-8114-46EA-9AFA-DD22D466B9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87416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B0C890-AE20-41B7-8412-F47A5EF36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1DC6340-D452-4127-B6B3-EBE4208FA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2F81469-56AD-4FFF-B3D1-E06A739A6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2D85-8F2A-4409-826B-4FCB4AA4C108}" type="datetimeFigureOut">
              <a:rPr lang="sk-SK" smtClean="0"/>
              <a:t>1.12.2020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1127FF9-59BF-4BD7-AC5B-3C6DCDBD6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DF42922-4060-4FA1-9D13-06E07DAA1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4A3A-8114-46EA-9AFA-DD22D466B9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20354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8FCF7B-4FED-445E-95AF-911B7CE7F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DEC94D9-4FCC-4A84-AB0C-070608874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482EE812-46AB-472E-A80B-EB2DF14E4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AF27F7AF-0416-4296-92B9-CDCEC6045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2D85-8F2A-4409-826B-4FCB4AA4C108}" type="datetimeFigureOut">
              <a:rPr lang="sk-SK" smtClean="0"/>
              <a:t>1.12.2020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957DEA5A-6F98-4A31-B1F7-BB79558AB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CEFCB3D-2574-4B13-95D6-86F95BE49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4A3A-8114-46EA-9AFA-DD22D466B9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84748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C1A2E1-A129-432A-BE91-D180588A0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A7F6657-5487-414D-99F2-E7DA7E21C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15093E82-0B51-4BD7-A5BD-FA6091247B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FAC1E32-4D85-4737-A58B-0D46868545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238487BA-D394-4B55-90C5-08D0EC426E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9FBB8294-28B9-447C-8695-861558236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2D85-8F2A-4409-826B-4FCB4AA4C108}" type="datetimeFigureOut">
              <a:rPr lang="sk-SK" smtClean="0"/>
              <a:t>1.12.2020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6B33C342-BFD2-43C6-9130-C49D00EF5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F509D9A0-C067-4B53-8175-A5CE6E2CE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4A3A-8114-46EA-9AFA-DD22D466B9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47056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2F60AD-EFD8-48B2-877A-56E01A9DC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1109C753-A2BB-4EBB-91F0-048BF07A9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2D85-8F2A-4409-826B-4FCB4AA4C108}" type="datetimeFigureOut">
              <a:rPr lang="sk-SK" smtClean="0"/>
              <a:t>1.12.2020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0152A2FC-BD76-44B8-AA20-9BE02019C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068787C5-1EC2-4E7E-A339-75297C881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4A3A-8114-46EA-9AFA-DD22D466B9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1473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18436523-470F-4EB0-89A0-D05BAC8AD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2D85-8F2A-4409-826B-4FCB4AA4C108}" type="datetimeFigureOut">
              <a:rPr lang="sk-SK" smtClean="0"/>
              <a:t>1.12.2020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3B31814D-DF55-41EB-A1DE-5FD3C4EF3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F8140F12-056B-489E-927F-0FECC8B31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4A3A-8114-46EA-9AFA-DD22D466B9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4625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1A660B-B5D9-45F6-B9B7-60187F8DD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40D5196-B266-492C-88F4-858686EDE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8611998-44FD-463F-A6FF-6EF52B7A8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BEF4988-986C-4E88-B742-6885ED5BE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2D85-8F2A-4409-826B-4FCB4AA4C108}" type="datetimeFigureOut">
              <a:rPr lang="sk-SK" smtClean="0"/>
              <a:t>1.12.2020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CCCF6B1A-B535-48FE-996C-5F3FA4236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03FCA6D-D7F6-4CB9-98EE-B5943F86A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4A3A-8114-46EA-9AFA-DD22D466B9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03153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1A0CA3-AE33-4252-9D39-255603BC6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6D000B47-383E-474C-8BF7-183F7DF0D6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E1B8476-103A-4D23-957D-D285C7AB24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C05D1198-A2B5-48BD-A08E-104614048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2D85-8F2A-4409-826B-4FCB4AA4C108}" type="datetimeFigureOut">
              <a:rPr lang="sk-SK" smtClean="0"/>
              <a:t>1.12.2020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262159B0-DB42-4C76-9CB3-6B6F462DB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1421EAD-6F4C-43AF-A987-2570D2189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4A3A-8114-46EA-9AFA-DD22D466B9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72186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BB1688-BFC1-4DE4-9CD2-DCD9B005D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3D5DF678-A2DE-49FC-A257-4590BEB318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3E80927-BB97-4EA5-8202-35C5D5DA2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2D85-8F2A-4409-826B-4FCB4AA4C108}" type="datetimeFigureOut">
              <a:rPr lang="sk-SK" smtClean="0"/>
              <a:t>1.12.2020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421E54F-D95C-419E-8C89-93F599055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3040C20-4EFD-4448-8479-C17E91CCA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4A3A-8114-46EA-9AFA-DD22D466B9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35523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42EF3CCC-3B0C-4F93-B155-C62F615B2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35296ED3-31BF-451A-BE78-DCE34C1C3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E9A7E30-4BFE-4CED-A2C2-259732A1D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2D85-8F2A-4409-826B-4FCB4AA4C108}" type="datetimeFigureOut">
              <a:rPr lang="sk-SK" smtClean="0"/>
              <a:t>1.12.2020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814867D-3E86-4680-ABBE-E83AEA42D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3A00247-C879-45A6-9EB6-F747B4EFF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4A3A-8114-46EA-9AFA-DD22D466B9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1517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752C5CA8-332D-4EE9-BD1C-829BE873F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6AE07C0-7F41-4155-9722-0A9F111CD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D92ED94-4401-41D8-9787-5379B8E3A1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32D85-8F2A-4409-826B-4FCB4AA4C108}" type="datetimeFigureOut">
              <a:rPr lang="sk-SK" smtClean="0"/>
              <a:t>1.12.2020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F988296-CB9D-4AF9-B069-A9E1DB3A10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76255D2-577F-4876-A8C0-9D92CDA3DA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94A3A-8114-46EA-9AFA-DD22D466B9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3230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9D111B9-49F1-48CB-9A7A-338893432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sk-SK" b="1" dirty="0">
                <a:solidFill>
                  <a:srgbClr val="FFFFFF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VÝPOČTY</a:t>
            </a: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Zástupný objekt pre obsah 13">
            <a:extLst>
              <a:ext uri="{FF2B5EF4-FFF2-40B4-BE49-F238E27FC236}">
                <a16:creationId xmlns:a16="http://schemas.microsoft.com/office/drawing/2014/main" id="{77AE8DDB-6BFA-4B48-9CAD-90400DA453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785" y="389048"/>
            <a:ext cx="5225687" cy="5225687"/>
          </a:xfrm>
        </p:spPr>
      </p:pic>
    </p:spTree>
    <p:extLst>
      <p:ext uri="{BB962C8B-B14F-4D97-AF65-F5344CB8AC3E}">
        <p14:creationId xmlns:p14="http://schemas.microsoft.com/office/powerpoint/2010/main" val="381171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7F69CFC-C6A2-48FF-924F-C84E393CE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5929" y="1107376"/>
            <a:ext cx="6560141" cy="25135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sk-SK" sz="8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6  7  14</a:t>
            </a:r>
            <a:endParaRPr lang="en-US" sz="8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ál 4">
            <a:extLst>
              <a:ext uri="{FF2B5EF4-FFF2-40B4-BE49-F238E27FC236}">
                <a16:creationId xmlns:a16="http://schemas.microsoft.com/office/drawing/2014/main" id="{AB86B62F-CA7D-4A43-8B40-EFC7E7226FE9}"/>
              </a:ext>
            </a:extLst>
          </p:cNvPr>
          <p:cNvSpPr/>
          <p:nvPr/>
        </p:nvSpPr>
        <p:spPr>
          <a:xfrm>
            <a:off x="4806099" y="3792359"/>
            <a:ext cx="2579802" cy="25798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8000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775166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42F1C0A-1031-4767-A85A-8FA98A903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1939159"/>
            <a:ext cx="7644627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14 – 6 + 7 = 15</a:t>
            </a:r>
            <a:endParaRPr lang="en-US" sz="8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72502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7F69CFC-C6A2-48FF-924F-C84E393CE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031" y="1380754"/>
            <a:ext cx="5561938" cy="25135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8</a:t>
            </a:r>
            <a:r>
              <a:rPr lang="en-US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</a:t>
            </a:r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13</a:t>
            </a:r>
            <a:r>
              <a:rPr lang="en-US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</a:t>
            </a:r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29</a:t>
            </a:r>
            <a:endParaRPr lang="en-US" sz="8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ál 18">
            <a:extLst>
              <a:ext uri="{FF2B5EF4-FFF2-40B4-BE49-F238E27FC236}">
                <a16:creationId xmlns:a16="http://schemas.microsoft.com/office/drawing/2014/main" id="{38A7383B-D405-42EA-8511-52820A1BFA77}"/>
              </a:ext>
            </a:extLst>
          </p:cNvPr>
          <p:cNvSpPr/>
          <p:nvPr/>
        </p:nvSpPr>
        <p:spPr>
          <a:xfrm>
            <a:off x="4806099" y="3792359"/>
            <a:ext cx="2579802" cy="25798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8000" dirty="0"/>
              <a:t>369</a:t>
            </a:r>
          </a:p>
        </p:txBody>
      </p:sp>
    </p:spTree>
    <p:extLst>
      <p:ext uri="{BB962C8B-B14F-4D97-AF65-F5344CB8AC3E}">
        <p14:creationId xmlns:p14="http://schemas.microsoft.com/office/powerpoint/2010/main" val="2901417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AFC454B-A080-4D23-B177-6D5356C6E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9427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58029" y="333478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474479" y="1096414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42F1C0A-1031-4767-A85A-8FA98A903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1939159"/>
            <a:ext cx="7644627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29 x 13 - 8</a:t>
            </a:r>
            <a:r>
              <a:rPr lang="en-US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= </a:t>
            </a:r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369</a:t>
            </a:r>
            <a:endParaRPr lang="en-US" sz="8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25882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7F69CFC-C6A2-48FF-924F-C84E393CE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031" y="1380754"/>
            <a:ext cx="5561938" cy="25135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12 </a:t>
            </a:r>
            <a:r>
              <a:rPr lang="en-US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18</a:t>
            </a:r>
            <a:r>
              <a:rPr lang="en-US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</a:t>
            </a:r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32</a:t>
            </a:r>
            <a:endParaRPr lang="en-US" sz="8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6881BB94-9AEC-47F3-8B8D-8FC16F1BC4E6}"/>
              </a:ext>
            </a:extLst>
          </p:cNvPr>
          <p:cNvSpPr/>
          <p:nvPr/>
        </p:nvSpPr>
        <p:spPr>
          <a:xfrm>
            <a:off x="4806099" y="3792359"/>
            <a:ext cx="2579802" cy="25798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8000" dirty="0"/>
              <a:t>248</a:t>
            </a:r>
          </a:p>
        </p:txBody>
      </p:sp>
    </p:spTree>
    <p:extLst>
      <p:ext uri="{BB962C8B-B14F-4D97-AF65-F5344CB8AC3E}">
        <p14:creationId xmlns:p14="http://schemas.microsoft.com/office/powerpoint/2010/main" val="2418700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E171B2B-A633-4235-9982-465BD792A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1939159"/>
            <a:ext cx="7644627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12 x 18 + 32 = 248</a:t>
            </a:r>
            <a:endParaRPr lang="en-US" sz="8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85381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7F69CFC-C6A2-48FF-924F-C84E393CE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031" y="1380754"/>
            <a:ext cx="5561938" cy="25135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9  21  36  50</a:t>
            </a:r>
            <a:endParaRPr lang="en-US" sz="8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2F388AEC-58C4-47CB-84B0-35EE50099AB7}"/>
              </a:ext>
            </a:extLst>
          </p:cNvPr>
          <p:cNvSpPr/>
          <p:nvPr/>
        </p:nvSpPr>
        <p:spPr>
          <a:xfrm>
            <a:off x="4806099" y="3792359"/>
            <a:ext cx="2579802" cy="25798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8000" dirty="0"/>
              <a:t>74</a:t>
            </a:r>
          </a:p>
        </p:txBody>
      </p:sp>
    </p:spTree>
    <p:extLst>
      <p:ext uri="{BB962C8B-B14F-4D97-AF65-F5344CB8AC3E}">
        <p14:creationId xmlns:p14="http://schemas.microsoft.com/office/powerpoint/2010/main" val="2023370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E171B2B-A633-4235-9982-465BD792A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1939159"/>
            <a:ext cx="7644627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9 + 36 + 50 - 21 = 74</a:t>
            </a:r>
            <a:endParaRPr lang="en-US" sz="8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27395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7F69CFC-C6A2-48FF-924F-C84E393CE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031" y="1380754"/>
            <a:ext cx="5561938" cy="25135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4  6  12  72</a:t>
            </a:r>
            <a:endParaRPr lang="en-US" sz="8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24DF3F60-9D16-40D8-AA14-94403C17D1DD}"/>
              </a:ext>
            </a:extLst>
          </p:cNvPr>
          <p:cNvSpPr/>
          <p:nvPr/>
        </p:nvSpPr>
        <p:spPr>
          <a:xfrm>
            <a:off x="4806099" y="3792359"/>
            <a:ext cx="2579802" cy="25798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8000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411647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E171B2B-A633-4235-9982-465BD792A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1939159"/>
            <a:ext cx="7644627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(72 - 12)/6 + 4 = 14</a:t>
            </a:r>
            <a:endParaRPr lang="en-US" sz="8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75020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7F69CFC-C6A2-48FF-924F-C84E393CE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031" y="1380754"/>
            <a:ext cx="5561938" cy="25135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3 19 32 38</a:t>
            </a:r>
            <a:endParaRPr lang="en-US" sz="8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009331A7-4152-429A-8F6B-24A640773575}"/>
              </a:ext>
            </a:extLst>
          </p:cNvPr>
          <p:cNvSpPr/>
          <p:nvPr/>
        </p:nvSpPr>
        <p:spPr>
          <a:xfrm>
            <a:off x="4806099" y="3792359"/>
            <a:ext cx="2579802" cy="25798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8000" dirty="0"/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2749247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E171B2B-A633-4235-9982-465BD792A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1939159"/>
            <a:ext cx="7644627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(38 - 32)/3 x 19 = 38</a:t>
            </a:r>
            <a:endParaRPr lang="en-US" sz="8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52004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7F69CFC-C6A2-48FF-924F-C84E393CE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031" y="1380754"/>
            <a:ext cx="5561938" cy="25135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2  3  8  23</a:t>
            </a:r>
            <a:endParaRPr lang="en-US" sz="8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CC41E779-B15E-4772-977C-B597C7685430}"/>
              </a:ext>
            </a:extLst>
          </p:cNvPr>
          <p:cNvSpPr/>
          <p:nvPr/>
        </p:nvSpPr>
        <p:spPr>
          <a:xfrm>
            <a:off x="4806099" y="3792359"/>
            <a:ext cx="2579802" cy="25798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8000" dirty="0"/>
              <a:t>276</a:t>
            </a:r>
          </a:p>
        </p:txBody>
      </p:sp>
    </p:spTree>
    <p:extLst>
      <p:ext uri="{BB962C8B-B14F-4D97-AF65-F5344CB8AC3E}">
        <p14:creationId xmlns:p14="http://schemas.microsoft.com/office/powerpoint/2010/main" val="3502244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E171B2B-A633-4235-9982-465BD792A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1939159"/>
            <a:ext cx="7644627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3 x 8 x 23/2 = 276</a:t>
            </a:r>
            <a:endParaRPr lang="en-US" sz="8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20115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7F69CFC-C6A2-48FF-924F-C84E393CE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031" y="1380754"/>
            <a:ext cx="5561938" cy="25135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2  7  11  27 </a:t>
            </a:r>
            <a:endParaRPr lang="en-US" sz="8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B31F703E-B14A-490E-9B59-A02B15EC3C0F}"/>
              </a:ext>
            </a:extLst>
          </p:cNvPr>
          <p:cNvSpPr/>
          <p:nvPr/>
        </p:nvSpPr>
        <p:spPr>
          <a:xfrm>
            <a:off x="4806099" y="3792359"/>
            <a:ext cx="2579802" cy="25798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8000" dirty="0"/>
              <a:t>400</a:t>
            </a:r>
          </a:p>
        </p:txBody>
      </p:sp>
    </p:spTree>
    <p:extLst>
      <p:ext uri="{BB962C8B-B14F-4D97-AF65-F5344CB8AC3E}">
        <p14:creationId xmlns:p14="http://schemas.microsoft.com/office/powerpoint/2010/main" val="3523388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E171B2B-A633-4235-9982-465BD792A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028" y="1939159"/>
            <a:ext cx="8016200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(7 x 27 + 11)x 2 = 400</a:t>
            </a:r>
            <a:endParaRPr lang="en-US" sz="8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22615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7F69CFC-C6A2-48FF-924F-C84E393CE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031" y="1380754"/>
            <a:ext cx="5561938" cy="25135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2  3  13  156</a:t>
            </a:r>
            <a:endParaRPr lang="en-US" sz="8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0DE4FDF0-4337-4E84-8136-A9C16228BDAA}"/>
              </a:ext>
            </a:extLst>
          </p:cNvPr>
          <p:cNvSpPr/>
          <p:nvPr/>
        </p:nvSpPr>
        <p:spPr>
          <a:xfrm>
            <a:off x="4806099" y="3792359"/>
            <a:ext cx="2579802" cy="25798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8000" dirty="0"/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417724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E171B2B-A633-4235-9982-465BD792A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1939159"/>
            <a:ext cx="7644627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156/13 x 2 + 3 = 27</a:t>
            </a:r>
            <a:endParaRPr lang="en-US" sz="8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99048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7F69CFC-C6A2-48FF-924F-C84E393CE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031" y="1380754"/>
            <a:ext cx="5561938" cy="25135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sk-SK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1  5  10  15  25</a:t>
            </a:r>
            <a:endParaRPr lang="en-US" sz="7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CFEB19E5-BCD6-4460-9939-7998FEE61D44}"/>
              </a:ext>
            </a:extLst>
          </p:cNvPr>
          <p:cNvSpPr/>
          <p:nvPr/>
        </p:nvSpPr>
        <p:spPr>
          <a:xfrm>
            <a:off x="4806099" y="3792359"/>
            <a:ext cx="2579802" cy="25798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80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976087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E171B2B-A633-4235-9982-465BD792A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1939159"/>
            <a:ext cx="7644627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sk-SK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10 x 15/25 – 1 – 5 = 0</a:t>
            </a:r>
            <a:endParaRPr lang="en-US" sz="8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293849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7F69CFC-C6A2-48FF-924F-C84E393CE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031" y="1380754"/>
            <a:ext cx="5561938" cy="25135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sk-SK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16 17 18 19 20</a:t>
            </a:r>
            <a:endParaRPr lang="en-US" sz="6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C4BAB468-E23D-4B13-BB58-6D0B67C6BCB8}"/>
              </a:ext>
            </a:extLst>
          </p:cNvPr>
          <p:cNvSpPr/>
          <p:nvPr/>
        </p:nvSpPr>
        <p:spPr>
          <a:xfrm>
            <a:off x="4806099" y="3792359"/>
            <a:ext cx="2579802" cy="25798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8000" dirty="0"/>
              <a:t>-64</a:t>
            </a:r>
          </a:p>
        </p:txBody>
      </p:sp>
    </p:spTree>
    <p:extLst>
      <p:ext uri="{BB962C8B-B14F-4D97-AF65-F5344CB8AC3E}">
        <p14:creationId xmlns:p14="http://schemas.microsoft.com/office/powerpoint/2010/main" val="3010044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E171B2B-A633-4235-9982-465BD792A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9250" y="1939159"/>
            <a:ext cx="9624766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sk-SK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16x(19 - 17)x(18 - 20) = -64</a:t>
            </a:r>
            <a:endParaRPr lang="en-US" sz="6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83774008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155</Words>
  <Application>Microsoft Office PowerPoint</Application>
  <PresentationFormat>Širokouhlá</PresentationFormat>
  <Paragraphs>34</Paragraphs>
  <Slides>23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Lato Heavy</vt:lpstr>
      <vt:lpstr>Motív Office</vt:lpstr>
      <vt:lpstr>VÝPOČTY</vt:lpstr>
      <vt:lpstr>6  7  14</vt:lpstr>
      <vt:lpstr>14 – 6 + 7 = 15</vt:lpstr>
      <vt:lpstr>8  13  29</vt:lpstr>
      <vt:lpstr>29 x 13 - 8 = 369</vt:lpstr>
      <vt:lpstr>12  18  32</vt:lpstr>
      <vt:lpstr>12 x 18 + 32 = 248</vt:lpstr>
      <vt:lpstr>9  21  36  50</vt:lpstr>
      <vt:lpstr>9 + 36 + 50 - 21 = 74</vt:lpstr>
      <vt:lpstr>4  6  12  72</vt:lpstr>
      <vt:lpstr>(72 - 12)/6 + 4 = 14</vt:lpstr>
      <vt:lpstr>3 19 32 38</vt:lpstr>
      <vt:lpstr>(38 - 32)/3 x 19 = 38</vt:lpstr>
      <vt:lpstr>2  3  8  23</vt:lpstr>
      <vt:lpstr>3 x 8 x 23/2 = 276</vt:lpstr>
      <vt:lpstr>2  7  11  27 </vt:lpstr>
      <vt:lpstr>(7 x 27 + 11)x 2 = 400</vt:lpstr>
      <vt:lpstr>2  3  13  156</vt:lpstr>
      <vt:lpstr>156/13 x 2 + 3 = 27</vt:lpstr>
      <vt:lpstr>1  5  10  15  25</vt:lpstr>
      <vt:lpstr>10 x 15/25 – 1 – 5 = 0</vt:lpstr>
      <vt:lpstr>16 17 18 19 20</vt:lpstr>
      <vt:lpstr>16x(19 - 17)x(18 - 20) = -64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VÝPOČTY</dc:title>
  <dc:creator>Mirka Pavlusová</dc:creator>
  <cp:lastModifiedBy>Barbora Benešová</cp:lastModifiedBy>
  <cp:revision>4</cp:revision>
  <dcterms:created xsi:type="dcterms:W3CDTF">2020-11-25T20:07:47Z</dcterms:created>
  <dcterms:modified xsi:type="dcterms:W3CDTF">2020-12-01T14:15:44Z</dcterms:modified>
</cp:coreProperties>
</file>