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Nákup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Bedminton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Piknik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Hlava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Zviera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Alkohol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Väzenie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Starostlivosť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Nechty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Počítač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Herpes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Choroba 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Surfovanie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Kúpiť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 err="1"/>
            <a:t>Meeting</a:t>
          </a:r>
          <a:r>
            <a:rPr lang="sk-SK" dirty="0"/>
            <a:t> 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Sval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Kolesá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Hodinové ručičky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Znalec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Tanečný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Tesár 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Zima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Prevrátiť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Skupina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Býk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Gól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Rozhodca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More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Sveter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Nevôľa 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Biele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Fľaša 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Sladké 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Štát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Umenie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Príroda 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Hnedý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Strom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Pečený 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Umelec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Návrh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Karta 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Maska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Sudca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Hlava 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Zločin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Orgán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Doprava 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Nôž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Kečup 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Jazyk 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Rutina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Železná košeľa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Vianoce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Ortodoncia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Hodinky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Odtlačky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Divadlo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Deti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Online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Dom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Sliz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Ucho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Kniha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Písať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Film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Pes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Núdza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Rande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Stavba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Vták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Výška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Lopatka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Bravčové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Rameno 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Nervy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Nájsť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Odmena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Ocot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Pohár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Príloha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Ľad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Jazýčky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Pelech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Nápoj 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Šampanské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Kúpeľ 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F9613D11-4FBA-44E4-AD17-FED3137EC429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sk-SK"/>
        </a:p>
      </dgm:t>
    </dgm:pt>
    <dgm:pt modelId="{09C90C00-1251-4A2C-B9C8-065CC3D1E91F}">
      <dgm:prSet phldrT="[Text]"/>
      <dgm:spPr/>
      <dgm:t>
        <a:bodyPr/>
        <a:lstStyle/>
        <a:p>
          <a:r>
            <a:rPr lang="sk-SK" dirty="0"/>
            <a:t>Riad</a:t>
          </a:r>
        </a:p>
      </dgm:t>
    </dgm:pt>
    <dgm:pt modelId="{3182C367-EF24-45F1-ACDC-978E67305545}" type="parTrans" cxnId="{D34ECAE0-2FFB-4A02-87EF-9AE35B4DA974}">
      <dgm:prSet/>
      <dgm:spPr/>
      <dgm:t>
        <a:bodyPr/>
        <a:lstStyle/>
        <a:p>
          <a:endParaRPr lang="sk-SK"/>
        </a:p>
      </dgm:t>
    </dgm:pt>
    <dgm:pt modelId="{83D387F8-D543-4B74-8F90-CCB5209ED7A4}" type="sibTrans" cxnId="{D34ECAE0-2FFB-4A02-87EF-9AE35B4DA974}">
      <dgm:prSet/>
      <dgm:spPr/>
      <dgm:t>
        <a:bodyPr/>
        <a:lstStyle/>
        <a:p>
          <a:endParaRPr lang="sk-SK"/>
        </a:p>
      </dgm:t>
    </dgm:pt>
    <dgm:pt modelId="{3676E493-4E8B-4F28-A013-ACEFDFC846B7}">
      <dgm:prSet phldrT="[Text]"/>
      <dgm:spPr/>
      <dgm:t>
        <a:bodyPr/>
        <a:lstStyle/>
        <a:p>
          <a:r>
            <a:rPr lang="sk-SK" dirty="0"/>
            <a:t>Kuchyňa </a:t>
          </a:r>
        </a:p>
      </dgm:t>
    </dgm:pt>
    <dgm:pt modelId="{EBE9CBED-B9C2-40B4-ABFD-EACAC84C42C6}" type="parTrans" cxnId="{4681FD4B-7F74-4237-BE46-0F842D07C90A}">
      <dgm:prSet/>
      <dgm:spPr/>
      <dgm:t>
        <a:bodyPr/>
        <a:lstStyle/>
        <a:p>
          <a:endParaRPr lang="sk-SK"/>
        </a:p>
      </dgm:t>
    </dgm:pt>
    <dgm:pt modelId="{F9D5745E-98FF-47FA-8EAD-212A48518BD7}" type="sibTrans" cxnId="{4681FD4B-7F74-4237-BE46-0F842D07C90A}">
      <dgm:prSet/>
      <dgm:spPr/>
      <dgm:t>
        <a:bodyPr/>
        <a:lstStyle/>
        <a:p>
          <a:endParaRPr lang="sk-SK"/>
        </a:p>
      </dgm:t>
    </dgm:pt>
    <dgm:pt modelId="{9873053B-2108-40A0-9E49-0A670FC1F43B}">
      <dgm:prSet phldrT="[Text]"/>
      <dgm:spPr/>
      <dgm:t>
        <a:bodyPr/>
        <a:lstStyle/>
        <a:p>
          <a:r>
            <a:rPr lang="sk-SK" dirty="0"/>
            <a:t>Bábätko</a:t>
          </a:r>
        </a:p>
      </dgm:t>
    </dgm:pt>
    <dgm:pt modelId="{BFE574C6-A2CB-47DE-9CFF-A5F24C6FBEDE}" type="parTrans" cxnId="{0426081F-5536-45F7-BB22-5857CADE956F}">
      <dgm:prSet/>
      <dgm:spPr/>
      <dgm:t>
        <a:bodyPr/>
        <a:lstStyle/>
        <a:p>
          <a:endParaRPr lang="sk-SK"/>
        </a:p>
      </dgm:t>
    </dgm:pt>
    <dgm:pt modelId="{3DBEACCA-4AE3-4478-9285-EDFCB4CD4424}" type="sibTrans" cxnId="{0426081F-5536-45F7-BB22-5857CADE956F}">
      <dgm:prSet/>
      <dgm:spPr/>
      <dgm:t>
        <a:bodyPr/>
        <a:lstStyle/>
        <a:p>
          <a:endParaRPr lang="sk-SK"/>
        </a:p>
      </dgm:t>
    </dgm:pt>
    <dgm:pt modelId="{B60D7995-5063-4FBE-9B57-9F6CEA2684BF}" type="pres">
      <dgm:prSet presAssocID="{F9613D11-4FBA-44E4-AD17-FED3137EC429}" presName="Name0" presStyleCnt="0">
        <dgm:presLayoutVars>
          <dgm:dir/>
        </dgm:presLayoutVars>
      </dgm:prSet>
      <dgm:spPr/>
    </dgm:pt>
    <dgm:pt modelId="{DEA4A125-6D0A-46FC-BADC-C80802A46261}" type="pres">
      <dgm:prSet presAssocID="{09C90C00-1251-4A2C-B9C8-065CC3D1E91F}" presName="noChildren" presStyleCnt="0"/>
      <dgm:spPr/>
    </dgm:pt>
    <dgm:pt modelId="{32E626DF-FC71-4ECB-8430-DCF3F6D1E66E}" type="pres">
      <dgm:prSet presAssocID="{09C90C00-1251-4A2C-B9C8-065CC3D1E91F}" presName="gap" presStyleCnt="0"/>
      <dgm:spPr/>
    </dgm:pt>
    <dgm:pt modelId="{5C3654DB-3779-4465-9937-E04C51A1ECF7}" type="pres">
      <dgm:prSet presAssocID="{09C90C00-1251-4A2C-B9C8-065CC3D1E91F}" presName="medCircle2" presStyleLbl="vennNode1" presStyleIdx="0" presStyleCnt="3"/>
      <dgm:spPr/>
    </dgm:pt>
    <dgm:pt modelId="{B75E5463-1095-4105-A2DF-61F9406A5E57}" type="pres">
      <dgm:prSet presAssocID="{09C90C00-1251-4A2C-B9C8-065CC3D1E91F}" presName="txLvlOnly1" presStyleLbl="revTx" presStyleIdx="0" presStyleCnt="3"/>
      <dgm:spPr/>
    </dgm:pt>
    <dgm:pt modelId="{F1FA50D9-A9D5-4E09-9007-CEE978714517}" type="pres">
      <dgm:prSet presAssocID="{3676E493-4E8B-4F28-A013-ACEFDFC846B7}" presName="noChildren" presStyleCnt="0"/>
      <dgm:spPr/>
    </dgm:pt>
    <dgm:pt modelId="{493FE8D3-0DBA-4F6E-BA32-7D72FD8CCF3F}" type="pres">
      <dgm:prSet presAssocID="{3676E493-4E8B-4F28-A013-ACEFDFC846B7}" presName="gap" presStyleCnt="0"/>
      <dgm:spPr/>
    </dgm:pt>
    <dgm:pt modelId="{56C4A1C1-7ECB-4166-990D-D734DB9A2742}" type="pres">
      <dgm:prSet presAssocID="{3676E493-4E8B-4F28-A013-ACEFDFC846B7}" presName="medCircle2" presStyleLbl="vennNode1" presStyleIdx="1" presStyleCnt="3"/>
      <dgm:spPr/>
    </dgm:pt>
    <dgm:pt modelId="{F6547B1F-BC9E-4FBE-8FE9-6DE4E5855DFB}" type="pres">
      <dgm:prSet presAssocID="{3676E493-4E8B-4F28-A013-ACEFDFC846B7}" presName="txLvlOnly1" presStyleLbl="revTx" presStyleIdx="1" presStyleCnt="3"/>
      <dgm:spPr/>
    </dgm:pt>
    <dgm:pt modelId="{62DAF27F-8645-4C7E-85A4-0264C83B3517}" type="pres">
      <dgm:prSet presAssocID="{9873053B-2108-40A0-9E49-0A670FC1F43B}" presName="noChildren" presStyleCnt="0"/>
      <dgm:spPr/>
    </dgm:pt>
    <dgm:pt modelId="{60C0732C-748A-47C5-85BB-00FA1A5FEFFD}" type="pres">
      <dgm:prSet presAssocID="{9873053B-2108-40A0-9E49-0A670FC1F43B}" presName="gap" presStyleCnt="0"/>
      <dgm:spPr/>
    </dgm:pt>
    <dgm:pt modelId="{6E86B417-E2EB-43AE-908F-16D965B90DF7}" type="pres">
      <dgm:prSet presAssocID="{9873053B-2108-40A0-9E49-0A670FC1F43B}" presName="medCircle2" presStyleLbl="vennNode1" presStyleIdx="2" presStyleCnt="3"/>
      <dgm:spPr/>
    </dgm:pt>
    <dgm:pt modelId="{DFD132DD-9699-43D9-A4EA-00574159AE9C}" type="pres">
      <dgm:prSet presAssocID="{9873053B-2108-40A0-9E49-0A670FC1F43B}" presName="txLvlOnly1" presStyleLbl="revTx" presStyleIdx="2" presStyleCnt="3"/>
      <dgm:spPr/>
    </dgm:pt>
  </dgm:ptLst>
  <dgm:cxnLst>
    <dgm:cxn modelId="{7EA1350B-4B2D-4429-AAD4-D944F69720DA}" type="presOf" srcId="{3676E493-4E8B-4F28-A013-ACEFDFC846B7}" destId="{F6547B1F-BC9E-4FBE-8FE9-6DE4E5855DFB}" srcOrd="0" destOrd="0" presId="urn:microsoft.com/office/officeart/2008/layout/VerticalCircleList"/>
    <dgm:cxn modelId="{0426081F-5536-45F7-BB22-5857CADE956F}" srcId="{F9613D11-4FBA-44E4-AD17-FED3137EC429}" destId="{9873053B-2108-40A0-9E49-0A670FC1F43B}" srcOrd="2" destOrd="0" parTransId="{BFE574C6-A2CB-47DE-9CFF-A5F24C6FBEDE}" sibTransId="{3DBEACCA-4AE3-4478-9285-EDFCB4CD4424}"/>
    <dgm:cxn modelId="{9FE6EA5E-5447-44A5-BAAE-1BB557416553}" type="presOf" srcId="{F9613D11-4FBA-44E4-AD17-FED3137EC429}" destId="{B60D7995-5063-4FBE-9B57-9F6CEA2684BF}" srcOrd="0" destOrd="0" presId="urn:microsoft.com/office/officeart/2008/layout/VerticalCircleList"/>
    <dgm:cxn modelId="{4681FD4B-7F74-4237-BE46-0F842D07C90A}" srcId="{F9613D11-4FBA-44E4-AD17-FED3137EC429}" destId="{3676E493-4E8B-4F28-A013-ACEFDFC846B7}" srcOrd="1" destOrd="0" parTransId="{EBE9CBED-B9C2-40B4-ABFD-EACAC84C42C6}" sibTransId="{F9D5745E-98FF-47FA-8EAD-212A48518BD7}"/>
    <dgm:cxn modelId="{827028BD-545B-4CB9-9393-3E34616449CE}" type="presOf" srcId="{9873053B-2108-40A0-9E49-0A670FC1F43B}" destId="{DFD132DD-9699-43D9-A4EA-00574159AE9C}" srcOrd="0" destOrd="0" presId="urn:microsoft.com/office/officeart/2008/layout/VerticalCircleList"/>
    <dgm:cxn modelId="{D34ECAE0-2FFB-4A02-87EF-9AE35B4DA974}" srcId="{F9613D11-4FBA-44E4-AD17-FED3137EC429}" destId="{09C90C00-1251-4A2C-B9C8-065CC3D1E91F}" srcOrd="0" destOrd="0" parTransId="{3182C367-EF24-45F1-ACDC-978E67305545}" sibTransId="{83D387F8-D543-4B74-8F90-CCB5209ED7A4}"/>
    <dgm:cxn modelId="{E4C0A6EE-7A5E-42D4-AE07-FBF03F19875B}" type="presOf" srcId="{09C90C00-1251-4A2C-B9C8-065CC3D1E91F}" destId="{B75E5463-1095-4105-A2DF-61F9406A5E57}" srcOrd="0" destOrd="0" presId="urn:microsoft.com/office/officeart/2008/layout/VerticalCircleList"/>
    <dgm:cxn modelId="{B63E5CB8-298C-4248-B768-DA7B6875D0D1}" type="presParOf" srcId="{B60D7995-5063-4FBE-9B57-9F6CEA2684BF}" destId="{DEA4A125-6D0A-46FC-BADC-C80802A46261}" srcOrd="0" destOrd="0" presId="urn:microsoft.com/office/officeart/2008/layout/VerticalCircleList"/>
    <dgm:cxn modelId="{E39842CA-C654-4386-97A9-5BB45C688AF1}" type="presParOf" srcId="{DEA4A125-6D0A-46FC-BADC-C80802A46261}" destId="{32E626DF-FC71-4ECB-8430-DCF3F6D1E66E}" srcOrd="0" destOrd="0" presId="urn:microsoft.com/office/officeart/2008/layout/VerticalCircleList"/>
    <dgm:cxn modelId="{B23AAC3E-549A-40EC-8687-C87738BA5040}" type="presParOf" srcId="{DEA4A125-6D0A-46FC-BADC-C80802A46261}" destId="{5C3654DB-3779-4465-9937-E04C51A1ECF7}" srcOrd="1" destOrd="0" presId="urn:microsoft.com/office/officeart/2008/layout/VerticalCircleList"/>
    <dgm:cxn modelId="{8B4C79BD-648D-49B3-A446-F560D3530DD5}" type="presParOf" srcId="{DEA4A125-6D0A-46FC-BADC-C80802A46261}" destId="{B75E5463-1095-4105-A2DF-61F9406A5E57}" srcOrd="2" destOrd="0" presId="urn:microsoft.com/office/officeart/2008/layout/VerticalCircleList"/>
    <dgm:cxn modelId="{F4934801-D25A-484F-B08F-10596DE642CF}" type="presParOf" srcId="{B60D7995-5063-4FBE-9B57-9F6CEA2684BF}" destId="{F1FA50D9-A9D5-4E09-9007-CEE978714517}" srcOrd="1" destOrd="0" presId="urn:microsoft.com/office/officeart/2008/layout/VerticalCircleList"/>
    <dgm:cxn modelId="{09E5C2C0-F5C7-4C16-BDBE-145EE53A4AB0}" type="presParOf" srcId="{F1FA50D9-A9D5-4E09-9007-CEE978714517}" destId="{493FE8D3-0DBA-4F6E-BA32-7D72FD8CCF3F}" srcOrd="0" destOrd="0" presId="urn:microsoft.com/office/officeart/2008/layout/VerticalCircleList"/>
    <dgm:cxn modelId="{6D8EBEA0-B479-4292-AC30-2BA109A8B844}" type="presParOf" srcId="{F1FA50D9-A9D5-4E09-9007-CEE978714517}" destId="{56C4A1C1-7ECB-4166-990D-D734DB9A2742}" srcOrd="1" destOrd="0" presId="urn:microsoft.com/office/officeart/2008/layout/VerticalCircleList"/>
    <dgm:cxn modelId="{E3C474C2-54BC-48C5-99F6-E25127E6E790}" type="presParOf" srcId="{F1FA50D9-A9D5-4E09-9007-CEE978714517}" destId="{F6547B1F-BC9E-4FBE-8FE9-6DE4E5855DFB}" srcOrd="2" destOrd="0" presId="urn:microsoft.com/office/officeart/2008/layout/VerticalCircleList"/>
    <dgm:cxn modelId="{FEB965A9-9FF7-4A0B-9989-5271C310C5ED}" type="presParOf" srcId="{B60D7995-5063-4FBE-9B57-9F6CEA2684BF}" destId="{62DAF27F-8645-4C7E-85A4-0264C83B3517}" srcOrd="2" destOrd="0" presId="urn:microsoft.com/office/officeart/2008/layout/VerticalCircleList"/>
    <dgm:cxn modelId="{4A9296BC-8B9F-489D-A876-3C18018E3FCC}" type="presParOf" srcId="{62DAF27F-8645-4C7E-85A4-0264C83B3517}" destId="{60C0732C-748A-47C5-85BB-00FA1A5FEFFD}" srcOrd="0" destOrd="0" presId="urn:microsoft.com/office/officeart/2008/layout/VerticalCircleList"/>
    <dgm:cxn modelId="{B2E2B7F7-575D-4A48-9A0A-E866A42398A3}" type="presParOf" srcId="{62DAF27F-8645-4C7E-85A4-0264C83B3517}" destId="{6E86B417-E2EB-43AE-908F-16D965B90DF7}" srcOrd="1" destOrd="0" presId="urn:microsoft.com/office/officeart/2008/layout/VerticalCircleList"/>
    <dgm:cxn modelId="{D340010A-A58F-4708-828A-64972015DAA5}" type="presParOf" srcId="{62DAF27F-8645-4C7E-85A4-0264C83B3517}" destId="{DFD132DD-9699-43D9-A4EA-00574159AE9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Nákup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Bedminton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Piknik</a:t>
          </a:r>
        </a:p>
      </dsp:txBody>
      <dsp:txXfrm>
        <a:off x="1942151" y="2900690"/>
        <a:ext cx="7736513" cy="1450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Hlava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Zviera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Alkohol</a:t>
          </a:r>
        </a:p>
      </dsp:txBody>
      <dsp:txXfrm>
        <a:off x="1942151" y="2900690"/>
        <a:ext cx="7736513" cy="14500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Väzenie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Starostlivosť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Nechty</a:t>
          </a:r>
        </a:p>
      </dsp:txBody>
      <dsp:txXfrm>
        <a:off x="1942151" y="2900690"/>
        <a:ext cx="7736513" cy="14500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Počítač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Herpes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Choroba </a:t>
          </a:r>
        </a:p>
      </dsp:txBody>
      <dsp:txXfrm>
        <a:off x="1942151" y="2900690"/>
        <a:ext cx="7736513" cy="14500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Surfovanie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Kúpiť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 err="1"/>
            <a:t>Meeting</a:t>
          </a:r>
          <a:r>
            <a:rPr lang="sk-SK" sz="6500" kern="1200" dirty="0"/>
            <a:t> </a:t>
          </a:r>
        </a:p>
      </dsp:txBody>
      <dsp:txXfrm>
        <a:off x="1942151" y="2900690"/>
        <a:ext cx="7736513" cy="145004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Sval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Kolesá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Hodinové ručičky</a:t>
          </a:r>
        </a:p>
      </dsp:txBody>
      <dsp:txXfrm>
        <a:off x="1942151" y="2900690"/>
        <a:ext cx="7736513" cy="145004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Znalec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Tanečný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Tesár </a:t>
          </a:r>
        </a:p>
      </dsp:txBody>
      <dsp:txXfrm>
        <a:off x="1942151" y="2900690"/>
        <a:ext cx="7736513" cy="145004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Zima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Prevrátiť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Skupina</a:t>
          </a:r>
        </a:p>
      </dsp:txBody>
      <dsp:txXfrm>
        <a:off x="1942151" y="2900690"/>
        <a:ext cx="7736513" cy="145004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Býk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Gól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Rozhodca</a:t>
          </a:r>
        </a:p>
      </dsp:txBody>
      <dsp:txXfrm>
        <a:off x="1942151" y="2900690"/>
        <a:ext cx="7736513" cy="145004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More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Sveter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Nevôľa </a:t>
          </a:r>
        </a:p>
      </dsp:txBody>
      <dsp:txXfrm>
        <a:off x="1942151" y="2900690"/>
        <a:ext cx="7736513" cy="145004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Biele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Fľaša 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Sladké </a:t>
          </a:r>
        </a:p>
      </dsp:txBody>
      <dsp:txXfrm>
        <a:off x="1942151" y="2900690"/>
        <a:ext cx="7736513" cy="145004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Štát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Umenie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Príroda </a:t>
          </a:r>
        </a:p>
      </dsp:txBody>
      <dsp:txXfrm>
        <a:off x="1942151" y="2900690"/>
        <a:ext cx="7736513" cy="145004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Hnedý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Strom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Pečený </a:t>
          </a:r>
        </a:p>
      </dsp:txBody>
      <dsp:txXfrm>
        <a:off x="1942151" y="2900690"/>
        <a:ext cx="7736513" cy="145004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Umelec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Návrh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Karta </a:t>
          </a:r>
        </a:p>
      </dsp:txBody>
      <dsp:txXfrm>
        <a:off x="1942151" y="2900690"/>
        <a:ext cx="7736513" cy="145004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Maska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Sudca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Hlava </a:t>
          </a:r>
        </a:p>
      </dsp:txBody>
      <dsp:txXfrm>
        <a:off x="1942151" y="2900690"/>
        <a:ext cx="7736513" cy="145004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Zločin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Orgán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Doprava </a:t>
          </a:r>
        </a:p>
      </dsp:txBody>
      <dsp:txXfrm>
        <a:off x="1942151" y="2900690"/>
        <a:ext cx="7736513" cy="145004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Nôž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Kečup 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Jazyk </a:t>
          </a:r>
        </a:p>
      </dsp:txBody>
      <dsp:txXfrm>
        <a:off x="1942151" y="2900690"/>
        <a:ext cx="7736513" cy="145004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Rutina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Železná košeľa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Vianoce</a:t>
          </a:r>
        </a:p>
      </dsp:txBody>
      <dsp:txXfrm>
        <a:off x="1942151" y="2900690"/>
        <a:ext cx="7736513" cy="145004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Ortodoncia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Hodinky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Odtlačky</a:t>
          </a:r>
        </a:p>
      </dsp:txBody>
      <dsp:txXfrm>
        <a:off x="1942151" y="2900690"/>
        <a:ext cx="7736513" cy="1450043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Divadlo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Deti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Online</a:t>
          </a:r>
        </a:p>
      </dsp:txBody>
      <dsp:txXfrm>
        <a:off x="1942151" y="2900690"/>
        <a:ext cx="7736513" cy="145004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Dom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Sliz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Ucho</a:t>
          </a:r>
        </a:p>
      </dsp:txBody>
      <dsp:txXfrm>
        <a:off x="1942151" y="2900690"/>
        <a:ext cx="7736513" cy="145004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Kniha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Písať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Film</a:t>
          </a:r>
        </a:p>
      </dsp:txBody>
      <dsp:txXfrm>
        <a:off x="1942151" y="2900690"/>
        <a:ext cx="7736513" cy="1450043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Pes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Núdza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Rande</a:t>
          </a:r>
        </a:p>
      </dsp:txBody>
      <dsp:txXfrm>
        <a:off x="1942151" y="2900690"/>
        <a:ext cx="7736513" cy="1450043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Stavba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Vták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Výška</a:t>
          </a:r>
        </a:p>
      </dsp:txBody>
      <dsp:txXfrm>
        <a:off x="1942151" y="2900690"/>
        <a:ext cx="7736513" cy="145004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Lopatka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Bravčové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Rameno </a:t>
          </a:r>
        </a:p>
      </dsp:txBody>
      <dsp:txXfrm>
        <a:off x="1942151" y="2900690"/>
        <a:ext cx="7736513" cy="1450043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Nervy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Nájsť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Odmena</a:t>
          </a:r>
        </a:p>
      </dsp:txBody>
      <dsp:txXfrm>
        <a:off x="1942151" y="2900690"/>
        <a:ext cx="7736513" cy="1450043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Ocot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Pohár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Príloha</a:t>
          </a:r>
        </a:p>
      </dsp:txBody>
      <dsp:txXfrm>
        <a:off x="1942151" y="2900690"/>
        <a:ext cx="7736513" cy="1450043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Ľad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Jazýčky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Pelech</a:t>
          </a:r>
        </a:p>
      </dsp:txBody>
      <dsp:txXfrm>
        <a:off x="1942151" y="2900690"/>
        <a:ext cx="7736513" cy="1450043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Nápoj 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Šampanské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Kúpeľ </a:t>
          </a:r>
        </a:p>
      </dsp:txBody>
      <dsp:txXfrm>
        <a:off x="1942151" y="2900690"/>
        <a:ext cx="7736513" cy="1450043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654DB-3779-4465-9937-E04C51A1ECF7}">
      <dsp:nvSpPr>
        <dsp:cNvPr id="0" name=""/>
        <dsp:cNvSpPr/>
      </dsp:nvSpPr>
      <dsp:spPr>
        <a:xfrm>
          <a:off x="1217129" y="603"/>
          <a:ext cx="1450043" cy="1450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E5463-1095-4105-A2DF-61F9406A5E57}">
      <dsp:nvSpPr>
        <dsp:cNvPr id="0" name=""/>
        <dsp:cNvSpPr/>
      </dsp:nvSpPr>
      <dsp:spPr>
        <a:xfrm>
          <a:off x="1942151" y="603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Riad</a:t>
          </a:r>
        </a:p>
      </dsp:txBody>
      <dsp:txXfrm>
        <a:off x="1942151" y="603"/>
        <a:ext cx="7736513" cy="1450043"/>
      </dsp:txXfrm>
    </dsp:sp>
    <dsp:sp modelId="{56C4A1C1-7ECB-4166-990D-D734DB9A2742}">
      <dsp:nvSpPr>
        <dsp:cNvPr id="0" name=""/>
        <dsp:cNvSpPr/>
      </dsp:nvSpPr>
      <dsp:spPr>
        <a:xfrm>
          <a:off x="1217129" y="1450647"/>
          <a:ext cx="1450043" cy="1450043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6547B1F-BC9E-4FBE-8FE9-6DE4E5855DFB}">
      <dsp:nvSpPr>
        <dsp:cNvPr id="0" name=""/>
        <dsp:cNvSpPr/>
      </dsp:nvSpPr>
      <dsp:spPr>
        <a:xfrm>
          <a:off x="1942151" y="1450647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Kuchyňa </a:t>
          </a:r>
        </a:p>
      </dsp:txBody>
      <dsp:txXfrm>
        <a:off x="1942151" y="1450647"/>
        <a:ext cx="7736513" cy="1450043"/>
      </dsp:txXfrm>
    </dsp:sp>
    <dsp:sp modelId="{6E86B417-E2EB-43AE-908F-16D965B90DF7}">
      <dsp:nvSpPr>
        <dsp:cNvPr id="0" name=""/>
        <dsp:cNvSpPr/>
      </dsp:nvSpPr>
      <dsp:spPr>
        <a:xfrm>
          <a:off x="1217129" y="2900690"/>
          <a:ext cx="1450043" cy="1450043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FD132DD-9699-43D9-A4EA-00574159AE9C}">
      <dsp:nvSpPr>
        <dsp:cNvPr id="0" name=""/>
        <dsp:cNvSpPr/>
      </dsp:nvSpPr>
      <dsp:spPr>
        <a:xfrm>
          <a:off x="1942151" y="2900690"/>
          <a:ext cx="7736513" cy="145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6500" kern="1200" dirty="0"/>
            <a:t>Bábätko</a:t>
          </a:r>
        </a:p>
      </dsp:txBody>
      <dsp:txXfrm>
        <a:off x="1942151" y="2900690"/>
        <a:ext cx="7736513" cy="14500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17EC8B-302C-418B-95C1-E1592C4C12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C6B1782-6565-4DA8-A47B-E135436C2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E86C809-10A0-45E3-A8FD-B2854DE9B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A72E-FEE9-4626-8CCE-9196015A4E57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377617F-27B9-4E75-BF82-C47256FBE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F987434-F35E-42EC-BA3B-B970BC465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B902E-2848-48DE-8C60-9D693C5650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9518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E705BC-EEB7-467F-913C-A92C0E074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8EE1C8A-5EFE-4616-9B74-925DEC28B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081059D-090B-4F20-B129-8C0587659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A72E-FEE9-4626-8CCE-9196015A4E57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24FB91B-E244-4A80-9321-0FEF97739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F2C6E2B-376E-4E14-822E-8380DAD62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B902E-2848-48DE-8C60-9D693C5650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8417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F7303E-B393-496A-ACEF-870C7453A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38BB061-D4F5-46A8-98DC-E26F04B3F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22AA153-2118-43A6-BDEB-5DDA35FB4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A72E-FEE9-4626-8CCE-9196015A4E57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5644272-001B-4C71-9E01-8DEA1EFAB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162DD82-4BBC-4FCB-9390-FCDEFDBE9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B902E-2848-48DE-8C60-9D693C5650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0564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333434-DC59-4E35-BE95-4E4DC40EF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7B3808A-3930-426C-BA2F-94EF3FCA7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76AC172-8211-4D9F-8EAB-FB4B3627D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D7EB981-1540-402B-B74D-0916DD63C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A72E-FEE9-4626-8CCE-9196015A4E57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E169BED-BCD7-4FE0-B747-E7BFBD7B0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1767D3A-66EA-4EF1-A667-15B9E83A7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B902E-2848-48DE-8C60-9D693C5650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3316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661437-4087-4253-9EAA-0994789A0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C8974DC-1083-45BC-B9D2-CBE82C9F1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A34CE02-9EBC-4F19-94C2-F5C198D89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34B8C08-1539-458C-82E4-7F1010ED62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593BBF66-739A-4CB5-9642-C5C92C93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CF90BCCA-C616-4731-86EF-90121E3D3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A72E-FEE9-4626-8CCE-9196015A4E57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36163F52-8FFA-45C7-9CE9-C7A42A51F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A6F9A3E9-ECB1-4739-BECE-94AA97F8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B902E-2848-48DE-8C60-9D693C5650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8622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D2B2F4-063A-41C9-A573-1931D52A7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C622326D-FD96-496F-81FA-6C35D4BF2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A72E-FEE9-4626-8CCE-9196015A4E57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744EBDC-F515-40C2-AA81-80F880447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649BE54D-B41F-43F0-BA27-6806967E8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B902E-2848-48DE-8C60-9D693C5650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3993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3A80A189-8ED1-41BA-B464-B66DED691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A72E-FEE9-4626-8CCE-9196015A4E57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2DB5BE3D-5B46-468D-97A3-103B4C3EA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7E51CDE2-6E92-4C1C-9074-7067CA8A2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B902E-2848-48DE-8C60-9D693C5650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20804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9282A4-679F-4335-AABF-B04F7B263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6ABF326-D0D3-49CD-9A3A-BDC3C1B10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ABFA69E-358C-4979-A14A-9EB4CA05C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F6F8831-074D-4446-8FCE-CEF0F2348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A72E-FEE9-4626-8CCE-9196015A4E57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83AF7DC-79E6-49AF-86DF-5A918DB9C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EBE9C65-B6D1-40B5-ACD5-8E9CA399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B902E-2848-48DE-8C60-9D693C5650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146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9902ED-67E8-4B44-9C7F-BCA1AE1D0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0482C781-1F9D-4F80-8A91-B65991AED9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0C43FCE-23CC-4902-BAD5-D335B6214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818372D-E3E2-4CD4-8FCC-FA07C0410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A72E-FEE9-4626-8CCE-9196015A4E57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2173515-99AD-430A-8C3D-DD1A8DA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658F261-7508-4E77-BB1A-E5DA07D41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B902E-2848-48DE-8C60-9D693C5650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08332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1F548A-F2B9-4899-A57B-8F40C7B1A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4D6CA12F-5D21-4ECB-BD27-42C3AA23C6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F866F66-5239-4FF1-B6C5-7D7AF27D1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A72E-FEE9-4626-8CCE-9196015A4E57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ADF03AE-0286-4332-A6AE-19A7A6B17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E2F1B80-17BD-44FC-8586-171FA108C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B902E-2848-48DE-8C60-9D693C5650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4437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D818CEE6-A8FE-4C69-8609-9FFDDC56AE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18AFDAA3-5EAC-4F01-8D34-41A7BA146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ED22434-A595-47C9-B0ED-5F689AEE8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A72E-FEE9-4626-8CCE-9196015A4E57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73DD5DB-2224-44D0-A063-18C767F58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179FCF5-5731-4F0E-B20C-8825C241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B902E-2848-48DE-8C60-9D693C5650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6431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5577CEC6-1A9F-43FC-86DF-6BDA26012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D1AC421-7335-4852-AFDE-F3CE356D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257A6F2-698E-43C4-8C62-054A1B683D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1A72E-FEE9-4626-8CCE-9196015A4E57}" type="datetimeFigureOut">
              <a:rPr lang="sk-SK" smtClean="0"/>
              <a:t>25.03.2021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0264AC2-B17D-4FA4-8FC5-CEF472459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58D24EC-E2A6-4A87-B99A-68E0096626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B902E-2848-48DE-8C60-9D693C5650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72404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E6A91E-C951-4002-91E9-489E557B42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683"/>
            <a:ext cx="9144000" cy="2551829"/>
          </a:xfrm>
        </p:spPr>
        <p:txBody>
          <a:bodyPr anchor="ctr">
            <a:normAutofit/>
          </a:bodyPr>
          <a:lstStyle/>
          <a:p>
            <a:r>
              <a:rPr lang="sk-SK" sz="6600"/>
              <a:t>Uhádni slovo!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C36C068-96CD-4770-9586-69ACB4B8D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60469"/>
            <a:ext cx="9144000" cy="1182135"/>
          </a:xfrm>
        </p:spPr>
        <p:txBody>
          <a:bodyPr anchor="ctr">
            <a:normAutofit/>
          </a:bodyPr>
          <a:lstStyle/>
          <a:p>
            <a:r>
              <a:rPr lang="sk-SK" sz="2800" dirty="0"/>
              <a:t>Online </a:t>
            </a:r>
            <a:r>
              <a:rPr lang="sk-SK" sz="2800" dirty="0" err="1"/>
              <a:t>icebreaker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58737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7739050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bdĺžnik 2">
            <a:extLst>
              <a:ext uri="{FF2B5EF4-FFF2-40B4-BE49-F238E27FC236}">
                <a16:creationId xmlns:a16="http://schemas.microsoft.com/office/drawing/2014/main" id="{35CCE84F-6A70-4985-8B12-FBD369E72E54}"/>
              </a:ext>
            </a:extLst>
          </p:cNvPr>
          <p:cNvSpPr/>
          <p:nvPr/>
        </p:nvSpPr>
        <p:spPr>
          <a:xfrm>
            <a:off x="7954421" y="2613710"/>
            <a:ext cx="243316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Košík</a:t>
            </a:r>
          </a:p>
        </p:txBody>
      </p:sp>
    </p:spTree>
    <p:extLst>
      <p:ext uri="{BB962C8B-B14F-4D97-AF65-F5344CB8AC3E}">
        <p14:creationId xmlns:p14="http://schemas.microsoft.com/office/powerpoint/2010/main" val="132711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8861219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Obdĺžnik 7">
            <a:extLst>
              <a:ext uri="{FF2B5EF4-FFF2-40B4-BE49-F238E27FC236}">
                <a16:creationId xmlns:a16="http://schemas.microsoft.com/office/drawing/2014/main" id="{9C15A483-8360-437F-8933-DD2AF70F8A3A}"/>
              </a:ext>
            </a:extLst>
          </p:cNvPr>
          <p:cNvSpPr/>
          <p:nvPr/>
        </p:nvSpPr>
        <p:spPr>
          <a:xfrm>
            <a:off x="7865808" y="2613710"/>
            <a:ext cx="261039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Opica</a:t>
            </a:r>
          </a:p>
        </p:txBody>
      </p:sp>
    </p:spTree>
    <p:extLst>
      <p:ext uri="{BB962C8B-B14F-4D97-AF65-F5344CB8AC3E}">
        <p14:creationId xmlns:p14="http://schemas.microsoft.com/office/powerpoint/2010/main" val="6740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9038043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B65C2434-01DE-43B2-8C0E-64013084DC17}"/>
              </a:ext>
            </a:extLst>
          </p:cNvPr>
          <p:cNvSpPr/>
          <p:nvPr/>
        </p:nvSpPr>
        <p:spPr>
          <a:xfrm>
            <a:off x="7906877" y="2613710"/>
            <a:ext cx="252825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Pilník</a:t>
            </a:r>
          </a:p>
        </p:txBody>
      </p:sp>
    </p:spTree>
    <p:extLst>
      <p:ext uri="{BB962C8B-B14F-4D97-AF65-F5344CB8AC3E}">
        <p14:creationId xmlns:p14="http://schemas.microsoft.com/office/powerpoint/2010/main" val="335397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9436837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1AAAA7E2-760D-43E4-A441-87C82A54460D}"/>
              </a:ext>
            </a:extLst>
          </p:cNvPr>
          <p:cNvSpPr/>
          <p:nvPr/>
        </p:nvSpPr>
        <p:spPr>
          <a:xfrm>
            <a:off x="7987829" y="2613710"/>
            <a:ext cx="236635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Vírus</a:t>
            </a:r>
          </a:p>
        </p:txBody>
      </p:sp>
    </p:spTree>
    <p:extLst>
      <p:ext uri="{BB962C8B-B14F-4D97-AF65-F5344CB8AC3E}">
        <p14:creationId xmlns:p14="http://schemas.microsoft.com/office/powerpoint/2010/main" val="276289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5216241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C8A82719-9FB9-4F87-9439-EEA74F902646}"/>
              </a:ext>
            </a:extLst>
          </p:cNvPr>
          <p:cNvSpPr/>
          <p:nvPr/>
        </p:nvSpPr>
        <p:spPr>
          <a:xfrm>
            <a:off x="7672037" y="2613710"/>
            <a:ext cx="29979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Online</a:t>
            </a:r>
          </a:p>
        </p:txBody>
      </p:sp>
    </p:spTree>
    <p:extLst>
      <p:ext uri="{BB962C8B-B14F-4D97-AF65-F5344CB8AC3E}">
        <p14:creationId xmlns:p14="http://schemas.microsoft.com/office/powerpoint/2010/main" val="78290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212196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0689F865-EDFD-44F1-AA48-3A7DC5BD7FE7}"/>
              </a:ext>
            </a:extLst>
          </p:cNvPr>
          <p:cNvSpPr/>
          <p:nvPr/>
        </p:nvSpPr>
        <p:spPr>
          <a:xfrm>
            <a:off x="7754495" y="2613710"/>
            <a:ext cx="283302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Pohyb</a:t>
            </a:r>
          </a:p>
        </p:txBody>
      </p:sp>
    </p:spTree>
    <p:extLst>
      <p:ext uri="{BB962C8B-B14F-4D97-AF65-F5344CB8AC3E}">
        <p14:creationId xmlns:p14="http://schemas.microsoft.com/office/powerpoint/2010/main" val="323686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6646924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653270C4-BF65-426C-9023-C9E4BEF9CE0D}"/>
              </a:ext>
            </a:extLst>
          </p:cNvPr>
          <p:cNvSpPr/>
          <p:nvPr/>
        </p:nvSpPr>
        <p:spPr>
          <a:xfrm>
            <a:off x="7435596" y="2613710"/>
            <a:ext cx="347082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Majster</a:t>
            </a:r>
          </a:p>
        </p:txBody>
      </p:sp>
    </p:spTree>
    <p:extLst>
      <p:ext uri="{BB962C8B-B14F-4D97-AF65-F5344CB8AC3E}">
        <p14:creationId xmlns:p14="http://schemas.microsoft.com/office/powerpoint/2010/main" val="182300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774028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B1D84370-90A7-4675-A2A7-6D9BB48969D0}"/>
              </a:ext>
            </a:extLst>
          </p:cNvPr>
          <p:cNvSpPr/>
          <p:nvPr/>
        </p:nvSpPr>
        <p:spPr>
          <a:xfrm>
            <a:off x="7850004" y="2613710"/>
            <a:ext cx="264200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Kabát</a:t>
            </a:r>
          </a:p>
        </p:txBody>
      </p:sp>
    </p:spTree>
    <p:extLst>
      <p:ext uri="{BB962C8B-B14F-4D97-AF65-F5344CB8AC3E}">
        <p14:creationId xmlns:p14="http://schemas.microsoft.com/office/powerpoint/2010/main" val="111318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1628189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F16D2759-3916-49BD-A9A7-FD43B74B0BDB}"/>
              </a:ext>
            </a:extLst>
          </p:cNvPr>
          <p:cNvSpPr/>
          <p:nvPr/>
        </p:nvSpPr>
        <p:spPr>
          <a:xfrm>
            <a:off x="7850066" y="2613710"/>
            <a:ext cx="264187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Zápas</a:t>
            </a:r>
          </a:p>
        </p:txBody>
      </p:sp>
    </p:spTree>
    <p:extLst>
      <p:ext uri="{BB962C8B-B14F-4D97-AF65-F5344CB8AC3E}">
        <p14:creationId xmlns:p14="http://schemas.microsoft.com/office/powerpoint/2010/main" val="411603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571015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37DC243B-B994-49A0-942E-8DD369BCE2A1}"/>
              </a:ext>
            </a:extLst>
          </p:cNvPr>
          <p:cNvSpPr/>
          <p:nvPr/>
        </p:nvSpPr>
        <p:spPr>
          <a:xfrm>
            <a:off x="8121679" y="2613710"/>
            <a:ext cx="209865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Vlna</a:t>
            </a:r>
          </a:p>
        </p:txBody>
      </p:sp>
    </p:spTree>
    <p:extLst>
      <p:ext uri="{BB962C8B-B14F-4D97-AF65-F5344CB8AC3E}">
        <p14:creationId xmlns:p14="http://schemas.microsoft.com/office/powerpoint/2010/main" val="302926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090301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9E6B8AD9-CCAD-44E2-B81A-E977062CB647}"/>
              </a:ext>
            </a:extLst>
          </p:cNvPr>
          <p:cNvSpPr/>
          <p:nvPr/>
        </p:nvSpPr>
        <p:spPr>
          <a:xfrm>
            <a:off x="7983021" y="2613710"/>
            <a:ext cx="237597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Víno </a:t>
            </a:r>
          </a:p>
        </p:txBody>
      </p:sp>
    </p:spTree>
    <p:extLst>
      <p:ext uri="{BB962C8B-B14F-4D97-AF65-F5344CB8AC3E}">
        <p14:creationId xmlns:p14="http://schemas.microsoft.com/office/powerpoint/2010/main" val="130220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4276863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749BF17B-D696-4A28-A6DF-6F7BED4746E0}"/>
              </a:ext>
            </a:extLst>
          </p:cNvPr>
          <p:cNvSpPr/>
          <p:nvPr/>
        </p:nvSpPr>
        <p:spPr>
          <a:xfrm>
            <a:off x="7594259" y="2613710"/>
            <a:ext cx="315349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Krajina</a:t>
            </a:r>
          </a:p>
        </p:txBody>
      </p:sp>
    </p:spTree>
    <p:extLst>
      <p:ext uri="{BB962C8B-B14F-4D97-AF65-F5344CB8AC3E}">
        <p14:creationId xmlns:p14="http://schemas.microsoft.com/office/powerpoint/2010/main" val="151973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4761583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D13A1777-23E6-4445-83C3-27F12D4AB5E2}"/>
              </a:ext>
            </a:extLst>
          </p:cNvPr>
          <p:cNvSpPr/>
          <p:nvPr/>
        </p:nvSpPr>
        <p:spPr>
          <a:xfrm>
            <a:off x="7598653" y="2613710"/>
            <a:ext cx="314470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Gaštan</a:t>
            </a:r>
          </a:p>
        </p:txBody>
      </p:sp>
    </p:spTree>
    <p:extLst>
      <p:ext uri="{BB962C8B-B14F-4D97-AF65-F5344CB8AC3E}">
        <p14:creationId xmlns:p14="http://schemas.microsoft.com/office/powerpoint/2010/main" val="176777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0965023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CD234F4D-FE35-44A4-BB08-139B5B198ED3}"/>
              </a:ext>
            </a:extLst>
          </p:cNvPr>
          <p:cNvSpPr/>
          <p:nvPr/>
        </p:nvSpPr>
        <p:spPr>
          <a:xfrm>
            <a:off x="7337427" y="2613710"/>
            <a:ext cx="366715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Grafický</a:t>
            </a:r>
          </a:p>
        </p:txBody>
      </p:sp>
    </p:spTree>
    <p:extLst>
      <p:ext uri="{BB962C8B-B14F-4D97-AF65-F5344CB8AC3E}">
        <p14:creationId xmlns:p14="http://schemas.microsoft.com/office/powerpoint/2010/main" val="46003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3146899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D596487E-5573-4A62-9C53-1CC8A8C9F5EB}"/>
              </a:ext>
            </a:extLst>
          </p:cNvPr>
          <p:cNvSpPr/>
          <p:nvPr/>
        </p:nvSpPr>
        <p:spPr>
          <a:xfrm>
            <a:off x="7092007" y="2613710"/>
            <a:ext cx="415799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Parochňa</a:t>
            </a:r>
          </a:p>
        </p:txBody>
      </p:sp>
    </p:spTree>
    <p:extLst>
      <p:ext uri="{BB962C8B-B14F-4D97-AF65-F5344CB8AC3E}">
        <p14:creationId xmlns:p14="http://schemas.microsoft.com/office/powerpoint/2010/main" val="399552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4678105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0201138A-6FC3-4E12-A844-C3BE8D5052B8}"/>
              </a:ext>
            </a:extLst>
          </p:cNvPr>
          <p:cNvSpPr/>
          <p:nvPr/>
        </p:nvSpPr>
        <p:spPr>
          <a:xfrm>
            <a:off x="7692331" y="2613710"/>
            <a:ext cx="29573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Polícia</a:t>
            </a:r>
          </a:p>
        </p:txBody>
      </p:sp>
    </p:spTree>
    <p:extLst>
      <p:ext uri="{BB962C8B-B14F-4D97-AF65-F5344CB8AC3E}">
        <p14:creationId xmlns:p14="http://schemas.microsoft.com/office/powerpoint/2010/main" val="277740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9617095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B55F5E4E-C10B-45DE-B303-68E7643ACA1B}"/>
              </a:ext>
            </a:extLst>
          </p:cNvPr>
          <p:cNvSpPr/>
          <p:nvPr/>
        </p:nvSpPr>
        <p:spPr>
          <a:xfrm>
            <a:off x="7927236" y="2613710"/>
            <a:ext cx="248754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Ostrý</a:t>
            </a:r>
          </a:p>
        </p:txBody>
      </p:sp>
    </p:spTree>
    <p:extLst>
      <p:ext uri="{BB962C8B-B14F-4D97-AF65-F5344CB8AC3E}">
        <p14:creationId xmlns:p14="http://schemas.microsoft.com/office/powerpoint/2010/main" val="51065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3348957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0739910D-2274-44C2-8273-45D109F32BFF}"/>
              </a:ext>
            </a:extLst>
          </p:cNvPr>
          <p:cNvSpPr/>
          <p:nvPr/>
        </p:nvSpPr>
        <p:spPr>
          <a:xfrm>
            <a:off x="8108662" y="2613710"/>
            <a:ext cx="212468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Zvyk</a:t>
            </a:r>
          </a:p>
        </p:txBody>
      </p:sp>
    </p:spTree>
    <p:extLst>
      <p:ext uri="{BB962C8B-B14F-4D97-AF65-F5344CB8AC3E}">
        <p14:creationId xmlns:p14="http://schemas.microsoft.com/office/powerpoint/2010/main" val="302196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0737755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11BE82EF-D8CD-4DEA-8D77-21A8664B74AE}"/>
              </a:ext>
            </a:extLst>
          </p:cNvPr>
          <p:cNvSpPr/>
          <p:nvPr/>
        </p:nvSpPr>
        <p:spPr>
          <a:xfrm>
            <a:off x="7356086" y="2613710"/>
            <a:ext cx="362984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Strojček</a:t>
            </a:r>
          </a:p>
        </p:txBody>
      </p:sp>
    </p:spTree>
    <p:extLst>
      <p:ext uri="{BB962C8B-B14F-4D97-AF65-F5344CB8AC3E}">
        <p14:creationId xmlns:p14="http://schemas.microsoft.com/office/powerpoint/2010/main" val="283048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9548641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3689CB88-E9FA-46C9-A3DE-2E8F1E372ED3}"/>
              </a:ext>
            </a:extLst>
          </p:cNvPr>
          <p:cNvSpPr/>
          <p:nvPr/>
        </p:nvSpPr>
        <p:spPr>
          <a:xfrm>
            <a:off x="8330134" y="2613710"/>
            <a:ext cx="168174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Hra</a:t>
            </a:r>
          </a:p>
        </p:txBody>
      </p:sp>
    </p:spTree>
    <p:extLst>
      <p:ext uri="{BB962C8B-B14F-4D97-AF65-F5344CB8AC3E}">
        <p14:creationId xmlns:p14="http://schemas.microsoft.com/office/powerpoint/2010/main" val="187251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477640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70633E09-7D36-44B8-8C0D-25DBF4A4599F}"/>
              </a:ext>
            </a:extLst>
          </p:cNvPr>
          <p:cNvSpPr/>
          <p:nvPr/>
        </p:nvSpPr>
        <p:spPr>
          <a:xfrm>
            <a:off x="7667228" y="2613710"/>
            <a:ext cx="300755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Slimák</a:t>
            </a:r>
          </a:p>
        </p:txBody>
      </p:sp>
    </p:spTree>
    <p:extLst>
      <p:ext uri="{BB962C8B-B14F-4D97-AF65-F5344CB8AC3E}">
        <p14:creationId xmlns:p14="http://schemas.microsoft.com/office/powerpoint/2010/main" val="5668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2311132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B59D6614-63D9-4682-ACF9-FB3CE9983D95}"/>
              </a:ext>
            </a:extLst>
          </p:cNvPr>
          <p:cNvSpPr/>
          <p:nvPr/>
        </p:nvSpPr>
        <p:spPr>
          <a:xfrm>
            <a:off x="7209059" y="2613710"/>
            <a:ext cx="392389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Recenzia</a:t>
            </a:r>
          </a:p>
        </p:txBody>
      </p:sp>
    </p:spTree>
    <p:extLst>
      <p:ext uri="{BB962C8B-B14F-4D97-AF65-F5344CB8AC3E}">
        <p14:creationId xmlns:p14="http://schemas.microsoft.com/office/powerpoint/2010/main" val="263829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6861375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4F5D11D8-E547-4C3B-BEAC-821E7B9CC850}"/>
              </a:ext>
            </a:extLst>
          </p:cNvPr>
          <p:cNvSpPr/>
          <p:nvPr/>
        </p:nvSpPr>
        <p:spPr>
          <a:xfrm>
            <a:off x="7661393" y="2613710"/>
            <a:ext cx="301922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Priateľ</a:t>
            </a:r>
          </a:p>
        </p:txBody>
      </p:sp>
    </p:spTree>
    <p:extLst>
      <p:ext uri="{BB962C8B-B14F-4D97-AF65-F5344CB8AC3E}">
        <p14:creationId xmlns:p14="http://schemas.microsoft.com/office/powerpoint/2010/main" val="194126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9023532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3F4CD25E-D8E5-4070-84E4-BEAD260282F5}"/>
              </a:ext>
            </a:extLst>
          </p:cNvPr>
          <p:cNvSpPr/>
          <p:nvPr/>
        </p:nvSpPr>
        <p:spPr>
          <a:xfrm>
            <a:off x="7785658" y="2613710"/>
            <a:ext cx="277069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Žeriav</a:t>
            </a:r>
          </a:p>
        </p:txBody>
      </p:sp>
    </p:spTree>
    <p:extLst>
      <p:ext uri="{BB962C8B-B14F-4D97-AF65-F5344CB8AC3E}">
        <p14:creationId xmlns:p14="http://schemas.microsoft.com/office/powerpoint/2010/main" val="231755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0417194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ABFD216A-9E39-4855-A8DB-D24146CB6DEA}"/>
              </a:ext>
            </a:extLst>
          </p:cNvPr>
          <p:cNvSpPr/>
          <p:nvPr/>
        </p:nvSpPr>
        <p:spPr>
          <a:xfrm>
            <a:off x="7948555" y="2613710"/>
            <a:ext cx="244490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Plece</a:t>
            </a:r>
          </a:p>
        </p:txBody>
      </p:sp>
    </p:spTree>
    <p:extLst>
      <p:ext uri="{BB962C8B-B14F-4D97-AF65-F5344CB8AC3E}">
        <p14:creationId xmlns:p14="http://schemas.microsoft.com/office/powerpoint/2010/main" val="166055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8885774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0FE6F411-EA6C-4939-BEEB-4E9ADAFAE509}"/>
              </a:ext>
            </a:extLst>
          </p:cNvPr>
          <p:cNvSpPr/>
          <p:nvPr/>
        </p:nvSpPr>
        <p:spPr>
          <a:xfrm>
            <a:off x="7631162" y="2613710"/>
            <a:ext cx="307968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Stratiť </a:t>
            </a:r>
          </a:p>
        </p:txBody>
      </p:sp>
    </p:spTree>
    <p:extLst>
      <p:ext uri="{BB962C8B-B14F-4D97-AF65-F5344CB8AC3E}">
        <p14:creationId xmlns:p14="http://schemas.microsoft.com/office/powerpoint/2010/main" val="24339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1339863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A8320284-5FFA-4F2B-B218-604039BE0A5B}"/>
              </a:ext>
            </a:extLst>
          </p:cNvPr>
          <p:cNvSpPr/>
          <p:nvPr/>
        </p:nvSpPr>
        <p:spPr>
          <a:xfrm>
            <a:off x="6691021" y="2151727"/>
            <a:ext cx="4287328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Zavárané </a:t>
            </a:r>
          </a:p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uhorky </a:t>
            </a:r>
          </a:p>
          <a:p>
            <a:pPr algn="ctr"/>
            <a:r>
              <a:rPr lang="sk-SK" sz="2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(alebo niečo iné takto zavárané)</a:t>
            </a:r>
            <a:endParaRPr lang="sk-SK" sz="80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8688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8067291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DDF54026-9016-46AF-B67F-1DAD61CDD8E6}"/>
              </a:ext>
            </a:extLst>
          </p:cNvPr>
          <p:cNvSpPr/>
          <p:nvPr/>
        </p:nvSpPr>
        <p:spPr>
          <a:xfrm>
            <a:off x="7669472" y="2613710"/>
            <a:ext cx="300306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Mačka</a:t>
            </a:r>
          </a:p>
        </p:txBody>
      </p:sp>
    </p:spTree>
    <p:extLst>
      <p:ext uri="{BB962C8B-B14F-4D97-AF65-F5344CB8AC3E}">
        <p14:creationId xmlns:p14="http://schemas.microsoft.com/office/powerpoint/2010/main" val="120201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3101167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F6D35DC6-889E-49FA-A275-F68DB6DB70CE}"/>
              </a:ext>
            </a:extLst>
          </p:cNvPr>
          <p:cNvSpPr/>
          <p:nvPr/>
        </p:nvSpPr>
        <p:spPr>
          <a:xfrm>
            <a:off x="6719309" y="2613710"/>
            <a:ext cx="490339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Bublinkový</a:t>
            </a:r>
          </a:p>
        </p:txBody>
      </p:sp>
    </p:spTree>
    <p:extLst>
      <p:ext uri="{BB962C8B-B14F-4D97-AF65-F5344CB8AC3E}">
        <p14:creationId xmlns:p14="http://schemas.microsoft.com/office/powerpoint/2010/main" val="115962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1D8088-559A-46A5-A801-CDF0B9476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E2E96F-17F7-4C8C-BDF1-6BB90A0C1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2380868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6BD00C-9313-4A22-94F7-3875A46C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EAF30D0-AA67-427C-9938-A2C8A9B5D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4C7A794-5F07-4083-9091-E84667C26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1247846"/>
              </p:ext>
            </p:extLst>
          </p:nvPr>
        </p:nvGraphicFramePr>
        <p:xfrm>
          <a:off x="838200" y="10997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8D0609E9-77C6-4090-8BAB-7DC509B3394D}"/>
              </a:ext>
            </a:extLst>
          </p:cNvPr>
          <p:cNvSpPr/>
          <p:nvPr/>
        </p:nvSpPr>
        <p:spPr>
          <a:xfrm>
            <a:off x="7505966" y="2613710"/>
            <a:ext cx="333007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Utierka</a:t>
            </a:r>
          </a:p>
        </p:txBody>
      </p:sp>
    </p:spTree>
    <p:extLst>
      <p:ext uri="{BB962C8B-B14F-4D97-AF65-F5344CB8AC3E}">
        <p14:creationId xmlns:p14="http://schemas.microsoft.com/office/powerpoint/2010/main" val="354064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135</Words>
  <Application>Microsoft Office PowerPoint</Application>
  <PresentationFormat>Širokouhlá</PresentationFormat>
  <Paragraphs>124</Paragraphs>
  <Slides>31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Motív Office</vt:lpstr>
      <vt:lpstr>Uhádni slovo!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Mirka Pavlusová</dc:creator>
  <cp:lastModifiedBy>Mirka Pavlusová</cp:lastModifiedBy>
  <cp:revision>8</cp:revision>
  <dcterms:created xsi:type="dcterms:W3CDTF">2021-03-23T20:47:03Z</dcterms:created>
  <dcterms:modified xsi:type="dcterms:W3CDTF">2021-03-25T01:00:15Z</dcterms:modified>
</cp:coreProperties>
</file>