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9B2E6F-E047-4862-A058-66BDBDE65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CAAADB-4E4F-40F2-9986-2B5AA3B175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EA35FF4-C4E7-4F4E-8E57-49D88F496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2FF64AD-8059-4412-8667-7799C006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821B21B-EE9F-4879-A10C-96AA9A3B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649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8C0781-D31A-4AF3-9963-60DF9167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772A503-C9DB-4F4A-ACD2-6AA32226F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CEB1EB2-D3CA-4853-B35B-D3C9DB3A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B1F1E3-230C-4291-8144-F020F18C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62B5B35-1345-4B4A-AA77-8641AB2C2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555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41C50F-0F3E-45F8-9CEE-B1A699D95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5E29133-862B-4430-86BA-8F070FE8E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170E665-5190-4228-B719-2607D586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F957F46-7C2C-4828-A797-CE5E89A53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674E067-5B0D-4590-AADE-1C0359DF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293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FDE1F1-7CBA-4CBD-967D-19B55A7E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FA4AF6-AC70-44FF-B553-3D7405ACE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D3F9970-3D5E-48BD-9340-16F9F648C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57ED4CD-D3DF-4F74-985E-08FB335E6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A3A24CC-CFC7-4059-ABFA-AF08B1750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7447FD1-CA4C-4456-97ED-94A014F3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668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F4AA2E-30D4-4E99-8DBD-D7452612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974D3A1-7071-4E89-AE4D-386C7B46D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3D5DB45-81B6-41B0-B295-C4F5EE039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7303429-9FDA-4A1B-9E79-FAE14CFB2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D967E03-137A-4C11-9DC5-A6326B581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41918C7-AE64-492E-BE0E-B7ED9A9B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4AE05B5-758D-4C8A-9370-176827AD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75F09C2-A10C-4A79-BE44-E53A579E8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900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4D4CD2-1D1D-4283-AE82-E1FBADF2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853D53AD-E5CB-4722-9115-B72AA84C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010B809-65DD-41DC-8477-46390A5F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9E2CC6D-84DA-4528-86FE-D9EAE4EA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650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FC7B59E-D479-407F-B33A-8461E78A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CB99648A-8E43-4949-81BB-BF66C6F3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BF41109-0459-45D4-A7E3-66E9573C4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407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DF03F4-C0EF-4BD3-B286-49048DBD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8A9801-031C-40D6-B748-DE60F63BF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060851-F237-4AA2-85CC-8261E7BEF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7A7D482-1995-4943-90E9-E1917A10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1F20194-2400-4DA3-923C-E28A56428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8264B41-873D-4270-A632-ADD5C601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54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185A59-A56A-40F5-84BB-6717BC253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B92BA7F2-0590-461D-8F4D-927BB41AF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5B67ABD-07B9-4EE0-8EB8-61C55D23E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32C0339-7EDA-46B8-A884-6519D6A38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B57E92D-BFFE-4CF6-A8F7-D5ABF003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A8FBFDB-336E-44BF-9EE4-9D6C8BD3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3851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C797B4-4A79-43F3-8441-72531079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910EB01-F6A9-4FCF-BAF1-1CA1E431E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8077D5B-C4F8-4757-9A2E-FBD9ABDF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812E871-5BB8-4BF9-A66F-8FE34FE6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1AA326A-F6C5-4DA1-A544-BE7AAADA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379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C7F42574-55AD-4E96-A465-7CB5B7C515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AB8E0A6-91FB-4723-9593-F81563D94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11D0E90-C2DA-4E06-81F0-35984AC2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AC614A-DE16-4E0A-ADDE-AD853261B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32A5D07-75E2-48F4-9844-15C1CEBC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455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868B9EAE-9061-4BEE-A8E2-D8CE6C0F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19FB3BD-2B1D-4DA9-B186-0BB656E4D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0E80163-2418-4B38-B183-E43015235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611EF-EAA8-4743-9886-F7669F20D4C2}" type="datetimeFigureOut">
              <a:rPr lang="sk-SK" smtClean="0"/>
              <a:t>14.1.2021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7FC22E7-F591-48A5-8A13-A8987D3C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4E94EAA-2621-4E42-9B79-24A4D4515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1D122-A0B0-422B-B912-9C8D1931CBF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701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0D5238-9FC6-464A-8EC7-5A9CF3A0F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552574"/>
          </a:xfrm>
        </p:spPr>
        <p:txBody>
          <a:bodyPr anchor="ctr">
            <a:normAutofit/>
          </a:bodyPr>
          <a:lstStyle/>
          <a:p>
            <a:r>
              <a:rPr lang="sk-SK" sz="9600" b="1" dirty="0">
                <a:solidFill>
                  <a:schemeClr val="bg1"/>
                </a:solidFill>
              </a:rPr>
              <a:t>Uhádni film</a:t>
            </a:r>
          </a:p>
        </p:txBody>
      </p:sp>
    </p:spTree>
    <p:extLst>
      <p:ext uri="{BB962C8B-B14F-4D97-AF65-F5344CB8AC3E}">
        <p14:creationId xmlns:p14="http://schemas.microsoft.com/office/powerpoint/2010/main" val="204776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D26F342B-7CF6-499C-A686-72AB11470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59" r="-1" b="-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16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9">
            <a:extLst>
              <a:ext uri="{FF2B5EF4-FFF2-40B4-BE49-F238E27FC236}">
                <a16:creationId xmlns:a16="http://schemas.microsoft.com/office/drawing/2014/main" id="{EE0E89BF-7224-425A-BF94-5BE9B94CE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3205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35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Zástupný objekt pre obsah 16">
            <a:extLst>
              <a:ext uri="{FF2B5EF4-FFF2-40B4-BE49-F238E27FC236}">
                <a16:creationId xmlns:a16="http://schemas.microsoft.com/office/drawing/2014/main" id="{76B397A2-AEF6-4DB7-A88A-03230AF1D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968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98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F5909412-CBAC-485B-9798-E3446E64A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625" r="6750" b="-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29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36059C9D-19AA-44DB-A376-413060BE9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63" r="3326" b="-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80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objekt pre obsah 11">
            <a:extLst>
              <a:ext uri="{FF2B5EF4-FFF2-40B4-BE49-F238E27FC236}">
                <a16:creationId xmlns:a16="http://schemas.microsoft.com/office/drawing/2014/main" id="{DE08DA46-8418-4A4A-B06D-347C63BCB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134" r="-1" b="24059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2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C01BBAA1-B4C1-4B06-900C-702B04B8C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3040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50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166E6729-7C6E-40DB-8E09-8314D078D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879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92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29161C46-4B8B-47DE-A675-F7F5423532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171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89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325EFDEA-BBAE-4C28-9F27-921A46223C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975" b="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78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0D5238-9FC6-464A-8EC7-5A9CF3A0F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552574"/>
          </a:xfrm>
        </p:spPr>
        <p:txBody>
          <a:bodyPr anchor="ctr">
            <a:normAutofit/>
          </a:bodyPr>
          <a:lstStyle/>
          <a:p>
            <a:r>
              <a:rPr lang="sk-SK" sz="9600" b="1" dirty="0">
                <a:solidFill>
                  <a:schemeClr val="bg1"/>
                </a:solidFill>
              </a:rPr>
              <a:t>Správne odpovede</a:t>
            </a:r>
          </a:p>
        </p:txBody>
      </p:sp>
    </p:spTree>
    <p:extLst>
      <p:ext uri="{BB962C8B-B14F-4D97-AF65-F5344CB8AC3E}">
        <p14:creationId xmlns:p14="http://schemas.microsoft.com/office/powerpoint/2010/main" val="1581548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objekt pre obsah 8" descr="Obrázok, na ktorom je vonkajšie, vlasy&#10;&#10;Automaticky generovaný popis">
            <a:extLst>
              <a:ext uri="{FF2B5EF4-FFF2-40B4-BE49-F238E27FC236}">
                <a16:creationId xmlns:a16="http://schemas.microsoft.com/office/drawing/2014/main" id="{BEB8B2DF-15F5-4AC9-B790-E16D2F5CF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12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48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DB2344A4-68D7-4FE9-8ABB-D505DAE0E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905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43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osoba, vonkajšie&#10;&#10;Automaticky generovaný popis">
            <a:extLst>
              <a:ext uri="{FF2B5EF4-FFF2-40B4-BE49-F238E27FC236}">
                <a16:creationId xmlns:a16="http://schemas.microsoft.com/office/drawing/2014/main" id="{0FFEDB3F-D278-40BA-8E1A-0F370AA83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333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79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C2C86EA1-C743-4E64-A2C0-00FB857B5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88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automat&#10;&#10;Automaticky generovaný popis">
            <a:extLst>
              <a:ext uri="{FF2B5EF4-FFF2-40B4-BE49-F238E27FC236}">
                <a16:creationId xmlns:a16="http://schemas.microsoft.com/office/drawing/2014/main" id="{96D08CAD-3875-4E98-87CF-720C9F979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" r="-1" b="2206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vonkajšie, strom, osoba&#10;&#10;Automaticky generovaný popis">
            <a:extLst>
              <a:ext uri="{FF2B5EF4-FFF2-40B4-BE49-F238E27FC236}">
                <a16:creationId xmlns:a16="http://schemas.microsoft.com/office/drawing/2014/main" id="{A9AB1BC8-62DC-41EA-8170-818A49D5F8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333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68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osoba&#10;&#10;Automaticky generovaný popis">
            <a:extLst>
              <a:ext uri="{FF2B5EF4-FFF2-40B4-BE49-F238E27FC236}">
                <a16:creationId xmlns:a16="http://schemas.microsoft.com/office/drawing/2014/main" id="{13D04994-7F2C-4344-B8F7-ABDE26843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" b="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97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text, strom, vonkajšie, osoba&#10;&#10;Automaticky generovaný popis">
            <a:extLst>
              <a:ext uri="{FF2B5EF4-FFF2-40B4-BE49-F238E27FC236}">
                <a16:creationId xmlns:a16="http://schemas.microsoft.com/office/drawing/2014/main" id="{B8A03B3A-72F8-4067-B3A5-CC26CB24E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7" r="2168" b="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98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obloha&#10;&#10;Automaticky generovaný popis">
            <a:extLst>
              <a:ext uri="{FF2B5EF4-FFF2-40B4-BE49-F238E27FC236}">
                <a16:creationId xmlns:a16="http://schemas.microsoft.com/office/drawing/2014/main" id="{CFD5AAE7-827A-4E1E-8E29-DA832A1D0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4" r="-1" b="88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9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objekt pre obsah 8" descr="Obrázok, na ktorom je text&#10;&#10;Automaticky generovaný popis">
            <a:extLst>
              <a:ext uri="{FF2B5EF4-FFF2-40B4-BE49-F238E27FC236}">
                <a16:creationId xmlns:a16="http://schemas.microsoft.com/office/drawing/2014/main" id="{068F449C-5964-4914-9E63-0F30330E1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998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22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Širokouhlá</PresentationFormat>
  <Paragraphs>2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Motív Office</vt:lpstr>
      <vt:lpstr>Uhádni film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Správne odpovede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Uhádni film</dc:title>
  <dc:creator>Barbora Benešová</dc:creator>
  <cp:lastModifiedBy>Barbora Benešová</cp:lastModifiedBy>
  <cp:revision>1</cp:revision>
  <dcterms:created xsi:type="dcterms:W3CDTF">2021-01-14T10:26:37Z</dcterms:created>
  <dcterms:modified xsi:type="dcterms:W3CDTF">2021-01-14T10:26:58Z</dcterms:modified>
</cp:coreProperties>
</file>