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7" r:id="rId3"/>
    <p:sldId id="278" r:id="rId4"/>
    <p:sldId id="280" r:id="rId5"/>
    <p:sldId id="27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41083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9646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0418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50202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674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0648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983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850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4446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445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303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D3B4B43-1842-4981-B786-C284E669C8B4}" type="datetimeFigureOut">
              <a:rPr lang="sk-SK" smtClean="0"/>
              <a:t>5. 5. 2020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1EC11EE1-B8BA-4799-BAFF-6327FBCE99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945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9C8522E-38E6-499A-9411-008CEC76E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61" y="4758027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8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CHALLENGE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F011E1B1-DDD8-480A-9341-6EB8EB15F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5377"/>
          <a:stretch/>
        </p:blipFill>
        <p:spPr>
          <a:xfrm>
            <a:off x="616777" y="1400607"/>
            <a:ext cx="10173144" cy="335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27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A616F9-35DC-4FE5-B345-EC2F9D4A6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2"/>
            <a:ext cx="10772775" cy="5352627"/>
          </a:xfrm>
        </p:spPr>
        <p:txBody>
          <a:bodyPr>
            <a:normAutofit/>
          </a:bodyPr>
          <a:lstStyle/>
          <a:p>
            <a:pPr algn="ctr"/>
            <a:r>
              <a:rPr lang="sk-SK" sz="23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TO </a:t>
            </a:r>
          </a:p>
        </p:txBody>
      </p:sp>
    </p:spTree>
    <p:extLst>
      <p:ext uri="{BB962C8B-B14F-4D97-AF65-F5344CB8AC3E}">
        <p14:creationId xmlns:p14="http://schemas.microsoft.com/office/powerpoint/2010/main" val="3257582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596022-6488-4DD7-BE9A-835A99186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5774658"/>
          </a:xfrm>
        </p:spPr>
        <p:txBody>
          <a:bodyPr>
            <a:normAutofit/>
          </a:bodyPr>
          <a:lstStyle/>
          <a:p>
            <a:pPr algn="ctr"/>
            <a:r>
              <a:rPr lang="sk-SK" sz="23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ABY  </a:t>
            </a:r>
          </a:p>
        </p:txBody>
      </p:sp>
    </p:spTree>
    <p:extLst>
      <p:ext uri="{BB962C8B-B14F-4D97-AF65-F5344CB8AC3E}">
        <p14:creationId xmlns:p14="http://schemas.microsoft.com/office/powerpoint/2010/main" val="3127690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8861EE-125C-4E1B-A40B-EFF38197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5662728"/>
          </a:xfrm>
        </p:spPr>
        <p:txBody>
          <a:bodyPr>
            <a:normAutofit/>
          </a:bodyPr>
          <a:lstStyle/>
          <a:p>
            <a:pPr algn="ctr"/>
            <a:r>
              <a:rPr lang="sk-SK" sz="239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STE</a:t>
            </a:r>
          </a:p>
        </p:txBody>
      </p:sp>
    </p:spTree>
    <p:extLst>
      <p:ext uri="{BB962C8B-B14F-4D97-AF65-F5344CB8AC3E}">
        <p14:creationId xmlns:p14="http://schemas.microsoft.com/office/powerpoint/2010/main" val="1061905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2D50BC-40C7-40E7-A9D2-B1B13D876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2"/>
            <a:ext cx="10772775" cy="5605845"/>
          </a:xfrm>
        </p:spPr>
        <p:txBody>
          <a:bodyPr>
            <a:normAutofit/>
          </a:bodyPr>
          <a:lstStyle/>
          <a:p>
            <a:pPr algn="ctr"/>
            <a:r>
              <a:rPr lang="sk-SK" sz="16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NEVIDELI</a:t>
            </a:r>
          </a:p>
        </p:txBody>
      </p:sp>
    </p:spTree>
    <p:extLst>
      <p:ext uri="{BB962C8B-B14F-4D97-AF65-F5344CB8AC3E}">
        <p14:creationId xmlns:p14="http://schemas.microsoft.com/office/powerpoint/2010/main" val="92131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DAEC1D9E-C573-431B-BF8F-379CD2735A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780" b="13273"/>
          <a:stretch/>
        </p:blipFill>
        <p:spPr>
          <a:xfrm>
            <a:off x="586154" y="11"/>
            <a:ext cx="11019692" cy="6104242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ACF52790-C764-4C92-A081-884D3891CDEB}"/>
              </a:ext>
            </a:extLst>
          </p:cNvPr>
          <p:cNvSpPr txBox="1"/>
          <p:nvPr/>
        </p:nvSpPr>
        <p:spPr>
          <a:xfrm>
            <a:off x="323558" y="5936566"/>
            <a:ext cx="4459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Tolerancia – 8 centov</a:t>
            </a:r>
          </a:p>
        </p:txBody>
      </p:sp>
    </p:spTree>
    <p:extLst>
      <p:ext uri="{BB962C8B-B14F-4D97-AF65-F5344CB8AC3E}">
        <p14:creationId xmlns:p14="http://schemas.microsoft.com/office/powerpoint/2010/main" val="4197320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ED9EA-4018-48CD-9112-55154E1EF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28B973F-1563-40E7-A126-1D6A396A3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19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42 centov</a:t>
            </a:r>
          </a:p>
        </p:txBody>
      </p:sp>
    </p:spTree>
    <p:extLst>
      <p:ext uri="{BB962C8B-B14F-4D97-AF65-F5344CB8AC3E}">
        <p14:creationId xmlns:p14="http://schemas.microsoft.com/office/powerpoint/2010/main" val="143071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221B2B-5771-41B3-BBF8-A55ECE1E6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5" y="499533"/>
            <a:ext cx="6562726" cy="1658198"/>
          </a:xfrm>
        </p:spPr>
        <p:txBody>
          <a:bodyPr>
            <a:normAutofit/>
          </a:bodyPr>
          <a:lstStyle/>
          <a:p>
            <a:endParaRPr lang="sk-SK" dirty="0">
              <a:solidFill>
                <a:srgbClr val="4D4F74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1C8098-3284-4F5D-9C2D-02425717A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57" y="2011680"/>
            <a:ext cx="6428994" cy="4529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8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BREF POLAR PRINCESS (3X50g)</a:t>
            </a:r>
          </a:p>
          <a:p>
            <a:pPr marL="0" indent="0">
              <a:buNone/>
            </a:pPr>
            <a:r>
              <a:rPr lang="sk-SK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Tolerancia – 1,5€</a:t>
            </a:r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ACEFE8A5-B46A-4000-8783-B85D87B5C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95" r="5606"/>
          <a:stretch/>
        </p:blipFill>
        <p:spPr>
          <a:xfrm>
            <a:off x="20" y="-6418"/>
            <a:ext cx="4077443" cy="686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6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10C0D1-E738-496D-83D7-63D344AE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2A94355-E4C1-4785-A6B1-B6675F65F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18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4,89€</a:t>
            </a:r>
          </a:p>
        </p:txBody>
      </p:sp>
    </p:spTree>
    <p:extLst>
      <p:ext uri="{BB962C8B-B14F-4D97-AF65-F5344CB8AC3E}">
        <p14:creationId xmlns:p14="http://schemas.microsoft.com/office/powerpoint/2010/main" val="3012644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FF5C53-B454-4E3C-82CD-AEEC7900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3" y="770467"/>
            <a:ext cx="5107979" cy="323882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sk-SK" sz="72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TESCO KURACIE REZNE </a:t>
            </a:r>
            <a:r>
              <a:rPr lang="sk-SK" sz="36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(cena za kilo)</a:t>
            </a:r>
            <a:endParaRPr lang="en-US" sz="72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F4CB9C2D-5173-4829-841B-E6526C891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375" b="-1"/>
          <a:stretch/>
        </p:blipFill>
        <p:spPr>
          <a:xfrm>
            <a:off x="6096000" y="629265"/>
            <a:ext cx="5452536" cy="5585271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71E992E5-9388-4A7E-BCDC-AF07F9063862}"/>
              </a:ext>
            </a:extLst>
          </p:cNvPr>
          <p:cNvSpPr txBox="1"/>
          <p:nvPr/>
        </p:nvSpPr>
        <p:spPr>
          <a:xfrm>
            <a:off x="643464" y="4445390"/>
            <a:ext cx="3759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Tolerancia – 50 centov</a:t>
            </a:r>
          </a:p>
        </p:txBody>
      </p:sp>
    </p:spTree>
    <p:extLst>
      <p:ext uri="{BB962C8B-B14F-4D97-AF65-F5344CB8AC3E}">
        <p14:creationId xmlns:p14="http://schemas.microsoft.com/office/powerpoint/2010/main" val="191083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88B80D-EFEF-41B8-8E51-DCFA6831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644DE05-2C2C-4455-AF61-08E3A523A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3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5,39€</a:t>
            </a:r>
          </a:p>
        </p:txBody>
      </p:sp>
    </p:spTree>
    <p:extLst>
      <p:ext uri="{BB962C8B-B14F-4D97-AF65-F5344CB8AC3E}">
        <p14:creationId xmlns:p14="http://schemas.microsoft.com/office/powerpoint/2010/main" val="2333487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6F2754-C1BA-48D7-9CB9-05836A926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sk-SK" kern="1200" spc="-120" baseline="0" dirty="0">
                <a:latin typeface="+mj-lt"/>
                <a:ea typeface="+mj-ea"/>
                <a:cs typeface="+mj-cs"/>
              </a:rPr>
              <a:t>DARLING GRANULY PRE PSY(15 KG)</a:t>
            </a:r>
            <a:endParaRPr lang="en-US" kern="1200" spc="-120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57360BA-140F-4F45-B5F0-C5CC34BD6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6875611" cy="3766185"/>
          </a:xfrm>
        </p:spPr>
        <p:txBody>
          <a:bodyPr>
            <a:normAutofit/>
          </a:bodyPr>
          <a:lstStyle/>
          <a:p>
            <a:r>
              <a:rPr lang="sk-SK" sz="7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DARLING GRANULY PRE PSY (10kg) </a:t>
            </a:r>
          </a:p>
          <a:p>
            <a:r>
              <a:rPr lang="sk-SK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</a:t>
            </a:r>
            <a:r>
              <a:rPr lang="sk-SK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olerancia</a:t>
            </a:r>
            <a:r>
              <a:rPr lang="sk-SK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sk-SK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3€</a:t>
            </a:r>
            <a:endParaRPr lang="en-US" sz="40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35C77D10-397C-40AB-A4D4-FF88C4465F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632" r="-1" b="-1"/>
          <a:stretch/>
        </p:blipFill>
        <p:spPr>
          <a:xfrm>
            <a:off x="6668086" y="588639"/>
            <a:ext cx="5523914" cy="561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8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E4D720-3C50-4A86-A711-282B0BEE9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FDC7D46-873C-4A90-9C81-AB3B9BD8C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19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16,99€</a:t>
            </a:r>
          </a:p>
        </p:txBody>
      </p:sp>
    </p:spTree>
    <p:extLst>
      <p:ext uri="{BB962C8B-B14F-4D97-AF65-F5344CB8AC3E}">
        <p14:creationId xmlns:p14="http://schemas.microsoft.com/office/powerpoint/2010/main" val="974117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7CB93B-DE06-43FA-B6C1-B078D36B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99533"/>
            <a:ext cx="7115176" cy="1658198"/>
          </a:xfrm>
        </p:spPr>
        <p:txBody>
          <a:bodyPr>
            <a:normAutofit/>
          </a:bodyPr>
          <a:lstStyle/>
          <a:p>
            <a:endParaRPr lang="sk-SK">
              <a:solidFill>
                <a:srgbClr val="A2452E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9CA8E5-C855-469C-9F01-9F7A7AFCA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6875611" cy="3766185"/>
          </a:xfrm>
        </p:spPr>
        <p:txBody>
          <a:bodyPr>
            <a:normAutofit lnSpcReduction="10000"/>
          </a:bodyPr>
          <a:lstStyle/>
          <a:p>
            <a:r>
              <a:rPr lang="sk-SK" sz="6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TESCO PIROHY ZEMIAKOVO-BRYNDZOVÉ, MRAZENÉ (1kg)</a:t>
            </a:r>
          </a:p>
          <a:p>
            <a:r>
              <a:rPr lang="sk-SK" sz="4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Tolerancia – 50centov</a:t>
            </a:r>
            <a:endParaRPr lang="en-US" sz="40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Obrázok 4" descr="Obrázok, na ktorom je jedlo, stôl, sedenie&#10;&#10;Automaticky generovaný popis">
            <a:extLst>
              <a:ext uri="{FF2B5EF4-FFF2-40B4-BE49-F238E27FC236}">
                <a16:creationId xmlns:a16="http://schemas.microsoft.com/office/drawing/2014/main" id="{987A0AB6-8028-4095-9CF6-D1083226BD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08" r="20892"/>
          <a:stretch/>
        </p:blipFill>
        <p:spPr>
          <a:xfrm>
            <a:off x="8114537" y="10"/>
            <a:ext cx="4077463" cy="68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36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04A631-FFF9-4BF3-A7BD-8461DF7A4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EBA6EC5-ED51-4532-A47C-FEA4D6703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3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2,99€</a:t>
            </a:r>
          </a:p>
        </p:txBody>
      </p:sp>
    </p:spTree>
    <p:extLst>
      <p:ext uri="{BB962C8B-B14F-4D97-AF65-F5344CB8AC3E}">
        <p14:creationId xmlns:p14="http://schemas.microsoft.com/office/powerpoint/2010/main" val="3158560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A108F8-ACEC-4DD4-B9D1-A6378E829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70467"/>
            <a:ext cx="4517136" cy="33528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sk-SK" sz="9600" dirty="0">
                <a:solidFill>
                  <a:srgbClr val="FFFFFF"/>
                </a:solidFill>
              </a:rPr>
              <a:t>MASLO</a:t>
            </a:r>
            <a:r>
              <a:rPr lang="sk-SK" sz="6000" dirty="0">
                <a:solidFill>
                  <a:srgbClr val="FFFFFF"/>
                </a:solidFill>
              </a:rPr>
              <a:t> (250g)</a:t>
            </a:r>
            <a:br>
              <a:rPr lang="sk-SK" sz="6000" dirty="0">
                <a:solidFill>
                  <a:srgbClr val="FFFFFF"/>
                </a:solidFill>
              </a:rPr>
            </a:br>
            <a:br>
              <a:rPr lang="sk-SK" sz="4400" dirty="0">
                <a:solidFill>
                  <a:srgbClr val="FFFFFF"/>
                </a:solidFill>
              </a:rPr>
            </a:br>
            <a:r>
              <a:rPr lang="sk-SK" sz="4400" dirty="0">
                <a:solidFill>
                  <a:srgbClr val="FFFFFF"/>
                </a:solidFill>
              </a:rPr>
              <a:t>Tolerancia – 20 centov</a:t>
            </a:r>
            <a:endParaRPr lang="en-US" sz="6000" dirty="0">
              <a:solidFill>
                <a:srgbClr val="FFFFFF"/>
              </a:solidFill>
            </a:endParaRPr>
          </a:p>
        </p:txBody>
      </p:sp>
      <p:pic>
        <p:nvPicPr>
          <p:cNvPr id="4" name="Zástupný objekt pre obsah 3" descr="Obrázok, na ktorom je doplnok, znak, sedenie, červené&#10;&#10;Automaticky generovaný popis">
            <a:extLst>
              <a:ext uri="{FF2B5EF4-FFF2-40B4-BE49-F238E27FC236}">
                <a16:creationId xmlns:a16="http://schemas.microsoft.com/office/drawing/2014/main" id="{24A1ED5C-16DB-47B0-AFAA-AE55CCFCB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9867" y="629266"/>
            <a:ext cx="6191322" cy="524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80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1A588B-6FA9-45C8-AA20-94AE1023F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3CABC0C-AEDA-4E9F-9CCC-523512216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3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2,79€</a:t>
            </a:r>
          </a:p>
        </p:txBody>
      </p:sp>
    </p:spTree>
    <p:extLst>
      <p:ext uri="{BB962C8B-B14F-4D97-AF65-F5344CB8AC3E}">
        <p14:creationId xmlns:p14="http://schemas.microsoft.com/office/powerpoint/2010/main" val="3980887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4BBAA4-5350-4225-A232-680E7C334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79250F9-7A2B-4FAF-886B-27C6EB32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72" y="1289616"/>
            <a:ext cx="6608963" cy="1719515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sk-SK" sz="4800" dirty="0">
                <a:solidFill>
                  <a:srgbClr val="FFFFFF"/>
                </a:solidFill>
              </a:rPr>
              <a:t>REXONA WORKOUT HIGH IMPACT (150ml)</a:t>
            </a:r>
            <a:br>
              <a:rPr lang="sk-SK" sz="4800" dirty="0">
                <a:solidFill>
                  <a:srgbClr val="FFFFFF"/>
                </a:solidFill>
              </a:rPr>
            </a:br>
            <a:br>
              <a:rPr lang="sk-SK" sz="4800" dirty="0">
                <a:solidFill>
                  <a:srgbClr val="FFFFFF"/>
                </a:solidFill>
              </a:rPr>
            </a:br>
            <a:r>
              <a:rPr lang="sk-SK" sz="4400" dirty="0">
                <a:solidFill>
                  <a:srgbClr val="FFFFFF"/>
                </a:solidFill>
              </a:rPr>
              <a:t>Tolerancia – 30 centov</a:t>
            </a: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EA2C3E-E336-4F2C-AC83-50B4F69A4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6702A4A8-C030-49C7-BB67-4BAD87BE2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646" y="624614"/>
            <a:ext cx="2723954" cy="2723954"/>
          </a:xfrm>
          <a:prstGeom prst="rect">
            <a:avLst/>
          </a:prstGeom>
        </p:spPr>
      </p:pic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5DC2C8BD-E8C7-461D-8ED3-DC452E044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19921" y="3509434"/>
            <a:ext cx="2705102" cy="2705102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BFA671D7-944D-4FD8-B349-AF95DBFC0821}"/>
              </a:ext>
            </a:extLst>
          </p:cNvPr>
          <p:cNvSpPr txBox="1"/>
          <p:nvPr/>
        </p:nvSpPr>
        <p:spPr>
          <a:xfrm>
            <a:off x="617572" y="4121834"/>
            <a:ext cx="5726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REXONA MEN INVISIBLE BLACK+WHITE (150ml)</a:t>
            </a:r>
            <a:endParaRPr lang="sk-SK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61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EF3C56-EFC2-4EB2-8E85-6A72BEDEB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0216A5-7004-4341-9B77-C161B63D4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3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1,99€</a:t>
            </a:r>
          </a:p>
        </p:txBody>
      </p:sp>
    </p:spTree>
    <p:extLst>
      <p:ext uri="{BB962C8B-B14F-4D97-AF65-F5344CB8AC3E}">
        <p14:creationId xmlns:p14="http://schemas.microsoft.com/office/powerpoint/2010/main" val="3321659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7E7187-E94B-4E5A-8BEF-1430F5EEC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56" y="353482"/>
            <a:ext cx="10772775" cy="1658198"/>
          </a:xfrm>
        </p:spPr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AF0776E-712C-490B-B90A-AAAC8BE6F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6875611" cy="3766185"/>
          </a:xfrm>
        </p:spPr>
        <p:txBody>
          <a:bodyPr>
            <a:normAutofit/>
          </a:bodyPr>
          <a:lstStyle/>
          <a:p>
            <a:r>
              <a:rPr lang="sk-SK" sz="8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CITRÓNY</a:t>
            </a:r>
            <a:r>
              <a:rPr lang="sk-S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  <a:p>
            <a:r>
              <a:rPr lang="sk-S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     (cena za kilo)</a:t>
            </a:r>
          </a:p>
          <a:p>
            <a:r>
              <a:rPr lang="sk-S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     Tolerancia – 50 centov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49F432CB-5595-42D5-9586-F3A8230E72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30" b="-1"/>
          <a:stretch/>
        </p:blipFill>
        <p:spPr>
          <a:xfrm>
            <a:off x="6274190" y="499533"/>
            <a:ext cx="5459801" cy="555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4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59CB03-43FF-4C54-8CDD-04683408C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59783E5-093E-43FA-BB99-51A1C812E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3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2,79€</a:t>
            </a:r>
          </a:p>
        </p:txBody>
      </p:sp>
    </p:spTree>
    <p:extLst>
      <p:ext uri="{BB962C8B-B14F-4D97-AF65-F5344CB8AC3E}">
        <p14:creationId xmlns:p14="http://schemas.microsoft.com/office/powerpoint/2010/main" val="1778861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415D61-23AB-4692-B1A0-04302DACF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34" y="0"/>
            <a:ext cx="4503068" cy="502542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sk-SK" sz="72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TESCO HUBKY NA RIAD (10ks)</a:t>
            </a:r>
            <a:br>
              <a:rPr lang="sk-SK" sz="72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sk-SK" sz="4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Tolerancia – 7centov</a:t>
            </a:r>
            <a:endParaRPr lang="en-US" sz="72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A118C4-32A6-466D-8453-BA738103A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2536" y="0"/>
            <a:ext cx="673946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1569A753-6486-4A48-ABC7-82539B9F71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375" b="-1"/>
          <a:stretch/>
        </p:blipFill>
        <p:spPr>
          <a:xfrm>
            <a:off x="6096000" y="629265"/>
            <a:ext cx="5452536" cy="55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11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B08FB1-A264-4BA4-8EDB-FD63D2B4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9C75E33-552F-4D85-A5F3-8826D40F7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199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49 centov </a:t>
            </a:r>
          </a:p>
        </p:txBody>
      </p:sp>
    </p:spTree>
    <p:extLst>
      <p:ext uri="{BB962C8B-B14F-4D97-AF65-F5344CB8AC3E}">
        <p14:creationId xmlns:p14="http://schemas.microsoft.com/office/powerpoint/2010/main" val="3543546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DA46BF7-95F2-4B0D-824F-3A06F63E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290972"/>
            <a:ext cx="4205568" cy="33528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0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TESCO POJAZDNÝ GRIL </a:t>
            </a:r>
            <a:r>
              <a:rPr lang="en-US" sz="3400" kern="1200" spc="-12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celkové</a:t>
            </a:r>
            <a: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spc="-12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rozmery</a:t>
            </a:r>
            <a:b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85,5 × 44 × 82 cm,</a:t>
            </a:r>
            <a:b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sk-SK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spc="-12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rozmery</a:t>
            </a:r>
            <a: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spc="-12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grilovacej</a:t>
            </a:r>
            <a: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spc="-12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plochy</a:t>
            </a:r>
            <a:b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52 × 27 cm</a:t>
            </a:r>
            <a:br>
              <a:rPr lang="sk-SK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sk-SK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sk-SK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Tolerancia – 4€</a:t>
            </a:r>
            <a:br>
              <a:rPr lang="en-US" sz="34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400" kern="1200" spc="-12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A118C4-32A6-466D-8453-BA738103A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2536" y="0"/>
            <a:ext cx="673946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1DCCDF5E-5CCB-4136-B78F-B30D0B21C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77" r="-1" b="-1"/>
          <a:stretch/>
        </p:blipFill>
        <p:spPr>
          <a:xfrm>
            <a:off x="6096000" y="629265"/>
            <a:ext cx="5452536" cy="55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94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EC7D15-68D4-4C45-94B4-25D82893A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593D11D-00CD-4966-93B6-061FF2543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21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26,90€</a:t>
            </a:r>
          </a:p>
        </p:txBody>
      </p:sp>
    </p:spTree>
    <p:extLst>
      <p:ext uri="{BB962C8B-B14F-4D97-AF65-F5344CB8AC3E}">
        <p14:creationId xmlns:p14="http://schemas.microsoft.com/office/powerpoint/2010/main" val="2493077275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a">
  <a:themeElements>
    <a:clrScheme name="Vlastné 2">
      <a:dk1>
        <a:sysClr val="windowText" lastClr="000000"/>
      </a:dk1>
      <a:lt1>
        <a:srgbClr val="000000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Metropol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124</Words>
  <Application>Microsoft Office PowerPoint</Application>
  <PresentationFormat>Širokouhlá</PresentationFormat>
  <Paragraphs>33</Paragraphs>
  <Slides>25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28" baseType="lpstr">
      <vt:lpstr>Arial</vt:lpstr>
      <vt:lpstr>Calibri Light</vt:lpstr>
      <vt:lpstr>Metropola</vt:lpstr>
      <vt:lpstr>CHALLENGE</vt:lpstr>
      <vt:lpstr>TO </vt:lpstr>
      <vt:lpstr>ABY  </vt:lpstr>
      <vt:lpstr>STE</vt:lpstr>
      <vt:lpstr>NEVIDELI</vt:lpstr>
      <vt:lpstr>Prezentácia programu PowerPoint</vt:lpstr>
      <vt:lpstr>Prezentácia programu PowerPoint</vt:lpstr>
      <vt:lpstr>Prezentácia programu PowerPoint</vt:lpstr>
      <vt:lpstr>Prezentácia programu PowerPoint</vt:lpstr>
      <vt:lpstr>TESCO KURACIE REZNE (cena za kilo)</vt:lpstr>
      <vt:lpstr>Prezentácia programu PowerPoint</vt:lpstr>
      <vt:lpstr>DARLING GRANULY PRE PSY(15 KG)</vt:lpstr>
      <vt:lpstr>Prezentácia programu PowerPoint</vt:lpstr>
      <vt:lpstr>Prezentácia programu PowerPoint</vt:lpstr>
      <vt:lpstr>Prezentácia programu PowerPoint</vt:lpstr>
      <vt:lpstr>MASLO (250g)  Tolerancia – 20 centov</vt:lpstr>
      <vt:lpstr>Prezentácia programu PowerPoint</vt:lpstr>
      <vt:lpstr>REXONA WORKOUT HIGH IMPACT (150ml)  Tolerancia – 30 centov</vt:lpstr>
      <vt:lpstr>Prezentácia programu PowerPoint</vt:lpstr>
      <vt:lpstr>Prezentácia programu PowerPoint</vt:lpstr>
      <vt:lpstr>Prezentácia programu PowerPoint</vt:lpstr>
      <vt:lpstr>TESCO HUBKY NA RIAD (10ks) Tolerancia – 7centov</vt:lpstr>
      <vt:lpstr>Prezentácia programu PowerPoint</vt:lpstr>
      <vt:lpstr>TESCO POJAZDNÝ GRIL celkové rozmery 85,5 × 44 × 82 cm,  rozmery grilovacej plochy 52 × 27 cm  Tolerancia – 4€ 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</dc:title>
  <dc:creator>Natalia Hadbavna</dc:creator>
  <cp:lastModifiedBy>Natalia Hadbavna</cp:lastModifiedBy>
  <cp:revision>5</cp:revision>
  <dcterms:created xsi:type="dcterms:W3CDTF">2020-04-30T13:51:13Z</dcterms:created>
  <dcterms:modified xsi:type="dcterms:W3CDTF">2020-05-05T14:11:29Z</dcterms:modified>
</cp:coreProperties>
</file>