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57" r:id="rId4"/>
    <p:sldId id="264" r:id="rId5"/>
    <p:sldId id="266" r:id="rId6"/>
    <p:sldId id="265" r:id="rId7"/>
    <p:sldId id="263" r:id="rId8"/>
    <p:sldId id="270" r:id="rId9"/>
    <p:sldId id="269" r:id="rId10"/>
    <p:sldId id="262" r:id="rId11"/>
    <p:sldId id="272" r:id="rId12"/>
    <p:sldId id="261" r:id="rId13"/>
    <p:sldId id="268" r:id="rId14"/>
    <p:sldId id="260" r:id="rId15"/>
    <p:sldId id="273" r:id="rId16"/>
    <p:sldId id="271" r:id="rId17"/>
    <p:sldId id="274" r:id="rId18"/>
    <p:sldId id="259" r:id="rId19"/>
    <p:sldId id="275" r:id="rId20"/>
    <p:sldId id="258" r:id="rId21"/>
    <p:sldId id="267" r:id="rId2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ora Benešová" userId="4610f5d082c346cd" providerId="LiveId" clId="{2980001D-A2E3-40BE-A524-0E33EF978894}"/>
    <pc:docChg chg="modSld">
      <pc:chgData name="Barbora Benešová" userId="4610f5d082c346cd" providerId="LiveId" clId="{2980001D-A2E3-40BE-A524-0E33EF978894}" dt="2020-03-16T11:07:09.342" v="3" actId="20577"/>
      <pc:docMkLst>
        <pc:docMk/>
      </pc:docMkLst>
      <pc:sldChg chg="modSp">
        <pc:chgData name="Barbora Benešová" userId="4610f5d082c346cd" providerId="LiveId" clId="{2980001D-A2E3-40BE-A524-0E33EF978894}" dt="2020-03-16T11:07:09.342" v="3" actId="20577"/>
        <pc:sldMkLst>
          <pc:docMk/>
          <pc:sldMk cId="3819536056" sldId="272"/>
        </pc:sldMkLst>
        <pc:spChg chg="mod">
          <ac:chgData name="Barbora Benešová" userId="4610f5d082c346cd" providerId="LiveId" clId="{2980001D-A2E3-40BE-A524-0E33EF978894}" dt="2020-03-16T11:07:09.342" v="3" actId="20577"/>
          <ac:spMkLst>
            <pc:docMk/>
            <pc:sldMk cId="3819536056" sldId="272"/>
            <ac:spMk id="5" creationId="{77E252A2-6CCC-4DEA-9271-05F9658EE5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60639F-AA01-4CE1-BFFC-1431B97F3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DE0BCA8-8DA1-4231-9B0E-C17BC7B4C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56BE58-DE6D-42B5-BF59-BE3B1BB34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19E582D-AACD-492F-A1A9-F1E4B109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95ABA99-4312-4804-AA42-F34F03E19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633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B2F672-FE8C-4483-959E-56F44D089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393C60-3F43-4089-810C-76A8CC945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DD205A4-9353-485B-AC63-C6FD2417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3F127C4-DF9D-40C6-93EB-361B897C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0D89AA6-F503-4DBF-AA27-6F14E2DEC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704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4EC2A7-B988-4CA4-9FAC-0A2C9E85A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3AE6EF4-6B14-45FC-98B0-4FCC3DDB8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15B7C78-6185-4F17-B65D-4975DB9C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7C8CF03-1A78-4ED6-9549-D7B36669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CA7F003-0152-407C-8D53-99F6BCF9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378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27986A-976B-4694-B64B-765F4051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49C77CE-9072-488D-8451-808A60AD80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41C65C1-CC3A-4898-B9BA-D10682CC3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791921D-687C-4F1C-8798-2F2CE520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E713EA4-6775-4B47-89B1-7FB774EF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74F9382-15E4-4A79-A649-0CDB5A400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236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691C7F-438E-4E14-92B0-6767FD48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0F6D8AB9-BC51-4447-97CC-F1FF6A5FC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115F15E-13FE-4440-89E0-DA7B2D38E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4ACFEC59-725B-4D9E-96CF-56557DDBB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7FF71F55-F2C4-443B-8023-48028A5E12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F1635A5-DD68-465E-A571-3EBEF66E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8372DC4D-FA01-4529-9649-82E130A0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B476DA6-239D-4AA0-93DA-328ACF8F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281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BC8B42-DD13-44BA-9940-E92041C1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540E83D-8729-4BD6-A3C5-7BE64B97A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84DAB61-F275-4B60-AD96-7A021258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753E6B6-D6FB-4829-87AA-3D7BC775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112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B110070-EDB1-4E64-9936-D211B2C56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24337A3-B8BA-4D95-B7B3-7FDDF15F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652C3F3-E2C5-48A2-969B-C6638661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699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74C387-1549-4D37-8BFF-C2C4D8BF8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1D1404-C809-4E1D-980E-FCDBE2E3D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39BCA388-9455-4430-B72A-65D3FD63B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1008888-18F2-4709-8EFF-7D171D2B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95A10A6-A835-48C4-A523-E9A9477A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9744A91-61E1-4008-BEF0-DCECBF780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787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474B3A-453B-4F48-B4E9-4CB0382E8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50FF5EB2-7491-418B-8AAA-8FE58186E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D86985F-8F59-4A0E-BE97-5D9C55E3E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B87DB42-E98F-4197-B847-BD44A0AB4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5B38A4E-AF68-4074-8FE1-306CD76EA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C6155FB-CD12-49CB-B3A0-FFBB9AEA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14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D1D74-7426-424D-9EA2-AD263851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31BD2534-418B-4F51-804E-BD3F0AEA5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913F372-CB19-49E0-B84D-D5C9CA343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0C17C72-D28F-48BA-88F1-91F193A37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DFA83C6-CD8B-4B5F-9E50-6E7855B6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85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BB638D8-9AF4-4E84-803C-236FCB8542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2439DCE8-2492-42F0-85C0-E9F51266B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1947FE3-A29B-4FAE-AD51-ED24F45B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2940EF9-F4EE-47D5-9CF7-ED20076C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EA68DA7-DF23-482B-A5F3-1AC76F16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487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5DBCF90-7497-4E91-A386-767165B7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4923E8B-78BC-4C63-BD61-BF4D8A534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F11FAA4-82AC-49BF-98B0-338482839B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4C7B7-27B0-40C1-9B89-40239A2DD6FF}" type="datetimeFigureOut">
              <a:rPr lang="sk-SK" smtClean="0"/>
              <a:t>16.3.2020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5AB11E7-D776-4043-A1BF-554903D67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2A69708-2571-463F-965F-9D2ADF81C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9E0F4-F2C2-47CA-8E56-AAD73ED6F42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1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CEFEF7-7D99-4BCA-BA8F-37E4F0602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AD3757E-872B-4100-ABB3-269EE31E2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2364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ťa robí šťastným?</a:t>
            </a:r>
          </a:p>
        </p:txBody>
      </p:sp>
    </p:spTree>
    <p:extLst>
      <p:ext uri="{BB962C8B-B14F-4D97-AF65-F5344CB8AC3E}">
        <p14:creationId xmlns:p14="http://schemas.microsoft.com/office/powerpoint/2010/main" val="18735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je tvoja vysnená práca?</a:t>
            </a:r>
          </a:p>
        </p:txBody>
      </p:sp>
    </p:spTree>
    <p:extLst>
      <p:ext uri="{BB962C8B-B14F-4D97-AF65-F5344CB8AC3E}">
        <p14:creationId xmlns:p14="http://schemas.microsoft.com/office/powerpoint/2010/main" val="412855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Aká je tvoja silná a slabá stránka?</a:t>
            </a:r>
          </a:p>
        </p:txBody>
      </p:sp>
    </p:spTree>
    <p:extLst>
      <p:ext uri="{BB962C8B-B14F-4D97-AF65-F5344CB8AC3E}">
        <p14:creationId xmlns:p14="http://schemas.microsoft.com/office/powerpoint/2010/main" val="2040013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 by si mohol získať jednu schopnosť alebo vlastnosť,</a:t>
            </a:r>
            <a:br>
              <a:rPr lang="sk-SK" sz="6000" b="1" dirty="0">
                <a:solidFill>
                  <a:schemeClr val="bg1"/>
                </a:solidFill>
                <a:latin typeface="+mj-lt"/>
              </a:rPr>
            </a:br>
            <a:r>
              <a:rPr lang="sk-SK" sz="6000" b="1" dirty="0">
                <a:solidFill>
                  <a:schemeClr val="bg1"/>
                </a:solidFill>
                <a:latin typeface="+mj-lt"/>
              </a:rPr>
              <a:t>čo by to bolo?</a:t>
            </a:r>
          </a:p>
        </p:txBody>
      </p:sp>
    </p:spTree>
    <p:extLst>
      <p:ext uri="{BB962C8B-B14F-4D97-AF65-F5344CB8AC3E}">
        <p14:creationId xmlns:p14="http://schemas.microsoft.com/office/powerpoint/2010/main" val="306842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Za čo si teraz najviac vďačný?</a:t>
            </a:r>
          </a:p>
        </p:txBody>
      </p:sp>
    </p:spTree>
    <p:extLst>
      <p:ext uri="{BB962C8B-B14F-4D97-AF65-F5344CB8AC3E}">
        <p14:creationId xmlns:p14="http://schemas.microsoft.com/office/powerpoint/2010/main" val="1230343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 by si sa mohol dozvedieť niečo z budúcnosti, čo by to bolo?</a:t>
            </a:r>
          </a:p>
        </p:txBody>
      </p:sp>
    </p:spTree>
    <p:extLst>
      <p:ext uri="{BB962C8B-B14F-4D97-AF65-F5344CB8AC3E}">
        <p14:creationId xmlns:p14="http://schemas.microsoft.com/office/powerpoint/2010/main" val="986795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Čoho sa najviac bojíš?</a:t>
            </a:r>
          </a:p>
        </p:txBody>
      </p:sp>
    </p:spTree>
    <p:extLst>
      <p:ext uri="{BB962C8B-B14F-4D97-AF65-F5344CB8AC3E}">
        <p14:creationId xmlns:p14="http://schemas.microsoft.com/office/powerpoint/2010/main" val="19538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 by ti nič nestálo v ceste, čo by si spravil?</a:t>
            </a:r>
          </a:p>
        </p:txBody>
      </p:sp>
    </p:spTree>
    <p:extLst>
      <p:ext uri="{BB962C8B-B14F-4D97-AF65-F5344CB8AC3E}">
        <p14:creationId xmlns:p14="http://schemas.microsoft.com/office/powerpoint/2010/main" val="259924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Aké pravidlo/tradíciu chceš zaviesť vo svojej domácnosti?</a:t>
            </a:r>
          </a:p>
        </p:txBody>
      </p:sp>
    </p:spTree>
    <p:extLst>
      <p:ext uri="{BB962C8B-B14F-4D97-AF65-F5344CB8AC3E}">
        <p14:creationId xmlns:p14="http://schemas.microsoft.com/office/powerpoint/2010/main" val="298980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>
                <a:solidFill>
                  <a:schemeClr val="bg1"/>
                </a:solidFill>
                <a:latin typeface="+mj-lt"/>
              </a:rPr>
              <a:t>Kým/čím </a:t>
            </a:r>
            <a:r>
              <a:rPr lang="sk-SK" sz="6000" b="1" dirty="0">
                <a:solidFill>
                  <a:schemeClr val="bg1"/>
                </a:solidFill>
                <a:latin typeface="+mj-lt"/>
              </a:rPr>
              <a:t>chceš byť, keď vyrastieš?</a:t>
            </a:r>
          </a:p>
        </p:txBody>
      </p:sp>
    </p:spTree>
    <p:extLst>
      <p:ext uri="{BB962C8B-B14F-4D97-AF65-F5344CB8AC3E}">
        <p14:creationId xmlns:p14="http://schemas.microsoft.com/office/powerpoint/2010/main" val="3819536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Čo/kde je pre teba domov?</a:t>
            </a:r>
          </a:p>
        </p:txBody>
      </p:sp>
    </p:spTree>
    <p:extLst>
      <p:ext uri="{BB962C8B-B14F-4D97-AF65-F5344CB8AC3E}">
        <p14:creationId xmlns:p14="http://schemas.microsoft.com/office/powerpoint/2010/main" val="3376587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 by si mohol žiť naveky, ako by si ten čas chcel stráviť?</a:t>
            </a:r>
          </a:p>
        </p:txBody>
      </p:sp>
    </p:spTree>
    <p:extLst>
      <p:ext uri="{BB962C8B-B14F-4D97-AF65-F5344CB8AC3E}">
        <p14:creationId xmlns:p14="http://schemas.microsoft.com/office/powerpoint/2010/main" val="108485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považuješ za svoj najväčší úspech?</a:t>
            </a:r>
          </a:p>
        </p:txBody>
      </p:sp>
    </p:spTree>
    <p:extLst>
      <p:ext uri="{BB962C8B-B14F-4D97-AF65-F5344CB8AC3E}">
        <p14:creationId xmlns:p14="http://schemas.microsoft.com/office/powerpoint/2010/main" val="3647101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Ako by vyzeral tvoj dokonalý deň?</a:t>
            </a:r>
          </a:p>
        </p:txBody>
      </p:sp>
    </p:spTree>
    <p:extLst>
      <p:ext uri="{BB962C8B-B14F-4D97-AF65-F5344CB8AC3E}">
        <p14:creationId xmlns:p14="http://schemas.microsoft.com/office/powerpoint/2010/main" val="2514169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 by si mohol prehovoriť ku všetkým ľuďom na svete naraz, čo by si povedal?</a:t>
            </a:r>
          </a:p>
        </p:txBody>
      </p:sp>
    </p:spTree>
    <p:extLst>
      <p:ext uri="{BB962C8B-B14F-4D97-AF65-F5344CB8AC3E}">
        <p14:creationId xmlns:p14="http://schemas.microsoft.com/office/powerpoint/2010/main" val="3149802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by si odkázal svojmu mladšiemu „ja“?</a:t>
            </a:r>
          </a:p>
        </p:txBody>
      </p:sp>
    </p:spTree>
    <p:extLst>
      <p:ext uri="{BB962C8B-B14F-4D97-AF65-F5344CB8AC3E}">
        <p14:creationId xmlns:p14="http://schemas.microsoft.com/office/powerpoint/2010/main" val="1616190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Ako chceš, aby si ťa ľudia pamätali?</a:t>
            </a:r>
          </a:p>
        </p:txBody>
      </p:sp>
    </p:spTree>
    <p:extLst>
      <p:ext uri="{BB962C8B-B14F-4D97-AF65-F5344CB8AC3E}">
        <p14:creationId xmlns:p14="http://schemas.microsoft.com/office/powerpoint/2010/main" val="1521975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by si chcel dosiahnuť v nasledujúcich 5 rokoch?</a:t>
            </a:r>
          </a:p>
        </p:txBody>
      </p:sp>
    </p:spTree>
    <p:extLst>
      <p:ext uri="{BB962C8B-B14F-4D97-AF65-F5344CB8AC3E}">
        <p14:creationId xmlns:p14="http://schemas.microsoft.com/office/powerpoint/2010/main" val="340267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Čo je tvojím najväčším snom?</a:t>
            </a:r>
          </a:p>
        </p:txBody>
      </p:sp>
    </p:spTree>
    <p:extLst>
      <p:ext uri="{BB962C8B-B14F-4D97-AF65-F5344CB8AC3E}">
        <p14:creationId xmlns:p14="http://schemas.microsoft.com/office/powerpoint/2010/main" val="261873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7E252A2-6CCC-4DEA-9271-05F9658EE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sk-SK" sz="6000" b="1" dirty="0">
                <a:solidFill>
                  <a:schemeClr val="bg1"/>
                </a:solidFill>
                <a:latin typeface="+mj-lt"/>
              </a:rPr>
              <a:t>Aká je najlepšie rozhodnutie, ktoré si kedy urobil?</a:t>
            </a:r>
          </a:p>
        </p:txBody>
      </p:sp>
    </p:spTree>
    <p:extLst>
      <p:ext uri="{BB962C8B-B14F-4D97-AF65-F5344CB8AC3E}">
        <p14:creationId xmlns:p14="http://schemas.microsoft.com/office/powerpoint/2010/main" val="84645482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186</Words>
  <Application>Microsoft Office PowerPoint</Application>
  <PresentationFormat>Širokouhlá</PresentationFormat>
  <Paragraphs>20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Barbora Benešová</dc:creator>
  <cp:lastModifiedBy>Barbora Benešová</cp:lastModifiedBy>
  <cp:revision>2</cp:revision>
  <dcterms:created xsi:type="dcterms:W3CDTF">2020-03-16T10:37:18Z</dcterms:created>
  <dcterms:modified xsi:type="dcterms:W3CDTF">2020-03-16T11:07:11Z</dcterms:modified>
</cp:coreProperties>
</file>