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0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D2B7E8-EB7A-4144-BFF1-32E94E784AC3}" v="3" dt="2021-03-25T00:53:41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 Matej" userId="f22551e0565b144b" providerId="LiveId" clId="{E4D2B7E8-EB7A-4144-BFF1-32E94E784AC3}"/>
    <pc:docChg chg="undo custSel modSld">
      <pc:chgData name="Tomáš Matej" userId="f22551e0565b144b" providerId="LiveId" clId="{E4D2B7E8-EB7A-4144-BFF1-32E94E784AC3}" dt="2021-03-25T01:18:29.116" v="218" actId="948"/>
      <pc:docMkLst>
        <pc:docMk/>
      </pc:docMkLst>
      <pc:sldChg chg="modSp mod">
        <pc:chgData name="Tomáš Matej" userId="f22551e0565b144b" providerId="LiveId" clId="{E4D2B7E8-EB7A-4144-BFF1-32E94E784AC3}" dt="2021-03-25T01:15:18.629" v="188" actId="2710"/>
        <pc:sldMkLst>
          <pc:docMk/>
          <pc:sldMk cId="610895764" sldId="257"/>
        </pc:sldMkLst>
        <pc:spChg chg="mod">
          <ac:chgData name="Tomáš Matej" userId="f22551e0565b144b" providerId="LiveId" clId="{E4D2B7E8-EB7A-4144-BFF1-32E94E784AC3}" dt="2021-03-25T01:15:18.629" v="188" actId="2710"/>
          <ac:spMkLst>
            <pc:docMk/>
            <pc:sldMk cId="610895764" sldId="257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05.272" v="69" actId="12788"/>
          <ac:picMkLst>
            <pc:docMk/>
            <pc:sldMk cId="610895764" sldId="257"/>
            <ac:picMk id="4" creationId="{28D161E8-CD64-46B3-B8C7-E3D572E87A68}"/>
          </ac:picMkLst>
        </pc:picChg>
        <pc:picChg chg="mod">
          <ac:chgData name="Tomáš Matej" userId="f22551e0565b144b" providerId="LiveId" clId="{E4D2B7E8-EB7A-4144-BFF1-32E94E784AC3}" dt="2021-03-25T00:55:01.384" v="3" actId="1076"/>
          <ac:picMkLst>
            <pc:docMk/>
            <pc:sldMk cId="610895764" sldId="257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5:29.563" v="189" actId="2710"/>
        <pc:sldMkLst>
          <pc:docMk/>
          <pc:sldMk cId="3082955565" sldId="258"/>
        </pc:sldMkLst>
        <pc:spChg chg="mod">
          <ac:chgData name="Tomáš Matej" userId="f22551e0565b144b" providerId="LiveId" clId="{E4D2B7E8-EB7A-4144-BFF1-32E94E784AC3}" dt="2021-03-25T01:15:29.563" v="189" actId="2710"/>
          <ac:spMkLst>
            <pc:docMk/>
            <pc:sldMk cId="3082955565" sldId="258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13.654" v="71" actId="12788"/>
          <ac:picMkLst>
            <pc:docMk/>
            <pc:sldMk cId="3082955565" sldId="258"/>
            <ac:picMk id="7" creationId="{478DE667-85AC-468F-8DCF-D5A20CDB13BB}"/>
          </ac:picMkLst>
        </pc:picChg>
        <pc:picChg chg="mod">
          <ac:chgData name="Tomáš Matej" userId="f22551e0565b144b" providerId="LiveId" clId="{E4D2B7E8-EB7A-4144-BFF1-32E94E784AC3}" dt="2021-03-25T00:55:30.488" v="5" actId="1076"/>
          <ac:picMkLst>
            <pc:docMk/>
            <pc:sldMk cId="3082955565" sldId="258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5:36.631" v="191" actId="1076"/>
        <pc:sldMkLst>
          <pc:docMk/>
          <pc:sldMk cId="1580015882" sldId="259"/>
        </pc:sldMkLst>
        <pc:spChg chg="mod">
          <ac:chgData name="Tomáš Matej" userId="f22551e0565b144b" providerId="LiveId" clId="{E4D2B7E8-EB7A-4144-BFF1-32E94E784AC3}" dt="2021-03-25T01:15:36.631" v="191" actId="1076"/>
          <ac:spMkLst>
            <pc:docMk/>
            <pc:sldMk cId="1580015882" sldId="259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21.698" v="73" actId="12788"/>
          <ac:picMkLst>
            <pc:docMk/>
            <pc:sldMk cId="1580015882" sldId="259"/>
            <ac:picMk id="7" creationId="{14C85196-698C-4EE1-ACE0-229CE1FB0508}"/>
          </ac:picMkLst>
        </pc:picChg>
        <pc:picChg chg="mod">
          <ac:chgData name="Tomáš Matej" userId="f22551e0565b144b" providerId="LiveId" clId="{E4D2B7E8-EB7A-4144-BFF1-32E94E784AC3}" dt="2021-03-25T00:55:41.594" v="7" actId="1076"/>
          <ac:picMkLst>
            <pc:docMk/>
            <pc:sldMk cId="1580015882" sldId="259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5:47.916" v="192" actId="2710"/>
        <pc:sldMkLst>
          <pc:docMk/>
          <pc:sldMk cId="263151431" sldId="260"/>
        </pc:sldMkLst>
        <pc:spChg chg="mod">
          <ac:chgData name="Tomáš Matej" userId="f22551e0565b144b" providerId="LiveId" clId="{E4D2B7E8-EB7A-4144-BFF1-32E94E784AC3}" dt="2021-03-25T01:15:47.916" v="192" actId="2710"/>
          <ac:spMkLst>
            <pc:docMk/>
            <pc:sldMk cId="263151431" sldId="260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29.353" v="75" actId="12788"/>
          <ac:picMkLst>
            <pc:docMk/>
            <pc:sldMk cId="263151431" sldId="260"/>
            <ac:picMk id="7" creationId="{039FFD9C-86F3-4781-8D24-78D3CB7A8157}"/>
          </ac:picMkLst>
        </pc:picChg>
        <pc:picChg chg="mod">
          <ac:chgData name="Tomáš Matej" userId="f22551e0565b144b" providerId="LiveId" clId="{E4D2B7E8-EB7A-4144-BFF1-32E94E784AC3}" dt="2021-03-25T00:55:52.624" v="9" actId="1076"/>
          <ac:picMkLst>
            <pc:docMk/>
            <pc:sldMk cId="263151431" sldId="260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5:55.851" v="193" actId="2710"/>
        <pc:sldMkLst>
          <pc:docMk/>
          <pc:sldMk cId="1461248647" sldId="261"/>
        </pc:sldMkLst>
        <pc:spChg chg="mod">
          <ac:chgData name="Tomáš Matej" userId="f22551e0565b144b" providerId="LiveId" clId="{E4D2B7E8-EB7A-4144-BFF1-32E94E784AC3}" dt="2021-03-25T01:15:55.851" v="193" actId="2710"/>
          <ac:spMkLst>
            <pc:docMk/>
            <pc:sldMk cId="1461248647" sldId="261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38.843" v="77" actId="12788"/>
          <ac:picMkLst>
            <pc:docMk/>
            <pc:sldMk cId="1461248647" sldId="261"/>
            <ac:picMk id="7" creationId="{DAA34425-FF93-403A-B5F2-13A40CC0DC27}"/>
          </ac:picMkLst>
        </pc:picChg>
        <pc:picChg chg="mod">
          <ac:chgData name="Tomáš Matej" userId="f22551e0565b144b" providerId="LiveId" clId="{E4D2B7E8-EB7A-4144-BFF1-32E94E784AC3}" dt="2021-03-25T00:56:01.528" v="11" actId="1076"/>
          <ac:picMkLst>
            <pc:docMk/>
            <pc:sldMk cId="1461248647" sldId="261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6:04.407" v="194" actId="2710"/>
        <pc:sldMkLst>
          <pc:docMk/>
          <pc:sldMk cId="1286269513" sldId="262"/>
        </pc:sldMkLst>
        <pc:spChg chg="mod">
          <ac:chgData name="Tomáš Matej" userId="f22551e0565b144b" providerId="LiveId" clId="{E4D2B7E8-EB7A-4144-BFF1-32E94E784AC3}" dt="2021-03-25T01:16:04.407" v="194" actId="2710"/>
          <ac:spMkLst>
            <pc:docMk/>
            <pc:sldMk cId="1286269513" sldId="262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2:50.587" v="78" actId="12788"/>
          <ac:picMkLst>
            <pc:docMk/>
            <pc:sldMk cId="1286269513" sldId="262"/>
            <ac:picMk id="7" creationId="{2FD8C9BC-F559-402B-8BAA-88090EF43EA6}"/>
          </ac:picMkLst>
        </pc:picChg>
        <pc:picChg chg="mod">
          <ac:chgData name="Tomáš Matej" userId="f22551e0565b144b" providerId="LiveId" clId="{E4D2B7E8-EB7A-4144-BFF1-32E94E784AC3}" dt="2021-03-25T00:56:11.584" v="13" actId="1076"/>
          <ac:picMkLst>
            <pc:docMk/>
            <pc:sldMk cId="1286269513" sldId="262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6:15.980" v="195" actId="2710"/>
        <pc:sldMkLst>
          <pc:docMk/>
          <pc:sldMk cId="235655164" sldId="263"/>
        </pc:sldMkLst>
        <pc:spChg chg="mod">
          <ac:chgData name="Tomáš Matej" userId="f22551e0565b144b" providerId="LiveId" clId="{E4D2B7E8-EB7A-4144-BFF1-32E94E784AC3}" dt="2021-03-25T01:16:15.980" v="195" actId="2710"/>
          <ac:spMkLst>
            <pc:docMk/>
            <pc:sldMk cId="235655164" sldId="263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3:16.165" v="83" actId="12788"/>
          <ac:picMkLst>
            <pc:docMk/>
            <pc:sldMk cId="235655164" sldId="263"/>
            <ac:picMk id="7" creationId="{E8AB6716-437A-4504-A242-0E0D32418D6F}"/>
          </ac:picMkLst>
        </pc:picChg>
        <pc:picChg chg="mod">
          <ac:chgData name="Tomáš Matej" userId="f22551e0565b144b" providerId="LiveId" clId="{E4D2B7E8-EB7A-4144-BFF1-32E94E784AC3}" dt="2021-03-25T00:56:17.294" v="14" actId="1076"/>
          <ac:picMkLst>
            <pc:docMk/>
            <pc:sldMk cId="235655164" sldId="263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6:24.072" v="196" actId="2710"/>
        <pc:sldMkLst>
          <pc:docMk/>
          <pc:sldMk cId="2201160066" sldId="264"/>
        </pc:sldMkLst>
        <pc:spChg chg="mod">
          <ac:chgData name="Tomáš Matej" userId="f22551e0565b144b" providerId="LiveId" clId="{E4D2B7E8-EB7A-4144-BFF1-32E94E784AC3}" dt="2021-03-25T01:16:24.072" v="196" actId="2710"/>
          <ac:spMkLst>
            <pc:docMk/>
            <pc:sldMk cId="2201160066" sldId="264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3:29.808" v="85" actId="12788"/>
          <ac:picMkLst>
            <pc:docMk/>
            <pc:sldMk cId="2201160066" sldId="264"/>
            <ac:picMk id="7" creationId="{56FEF790-28D7-453A-BA62-7F3BF988578A}"/>
          </ac:picMkLst>
        </pc:picChg>
        <pc:picChg chg="mod">
          <ac:chgData name="Tomáš Matej" userId="f22551e0565b144b" providerId="LiveId" clId="{E4D2B7E8-EB7A-4144-BFF1-32E94E784AC3}" dt="2021-03-25T00:56:31.022" v="16" actId="1076"/>
          <ac:picMkLst>
            <pc:docMk/>
            <pc:sldMk cId="2201160066" sldId="264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6:38.218" v="198" actId="948"/>
        <pc:sldMkLst>
          <pc:docMk/>
          <pc:sldMk cId="3510000055" sldId="265"/>
        </pc:sldMkLst>
        <pc:spChg chg="mod">
          <ac:chgData name="Tomáš Matej" userId="f22551e0565b144b" providerId="LiveId" clId="{E4D2B7E8-EB7A-4144-BFF1-32E94E784AC3}" dt="2021-03-25T01:16:38.218" v="198" actId="948"/>
          <ac:spMkLst>
            <pc:docMk/>
            <pc:sldMk cId="3510000055" sldId="265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1:03:52.667" v="89" actId="12788"/>
          <ac:picMkLst>
            <pc:docMk/>
            <pc:sldMk cId="3510000055" sldId="265"/>
            <ac:picMk id="7" creationId="{22FC715B-99BD-4494-8EE9-21A2D89610EA}"/>
          </ac:picMkLst>
        </pc:picChg>
        <pc:picChg chg="mod">
          <ac:chgData name="Tomáš Matej" userId="f22551e0565b144b" providerId="LiveId" clId="{E4D2B7E8-EB7A-4144-BFF1-32E94E784AC3}" dt="2021-03-25T00:56:38.699" v="18" actId="1076"/>
          <ac:picMkLst>
            <pc:docMk/>
            <pc:sldMk cId="3510000055" sldId="265"/>
            <ac:picMk id="8" creationId="{4282F3B1-1BEE-49A2-BEA0-AC812920278F}"/>
          </ac:picMkLst>
        </pc:picChg>
      </pc:sldChg>
      <pc:sldChg chg="modSp mod">
        <pc:chgData name="Tomáš Matej" userId="f22551e0565b144b" providerId="LiveId" clId="{E4D2B7E8-EB7A-4144-BFF1-32E94E784AC3}" dt="2021-03-25T01:17:01.122" v="200" actId="948"/>
        <pc:sldMkLst>
          <pc:docMk/>
          <pc:sldMk cId="1992082757" sldId="266"/>
        </pc:sldMkLst>
        <pc:spChg chg="mod">
          <ac:chgData name="Tomáš Matej" userId="f22551e0565b144b" providerId="LiveId" clId="{E4D2B7E8-EB7A-4144-BFF1-32E94E784AC3}" dt="2021-03-25T01:17:01.122" v="200" actId="948"/>
          <ac:spMkLst>
            <pc:docMk/>
            <pc:sldMk cId="1992082757" sldId="266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6:46.187" v="20" actId="1076"/>
          <ac:picMkLst>
            <pc:docMk/>
            <pc:sldMk cId="1992082757" sldId="266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4:03.307" v="90" actId="1076"/>
          <ac:picMkLst>
            <pc:docMk/>
            <pc:sldMk cId="1992082757" sldId="266"/>
            <ac:picMk id="9" creationId="{4A1CE471-8CC5-43E1-89BF-2FE9D815EDB9}"/>
          </ac:picMkLst>
        </pc:picChg>
      </pc:sldChg>
      <pc:sldChg chg="modSp mod">
        <pc:chgData name="Tomáš Matej" userId="f22551e0565b144b" providerId="LiveId" clId="{E4D2B7E8-EB7A-4144-BFF1-32E94E784AC3}" dt="2021-03-25T01:17:09.661" v="202" actId="948"/>
        <pc:sldMkLst>
          <pc:docMk/>
          <pc:sldMk cId="4005514819" sldId="267"/>
        </pc:sldMkLst>
        <pc:spChg chg="mod">
          <ac:chgData name="Tomáš Matej" userId="f22551e0565b144b" providerId="LiveId" clId="{E4D2B7E8-EB7A-4144-BFF1-32E94E784AC3}" dt="2021-03-25T01:17:09.661" v="202" actId="948"/>
          <ac:spMkLst>
            <pc:docMk/>
            <pc:sldMk cId="4005514819" sldId="267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6:51.323" v="21" actId="1076"/>
          <ac:picMkLst>
            <pc:docMk/>
            <pc:sldMk cId="4005514819" sldId="267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4:37.273" v="101" actId="12788"/>
          <ac:picMkLst>
            <pc:docMk/>
            <pc:sldMk cId="4005514819" sldId="267"/>
            <ac:picMk id="9" creationId="{E829B0B1-0C03-4282-9F3F-E62E107B248D}"/>
          </ac:picMkLst>
        </pc:picChg>
      </pc:sldChg>
      <pc:sldChg chg="modSp mod">
        <pc:chgData name="Tomáš Matej" userId="f22551e0565b144b" providerId="LiveId" clId="{E4D2B7E8-EB7A-4144-BFF1-32E94E784AC3}" dt="2021-03-25T01:17:19.445" v="204" actId="948"/>
        <pc:sldMkLst>
          <pc:docMk/>
          <pc:sldMk cId="864670927" sldId="268"/>
        </pc:sldMkLst>
        <pc:spChg chg="mod">
          <ac:chgData name="Tomáš Matej" userId="f22551e0565b144b" providerId="LiveId" clId="{E4D2B7E8-EB7A-4144-BFF1-32E94E784AC3}" dt="2021-03-25T01:17:19.445" v="204" actId="948"/>
          <ac:spMkLst>
            <pc:docMk/>
            <pc:sldMk cId="864670927" sldId="268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01.542" v="23" actId="1076"/>
          <ac:picMkLst>
            <pc:docMk/>
            <pc:sldMk cId="864670927" sldId="268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4:51.313" v="104" actId="12788"/>
          <ac:picMkLst>
            <pc:docMk/>
            <pc:sldMk cId="864670927" sldId="268"/>
            <ac:picMk id="9" creationId="{8FEEBD5A-A8AF-4595-9F21-81828EF3577F}"/>
          </ac:picMkLst>
        </pc:picChg>
      </pc:sldChg>
      <pc:sldChg chg="modSp mod">
        <pc:chgData name="Tomáš Matej" userId="f22551e0565b144b" providerId="LiveId" clId="{E4D2B7E8-EB7A-4144-BFF1-32E94E784AC3}" dt="2021-03-25T01:17:22.946" v="206" actId="1076"/>
        <pc:sldMkLst>
          <pc:docMk/>
          <pc:sldMk cId="4264441002" sldId="269"/>
        </pc:sldMkLst>
        <pc:spChg chg="mod">
          <ac:chgData name="Tomáš Matej" userId="f22551e0565b144b" providerId="LiveId" clId="{E4D2B7E8-EB7A-4144-BFF1-32E94E784AC3}" dt="2021-03-25T01:17:22.946" v="206" actId="1076"/>
          <ac:spMkLst>
            <pc:docMk/>
            <pc:sldMk cId="4264441002" sldId="269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06.374" v="24" actId="1076"/>
          <ac:picMkLst>
            <pc:docMk/>
            <pc:sldMk cId="4264441002" sldId="269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5:03.388" v="106" actId="12788"/>
          <ac:picMkLst>
            <pc:docMk/>
            <pc:sldMk cId="4264441002" sldId="269"/>
            <ac:picMk id="9" creationId="{BEA85923-8560-4ADB-AF34-4CB906DA8361}"/>
          </ac:picMkLst>
        </pc:picChg>
      </pc:sldChg>
      <pc:sldChg chg="modSp mod">
        <pc:chgData name="Tomáš Matej" userId="f22551e0565b144b" providerId="LiveId" clId="{E4D2B7E8-EB7A-4144-BFF1-32E94E784AC3}" dt="2021-03-25T01:15:11.203" v="187" actId="948"/>
        <pc:sldMkLst>
          <pc:docMk/>
          <pc:sldMk cId="1071216912" sldId="270"/>
        </pc:sldMkLst>
        <pc:spChg chg="mod">
          <ac:chgData name="Tomáš Matej" userId="f22551e0565b144b" providerId="LiveId" clId="{E4D2B7E8-EB7A-4144-BFF1-32E94E784AC3}" dt="2021-03-25T01:15:11.203" v="187" actId="948"/>
          <ac:spMkLst>
            <pc:docMk/>
            <pc:sldMk cId="1071216912" sldId="270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18.659" v="26" actId="1076"/>
          <ac:picMkLst>
            <pc:docMk/>
            <pc:sldMk cId="1071216912" sldId="270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5:15.589" v="109" actId="12788"/>
          <ac:picMkLst>
            <pc:docMk/>
            <pc:sldMk cId="1071216912" sldId="270"/>
            <ac:picMk id="9" creationId="{27E940F1-AF41-442A-9627-4A05C0790E89}"/>
          </ac:picMkLst>
        </pc:picChg>
      </pc:sldChg>
      <pc:sldChg chg="modSp mod">
        <pc:chgData name="Tomáš Matej" userId="f22551e0565b144b" providerId="LiveId" clId="{E4D2B7E8-EB7A-4144-BFF1-32E94E784AC3}" dt="2021-03-25T01:17:46.159" v="212" actId="948"/>
        <pc:sldMkLst>
          <pc:docMk/>
          <pc:sldMk cId="1853179537" sldId="271"/>
        </pc:sldMkLst>
        <pc:spChg chg="mod">
          <ac:chgData name="Tomáš Matej" userId="f22551e0565b144b" providerId="LiveId" clId="{E4D2B7E8-EB7A-4144-BFF1-32E94E784AC3}" dt="2021-03-25T01:17:46.159" v="212" actId="948"/>
          <ac:spMkLst>
            <pc:docMk/>
            <pc:sldMk cId="1853179537" sldId="271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27.887" v="28" actId="1076"/>
          <ac:picMkLst>
            <pc:docMk/>
            <pc:sldMk cId="1853179537" sldId="271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5:29.226" v="112" actId="12788"/>
          <ac:picMkLst>
            <pc:docMk/>
            <pc:sldMk cId="1853179537" sldId="271"/>
            <ac:picMk id="9" creationId="{94B3E33C-173A-41B2-A3BC-4B44C6F45B60}"/>
          </ac:picMkLst>
        </pc:picChg>
      </pc:sldChg>
      <pc:sldChg chg="modSp mod">
        <pc:chgData name="Tomáš Matej" userId="f22551e0565b144b" providerId="LiveId" clId="{E4D2B7E8-EB7A-4144-BFF1-32E94E784AC3}" dt="2021-03-25T01:17:55.944" v="214" actId="948"/>
        <pc:sldMkLst>
          <pc:docMk/>
          <pc:sldMk cId="1187484880" sldId="272"/>
        </pc:sldMkLst>
        <pc:spChg chg="mod">
          <ac:chgData name="Tomáš Matej" userId="f22551e0565b144b" providerId="LiveId" clId="{E4D2B7E8-EB7A-4144-BFF1-32E94E784AC3}" dt="2021-03-25T01:17:55.944" v="214" actId="948"/>
          <ac:spMkLst>
            <pc:docMk/>
            <pc:sldMk cId="1187484880" sldId="272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33.415" v="29" actId="1076"/>
          <ac:picMkLst>
            <pc:docMk/>
            <pc:sldMk cId="1187484880" sldId="272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5:47.890" v="116" actId="12788"/>
          <ac:picMkLst>
            <pc:docMk/>
            <pc:sldMk cId="1187484880" sldId="272"/>
            <ac:picMk id="9" creationId="{96D8CDEF-2E1B-47AC-8FF4-91A63CFCE9FB}"/>
          </ac:picMkLst>
        </pc:picChg>
      </pc:sldChg>
      <pc:sldChg chg="modSp mod">
        <pc:chgData name="Tomáš Matej" userId="f22551e0565b144b" providerId="LiveId" clId="{E4D2B7E8-EB7A-4144-BFF1-32E94E784AC3}" dt="2021-03-25T01:18:05.193" v="216" actId="2710"/>
        <pc:sldMkLst>
          <pc:docMk/>
          <pc:sldMk cId="1450434896" sldId="273"/>
        </pc:sldMkLst>
        <pc:spChg chg="mod">
          <ac:chgData name="Tomáš Matej" userId="f22551e0565b144b" providerId="LiveId" clId="{E4D2B7E8-EB7A-4144-BFF1-32E94E784AC3}" dt="2021-03-25T01:18:05.193" v="216" actId="2710"/>
          <ac:spMkLst>
            <pc:docMk/>
            <pc:sldMk cId="1450434896" sldId="273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41.100" v="30" actId="1076"/>
          <ac:picMkLst>
            <pc:docMk/>
            <pc:sldMk cId="1450434896" sldId="273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6:05.029" v="121" actId="12788"/>
          <ac:picMkLst>
            <pc:docMk/>
            <pc:sldMk cId="1450434896" sldId="273"/>
            <ac:picMk id="9" creationId="{A19D46BF-5D61-4977-BC58-365F7D811CF1}"/>
          </ac:picMkLst>
        </pc:picChg>
      </pc:sldChg>
      <pc:sldChg chg="modSp mod">
        <pc:chgData name="Tomáš Matej" userId="f22551e0565b144b" providerId="LiveId" clId="{E4D2B7E8-EB7A-4144-BFF1-32E94E784AC3}" dt="2021-03-25T01:18:13.517" v="217" actId="948"/>
        <pc:sldMkLst>
          <pc:docMk/>
          <pc:sldMk cId="2409193219" sldId="274"/>
        </pc:sldMkLst>
        <pc:spChg chg="mod">
          <ac:chgData name="Tomáš Matej" userId="f22551e0565b144b" providerId="LiveId" clId="{E4D2B7E8-EB7A-4144-BFF1-32E94E784AC3}" dt="2021-03-25T01:18:13.517" v="217" actId="948"/>
          <ac:spMkLst>
            <pc:docMk/>
            <pc:sldMk cId="2409193219" sldId="274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7:51.243" v="32" actId="1076"/>
          <ac:picMkLst>
            <pc:docMk/>
            <pc:sldMk cId="2409193219" sldId="274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6:19.573" v="124" actId="12788"/>
          <ac:picMkLst>
            <pc:docMk/>
            <pc:sldMk cId="2409193219" sldId="274"/>
            <ac:picMk id="9" creationId="{BAB3C985-BDA2-4D3E-8311-159EE5B53B92}"/>
          </ac:picMkLst>
        </pc:picChg>
      </pc:sldChg>
      <pc:sldChg chg="modSp mod">
        <pc:chgData name="Tomáš Matej" userId="f22551e0565b144b" providerId="LiveId" clId="{E4D2B7E8-EB7A-4144-BFF1-32E94E784AC3}" dt="2021-03-25T01:13:28.760" v="182" actId="27636"/>
        <pc:sldMkLst>
          <pc:docMk/>
          <pc:sldMk cId="2699250399" sldId="275"/>
        </pc:sldMkLst>
        <pc:spChg chg="mod">
          <ac:chgData name="Tomáš Matej" userId="f22551e0565b144b" providerId="LiveId" clId="{E4D2B7E8-EB7A-4144-BFF1-32E94E784AC3}" dt="2021-03-25T01:13:28.760" v="182" actId="27636"/>
          <ac:spMkLst>
            <pc:docMk/>
            <pc:sldMk cId="2699250399" sldId="275"/>
            <ac:spMk id="3" creationId="{E9CB22BF-5453-4CA9-8F99-61D4A35EC057}"/>
          </ac:spMkLst>
        </pc:spChg>
        <pc:spChg chg="mod">
          <ac:chgData name="Tomáš Matej" userId="f22551e0565b144b" providerId="LiveId" clId="{E4D2B7E8-EB7A-4144-BFF1-32E94E784AC3}" dt="2021-03-25T01:09:30.960" v="133" actId="1076"/>
          <ac:spMkLst>
            <pc:docMk/>
            <pc:sldMk cId="2699250399" sldId="275"/>
            <ac:spMk id="6" creationId="{A8E337A9-81EE-4252-A217-6C2B75A89085}"/>
          </ac:spMkLst>
        </pc:spChg>
        <pc:picChg chg="mod">
          <ac:chgData name="Tomáš Matej" userId="f22551e0565b144b" providerId="LiveId" clId="{E4D2B7E8-EB7A-4144-BFF1-32E94E784AC3}" dt="2021-03-25T01:09:38.143" v="135" actId="1076"/>
          <ac:picMkLst>
            <pc:docMk/>
            <pc:sldMk cId="2699250399" sldId="275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6:32.382" v="127" actId="12788"/>
          <ac:picMkLst>
            <pc:docMk/>
            <pc:sldMk cId="2699250399" sldId="275"/>
            <ac:picMk id="9" creationId="{D1913B46-0B3D-42EC-9BDF-5DF5FC4BA175}"/>
          </ac:picMkLst>
        </pc:picChg>
      </pc:sldChg>
      <pc:sldChg chg="modSp mod">
        <pc:chgData name="Tomáš Matej" userId="f22551e0565b144b" providerId="LiveId" clId="{E4D2B7E8-EB7A-4144-BFF1-32E94E784AC3}" dt="2021-03-25T01:18:29.116" v="218" actId="948"/>
        <pc:sldMkLst>
          <pc:docMk/>
          <pc:sldMk cId="141620975" sldId="276"/>
        </pc:sldMkLst>
        <pc:spChg chg="mod">
          <ac:chgData name="Tomáš Matej" userId="f22551e0565b144b" providerId="LiveId" clId="{E4D2B7E8-EB7A-4144-BFF1-32E94E784AC3}" dt="2021-03-25T01:18:29.116" v="218" actId="948"/>
          <ac:spMkLst>
            <pc:docMk/>
            <pc:sldMk cId="141620975" sldId="276"/>
            <ac:spMk id="3" creationId="{E9CB22BF-5453-4CA9-8F99-61D4A35EC057}"/>
          </ac:spMkLst>
        </pc:spChg>
        <pc:picChg chg="mod">
          <ac:chgData name="Tomáš Matej" userId="f22551e0565b144b" providerId="LiveId" clId="{E4D2B7E8-EB7A-4144-BFF1-32E94E784AC3}" dt="2021-03-25T00:58:10.645" v="36" actId="1076"/>
          <ac:picMkLst>
            <pc:docMk/>
            <pc:sldMk cId="141620975" sldId="276"/>
            <ac:picMk id="8" creationId="{4282F3B1-1BEE-49A2-BEA0-AC812920278F}"/>
          </ac:picMkLst>
        </pc:picChg>
        <pc:picChg chg="mod">
          <ac:chgData name="Tomáš Matej" userId="f22551e0565b144b" providerId="LiveId" clId="{E4D2B7E8-EB7A-4144-BFF1-32E94E784AC3}" dt="2021-03-25T01:06:45.975" v="130" actId="12788"/>
          <ac:picMkLst>
            <pc:docMk/>
            <pc:sldMk cId="141620975" sldId="276"/>
            <ac:picMk id="9" creationId="{DF869C4D-AC37-42F3-8822-8FE8D16704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6462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424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819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196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9702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90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286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130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97193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1243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952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CD42E-0E7C-4948-A410-39B154DEF68A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F4F8D-0B9E-49B4-B7E4-741E100D5A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8934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uinnessworldrecords.com/world-records/longest-noodl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heaviest-carro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most-expensive-hot-do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most-expensive-fungus-specie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news/2014/3/flipping-amazing-seven-of-the-best-pancake-day-records-55616-55617/?fb_comment_id=602619039825102_168672760474756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highest-waterfal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fastest-growing-plan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66687-longest-ree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most-forested-country-(overall-area)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largest-tree-hu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news/commercial/2019/9/worlds-largest-train-set-gets-even-bigger-after-latest-expans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107408-largest-margarine-sculptur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tallest-man-made-structure-on-lan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66467-oldest-maze-hedge-maz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404516-longest-ancient-roman-wal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fastest-window-cleane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fastest-mobile-be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fastest-100-metre-hurdles-wearing-swim-fins-(individual-male)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439415-fastest-side-wheelie-lap-of-the-the-nurburgring-nordschleife-car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innessworldrecords.com/world-records/most-knives-thrown-around-a-human-target-in-one-minut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1B9FAE-702D-4B6D-89AF-8ACAC745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</p:spPr>
        <p:txBody>
          <a:bodyPr anchor="ctr">
            <a:normAutofit/>
          </a:bodyPr>
          <a:lstStyle/>
          <a:p>
            <a:r>
              <a:rPr lang="sk-SK" sz="8800" b="1" dirty="0"/>
              <a:t>Rekordy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0448974-E75B-4327-8331-97CE3A5613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</p:spPr>
        <p:txBody>
          <a:bodyPr anchor="ctr">
            <a:normAutofit/>
          </a:bodyPr>
          <a:lstStyle/>
          <a:p>
            <a:endParaRPr lang="sk-SK" sz="2800"/>
          </a:p>
        </p:txBody>
      </p:sp>
    </p:spTree>
    <p:extLst>
      <p:ext uri="{BB962C8B-B14F-4D97-AF65-F5344CB8AC3E}">
        <p14:creationId xmlns:p14="http://schemas.microsoft.com/office/powerpoint/2010/main" val="274119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Najdlhší rezanec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Príprava zabrala 17 hodín a bolo použitých 66,1kg surovín. (2017)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jeho dĺžka? (v metroch)</a:t>
            </a:r>
          </a:p>
        </p:txBody>
      </p:sp>
      <p:pic>
        <p:nvPicPr>
          <p:cNvPr id="4" name="Obrázok 3">
            <a:hlinkClick r:id="rId2"/>
            <a:extLst>
              <a:ext uri="{FF2B5EF4-FFF2-40B4-BE49-F238E27FC236}">
                <a16:creationId xmlns:a16="http://schemas.microsoft.com/office/drawing/2014/main" id="{28D161E8-CD64-46B3-B8C7-E3D572E87A68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191" y="2700000"/>
            <a:ext cx="4909619" cy="3656877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Bol dlhý 3084,32 metrov.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9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Najťažšia mrkva sveta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Táto mrkva vyrástla 9. septembra 2017 v USA.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jej váha? (v kilogramoch)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Bola ťažká 10,17 kilogramu.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478DE667-85AC-468F-8DCF-D5A20CDB13BB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8098" y="2699999"/>
            <a:ext cx="5795805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5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Najdrahší komerčne dostupný Hot-</a:t>
            </a:r>
            <a:r>
              <a:rPr lang="sk-SK" b="1" dirty="0" err="1">
                <a:solidFill>
                  <a:srgbClr val="EC7016"/>
                </a:solidFill>
              </a:rPr>
              <a:t>dog</a:t>
            </a:r>
            <a:endParaRPr lang="sk-SK" b="1" dirty="0">
              <a:solidFill>
                <a:srgbClr val="EC7016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Tento hot-</a:t>
            </a:r>
            <a:r>
              <a:rPr lang="sk-SK" dirty="0" err="1"/>
              <a:t>dog</a:t>
            </a:r>
            <a:r>
              <a:rPr lang="sk-SK" dirty="0"/>
              <a:t> si môžete kúpiť v štáte Seattle v USA. (2014)</a:t>
            </a:r>
          </a:p>
          <a:p>
            <a:pPr marL="0" indent="0">
              <a:buNone/>
            </a:pPr>
            <a:r>
              <a:rPr lang="sk-SK" dirty="0"/>
              <a:t>Aká je cena tohto hot-dogu? (v dolároch)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Jeho cena je 169 amerických dolárov.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14C85196-698C-4EE1-ACE0-229CE1FB0508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8345" y="2700000"/>
            <a:ext cx="5695311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Najdrahšia hľuzovka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Hľuzovka biela je najdrahšia jedlá huba sveta.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jej cena za 1 kilogram? (v dolároch)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Jej cena je 3000 dolárov za kilogram.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039FFD9C-86F3-4781-8D24-78D3CB7A8157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981" y="2700000"/>
            <a:ext cx="5642039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Najväčšia palacinka sveta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Bola vyrobená v Spojenom Kráľovstve a vážila 3 tony.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Aký je jej priemer? (v 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Jej priemer bol 15,01m a hrúbka 2,5cm.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DAA34425-FF93-403A-B5F2-13A40CC0DC27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7125" y="2700000"/>
            <a:ext cx="5557751" cy="36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4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Najvyšší vodopád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Anjelské vodopády vo Venezuele.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ich výška? (v 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Sú vysoké 979 metrov.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2FD8C9BC-F559-402B-8BAA-88090EF43EA6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228" y="2699999"/>
            <a:ext cx="5697545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6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Najrýchlejšie rastúca rastlina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Tento bambus je najrýchlejšie rastúci zo 45 druhov, ktoré poznáme.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Koľko narastie za deň? (v centimetroch)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Za deň narastie o 91 cm.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74813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E8AB6716-437A-4504-A242-0E0D32418D6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2599" y="2700000"/>
            <a:ext cx="5666803" cy="365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Najdlhší morský útes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Je to Veľká koralová bariéra pri Austrálii.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jej dĺžka? (v kilometroch)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 dlhá 2027 kilometrov.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56FEF790-28D7-453A-BA62-7F3BF988578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2700000"/>
            <a:ext cx="5760720" cy="36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6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Najlesnatejšia krajina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V roku 2005 mali lesy tohto štátu rozlohu 4 776 980 </a:t>
            </a:r>
            <a:r>
              <a:rPr lang="en-US" dirty="0">
                <a:cs typeface="Times New Roman" panose="02020603050405020304" pitchFamily="18" charset="0"/>
              </a:rPr>
              <a:t>K</a:t>
            </a: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sk-SK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čo je 57,2 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celkovej rozlohy krajiny.</a:t>
            </a:r>
            <a:r>
              <a:rPr lang="sk-SK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dirty="0"/>
              <a:t>O aký štát sa jedná?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 to Brazília.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7" name="Obrázok 6">
            <a:hlinkClick r:id="rId3"/>
            <a:extLst>
              <a:ext uri="{FF2B5EF4-FFF2-40B4-BE49-F238E27FC236}">
                <a16:creationId xmlns:a16="http://schemas.microsoft.com/office/drawing/2014/main" id="{22FC715B-99BD-4494-8EE9-21A2D89610E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929" y="2853055"/>
            <a:ext cx="5568142" cy="351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0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Objímanie stromov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V roku 2017 sa v Indii ľudia rozhodli objímať stromy blízko seba. 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Koľko ľudí objímalo stromy?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Bolo ich 4620.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4A1CE471-8CC5-43E1-89BF-2FE9D815EDB9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2700000"/>
            <a:ext cx="576072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8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Najdlhší model vláčika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Model malého mesta s vlakom bol vytvorený v Hamburgu. (2019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Koľko metrov železničnej trate je v tomto meste?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Železnica je dlhá 15 715 metrov.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74813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E829B0B1-0C03-4282-9F3F-E62E107B248D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800" y="3074794"/>
            <a:ext cx="5884401" cy="327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1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Najväčšia socha z margarínu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Socha bola postavená 23. februára 2017 v Indii.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Koľko váži táto socha?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289304" y="4678532"/>
            <a:ext cx="2384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Jej váha je </a:t>
            </a:r>
          </a:p>
          <a:p>
            <a:pPr algn="ctr"/>
            <a:r>
              <a:rPr lang="sk-SK" sz="2200" dirty="0"/>
              <a:t>1506,8 kilogramov.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8FEEBD5A-A8AF-4595-9F21-81828EF3577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534" y="2700000"/>
            <a:ext cx="5714933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7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Najvyššia budova sveta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 err="1"/>
              <a:t>Burj</a:t>
            </a:r>
            <a:r>
              <a:rPr lang="sk-SK" dirty="0"/>
              <a:t> </a:t>
            </a:r>
            <a:r>
              <a:rPr lang="sk-SK" dirty="0" err="1"/>
              <a:t>Khalifa</a:t>
            </a:r>
            <a:r>
              <a:rPr lang="sk-SK" dirty="0"/>
              <a:t> je najvyššou budovou sveta od roku 2010.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Aká je jej výška? (v 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756559" y="4678532"/>
            <a:ext cx="1597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 vysoká 829 metrov.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74813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BEA85923-8560-4ADB-AF34-4CB906DA8361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640" y="2700000"/>
            <a:ext cx="5760720" cy="36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4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Najstaršie bludisko zo živého plota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Nachádza sa vo Veľkej Británii a 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dĺžka cesty je 800 metrov.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dirty="0"/>
              <a:t>V akom roku ho vysadili pre kráľa a kráľovnú?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Vysadili ho v roku 1690.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27E940F1-AF41-442A-9627-4A05C0790E89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563" y="2700000"/>
            <a:ext cx="5718874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1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Najdlhší starorímsky múr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 err="1"/>
              <a:t>Hadriánov</a:t>
            </a:r>
            <a:r>
              <a:rPr lang="sk-SK" dirty="0"/>
              <a:t> val sa začal stavať v roku 122.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Akú dĺžku ma tento val? (v kilometroch)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 dlhý 118 kilometrov.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94B3E33C-173A-41B2-A3BC-4B44C6F45B60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591" y="2700000"/>
            <a:ext cx="5796818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7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Najrýchlejší umývač okien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V roku 2009 Brit </a:t>
            </a:r>
            <a:r>
              <a:rPr lang="sk-SK" dirty="0" err="1"/>
              <a:t>Terry</a:t>
            </a:r>
            <a:r>
              <a:rPr lang="sk-SK" dirty="0"/>
              <a:t> umyl 3 okná (114 x 114 cm) s 30 centimetrovou stierkou a 9 litrami vody za rekordný čas. Aký bol rýchly? (v sekundách)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453978" y="4669655"/>
            <a:ext cx="1978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Zvládol to za 9,14 sekúnd.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65936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96D8CDEF-2E1B-47AC-8FF4-91A63CFCE9FB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09" y="2903849"/>
            <a:ext cx="5406982" cy="34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8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Najrýchlejšia mobilná posteľ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Dubaji vyrobili a otestovali najrýchlejšiu posteľ na svete.</a:t>
            </a:r>
            <a:endParaRPr lang="sk-SK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Ako rýchlo s ňou dokázali ísť? (v km/h)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552374" y="4694477"/>
            <a:ext cx="2095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Jej maximálna rýchlosť bola 135 km/h.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76665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A19D46BF-5D61-4977-BC58-365F7D811CF1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825" y="2700000"/>
            <a:ext cx="5786351" cy="365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  <a:effectLst/>
                <a:latin typeface="Calibri Light (Nadpisy)"/>
                <a:ea typeface="Calibri" panose="020F0502020204030204" pitchFamily="34" charset="0"/>
                <a:cs typeface="Times New Roman" panose="02020603050405020304" pitchFamily="18" charset="0"/>
              </a:rPr>
              <a:t>Najrýchlejší bežec v plutvách</a:t>
            </a:r>
            <a:endParaRPr lang="sk-SK" b="1" dirty="0">
              <a:solidFill>
                <a:srgbClr val="EC7016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 err="1"/>
              <a:t>Christopher</a:t>
            </a:r>
            <a:r>
              <a:rPr lang="sk-SK" dirty="0"/>
              <a:t> zvládol prebehnúť prekážkovú trať dlhú 100 m v plutvách.</a:t>
            </a:r>
            <a:endParaRPr lang="sk-SK" dirty="0"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Za aký čas to zvládol? (v sekundách)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Zvládol to za 14,82 sekúnd.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BAB3C985-BDA2-4D3E-8311-159EE5B53B92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616" y="2700000"/>
            <a:ext cx="5792769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9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Najrýchlejšia jazda na dvoch kolesách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8369"/>
            <a:ext cx="10711649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Jazdec na dvoch kolesách prešiel celý okruh </a:t>
            </a:r>
            <a:r>
              <a:rPr lang="sk-SK" dirty="0" err="1"/>
              <a:t>Nürburgring</a:t>
            </a:r>
            <a:r>
              <a:rPr lang="sk-SK" dirty="0"/>
              <a:t> </a:t>
            </a:r>
            <a:r>
              <a:rPr lang="sk-SK" dirty="0" err="1"/>
              <a:t>Nordschleife</a:t>
            </a:r>
            <a:r>
              <a:rPr lang="sk-SK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Ako dlho to trvalo keď dĺžka okruhu je 20,832 kilometrov? (v minútach)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671313" y="4755633"/>
            <a:ext cx="18785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Zvládol to za 45 minút a 59,11 sekúnd.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D1913B46-0B3D-42EC-9BDF-5DF5FC4BA175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1131" y="2700000"/>
            <a:ext cx="5729739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5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94399-904C-4040-82DC-05D8C34AC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EC7016"/>
                </a:solidFill>
              </a:rPr>
              <a:t>Najrýchlejší vrhač nožov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CB22BF-5453-4CA9-8F99-61D4A35E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369"/>
            <a:ext cx="10515600" cy="13554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dirty="0"/>
              <a:t>David v roku 2007 vrhal 1 minútu nože okolo svojej partnerky.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dirty="0"/>
              <a:t>Koľko nožov vrhol za tento čas?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8E337A9-81EE-4252-A217-6C2B75A89085}"/>
              </a:ext>
            </a:extLst>
          </p:cNvPr>
          <p:cNvSpPr txBox="1"/>
          <p:nvPr/>
        </p:nvSpPr>
        <p:spPr>
          <a:xfrm>
            <a:off x="9374820" y="4678532"/>
            <a:ext cx="21750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dirty="0"/>
              <a:t>Vrhol 102 nožov.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282F3B1-1BEE-49A2-BEA0-AC81292027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00" y="3780000"/>
            <a:ext cx="2576877" cy="2576877"/>
          </a:xfrm>
          <a:prstGeom prst="rect">
            <a:avLst/>
          </a:prstGeom>
        </p:spPr>
      </p:pic>
      <p:pic>
        <p:nvPicPr>
          <p:cNvPr id="9" name="Obrázok 8">
            <a:hlinkClick r:id="rId3"/>
            <a:extLst>
              <a:ext uri="{FF2B5EF4-FFF2-40B4-BE49-F238E27FC236}">
                <a16:creationId xmlns:a16="http://schemas.microsoft.com/office/drawing/2014/main" id="{DF869C4D-AC37-42F3-8822-8FE8D16704AE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685" y="2700000"/>
            <a:ext cx="5776630" cy="365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Žl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Motí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605</Words>
  <Application>Microsoft Office PowerPoint</Application>
  <PresentationFormat>Širokouhlá</PresentationFormat>
  <Paragraphs>80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Calibri Light (Nadpisy)</vt:lpstr>
      <vt:lpstr>Office Theme</vt:lpstr>
      <vt:lpstr>Rekordy</vt:lpstr>
      <vt:lpstr>Najdlhší rezanec</vt:lpstr>
      <vt:lpstr>Najťažšia mrkva sveta</vt:lpstr>
      <vt:lpstr>Najdrahší komerčne dostupný Hot-dog</vt:lpstr>
      <vt:lpstr>Najdrahšia hľuzovka</vt:lpstr>
      <vt:lpstr>Najväčšia palacinka sveta</vt:lpstr>
      <vt:lpstr>Najvyšší vodopád</vt:lpstr>
      <vt:lpstr>Najrýchlejšie rastúca rastlina</vt:lpstr>
      <vt:lpstr>Najdlhší morský útes</vt:lpstr>
      <vt:lpstr>Najlesnatejšia krajina</vt:lpstr>
      <vt:lpstr>Objímanie stromov</vt:lpstr>
      <vt:lpstr>Najdlhší model vláčika</vt:lpstr>
      <vt:lpstr>Najväčšia socha z margarínu</vt:lpstr>
      <vt:lpstr>Najvyššia budova sveta </vt:lpstr>
      <vt:lpstr>Najstaršie bludisko zo živého plota</vt:lpstr>
      <vt:lpstr>Najdlhší starorímsky múr</vt:lpstr>
      <vt:lpstr>Najrýchlejší umývač okien</vt:lpstr>
      <vt:lpstr>Najrýchlejšia mobilná posteľ</vt:lpstr>
      <vt:lpstr>Najrýchlejší bežec v plutvách</vt:lpstr>
      <vt:lpstr>Najrýchlejšia jazda na dvoch kolesách</vt:lpstr>
      <vt:lpstr>Najrýchlejší vrhač nožov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Tomáš Matej</dc:creator>
  <cp:lastModifiedBy>Mirka Pavlusová</cp:lastModifiedBy>
  <cp:revision>13</cp:revision>
  <dcterms:created xsi:type="dcterms:W3CDTF">2021-03-24T23:14:22Z</dcterms:created>
  <dcterms:modified xsi:type="dcterms:W3CDTF">2021-03-25T01:38:26Z</dcterms:modified>
</cp:coreProperties>
</file>