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B7DF6B-9C2C-4A4A-AF57-E800506E5C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2F039EE-1276-4CEB-BE39-80E52929C8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D3EF8CF-511B-4928-B372-B78C1A578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4245D-65FC-46DF-A3A3-FE88F583995B}" type="datetimeFigureOut">
              <a:rPr lang="sk-SK" smtClean="0"/>
              <a:t>6.4.2020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EA98A7C-311D-4286-BE63-E01EC2824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0418788-E245-469D-BF23-F529C58F2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FDCE-C46E-4622-B179-B03333F13C2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81865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18722C-06FC-4C25-A664-DA19CDC9A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4CF755B-4160-49C1-9D96-B8730D49F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103F85D-E0F6-40FB-A02A-EE4BD28F0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4245D-65FC-46DF-A3A3-FE88F583995B}" type="datetimeFigureOut">
              <a:rPr lang="sk-SK" smtClean="0"/>
              <a:t>6.4.2020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785D2D1-91CB-4086-BFA1-64D2DB0A9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42C55A2-5C7A-45FF-877C-8C85507B7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FDCE-C46E-4622-B179-B03333F13C2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97112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CB1FEB-EDE3-4F0E-BE8F-D71DDA5DC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EF8CF865-584E-4FF2-BAF4-591779471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8D0F1E8-C321-498B-8FB7-5879A159C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4245D-65FC-46DF-A3A3-FE88F583995B}" type="datetimeFigureOut">
              <a:rPr lang="sk-SK" smtClean="0"/>
              <a:t>6.4.2020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E01F914-0D3B-4B92-962C-06FECD77D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96C67B5-DC58-4E8D-B6F8-A743FDC4E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FDCE-C46E-4622-B179-B03333F13C2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21915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990AD0-BAC1-481A-8620-375083196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0A0C060-4D3E-4155-83D9-6E259BFF1A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9797B9C-E19B-4F3E-ADF5-1441959945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BED15B71-CA91-451D-A06A-28CC444FA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4245D-65FC-46DF-A3A3-FE88F583995B}" type="datetimeFigureOut">
              <a:rPr lang="sk-SK" smtClean="0"/>
              <a:t>6.4.2020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791205F1-8FBE-485C-9357-A81A3AEA7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62EE345-0981-4E52-9911-EB587F59E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FDCE-C46E-4622-B179-B03333F13C2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49379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6D77E1-D5FC-4B94-9E73-5203CB92E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988ED7B1-6127-4E3D-AAED-ED2EC3B3C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DDD2CE33-443A-45BB-BB0E-A7BF57A6B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70F21964-173B-415A-B665-2C347369F8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B3E9D3CD-ACD4-4EC3-8F3F-FF47A0A292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5815CA61-22BE-4786-BBD0-3C68F31DA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4245D-65FC-46DF-A3A3-FE88F583995B}" type="datetimeFigureOut">
              <a:rPr lang="sk-SK" smtClean="0"/>
              <a:t>6.4.2020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70BE7CF7-6F0C-405F-AA95-D4DBAF8B7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5D9A5C5A-EC0E-4400-A4C0-6FBDA25E8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FDCE-C46E-4622-B179-B03333F13C2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43346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DECC83-2A18-4759-96A9-55EEB9A0F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EE111EA0-F25A-40DA-B6C5-603601B9E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4245D-65FC-46DF-A3A3-FE88F583995B}" type="datetimeFigureOut">
              <a:rPr lang="sk-SK" smtClean="0"/>
              <a:t>6.4.2020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73782323-2C94-47AE-86B5-710F648C1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CEA1C28F-90DE-4A86-8160-71B20A437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FDCE-C46E-4622-B179-B03333F13C2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200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852C386D-2ED2-4F6E-A3E5-FE3FC8E81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4245D-65FC-46DF-A3A3-FE88F583995B}" type="datetimeFigureOut">
              <a:rPr lang="sk-SK" smtClean="0"/>
              <a:t>6.4.2020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DBBEBF13-8B98-403B-A01F-66E105F0D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969AEACF-041F-4187-945E-C1EFDEABD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FDCE-C46E-4622-B179-B03333F13C2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90316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B69DC5-776A-4FA9-A52B-DC78060A4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FD9E928-2D0E-41FB-ABEB-23F885596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BA518068-FB5F-4DEE-AAA0-7065421766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1D6EAA93-AD42-4ECB-A63F-234D384B5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4245D-65FC-46DF-A3A3-FE88F583995B}" type="datetimeFigureOut">
              <a:rPr lang="sk-SK" smtClean="0"/>
              <a:t>6.4.2020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27D51701-5889-4F73-8EBD-C352BF4AF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773DF999-52D4-4826-B217-E3781F5A9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FDCE-C46E-4622-B179-B03333F13C2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30442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76441F-8B5F-4EED-BF0C-61EC66A60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35F3DA69-04AD-4446-9E4E-040F0011B9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FAA60230-C2F6-4290-A509-9DFA8373EC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21834666-75E6-4C9E-8130-34708FF06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4245D-65FC-46DF-A3A3-FE88F583995B}" type="datetimeFigureOut">
              <a:rPr lang="sk-SK" smtClean="0"/>
              <a:t>6.4.2020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B1BD6027-8928-4CB4-8DBF-4F348B838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EA51D12D-39E4-415C-B153-79DC7DC62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FDCE-C46E-4622-B179-B03333F13C2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32107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B8E48A-861D-456D-BF25-0DC571C84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E964B728-1D2F-4C53-AD9A-ADE7DCB647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AD52ECB-E048-4AD7-9915-9D281265A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4245D-65FC-46DF-A3A3-FE88F583995B}" type="datetimeFigureOut">
              <a:rPr lang="sk-SK" smtClean="0"/>
              <a:t>6.4.2020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17D52FE-4202-4546-9C03-C73748BCA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7B38545-A9CD-4E24-B48B-5F667C265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FDCE-C46E-4622-B179-B03333F13C2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02780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9A17B6FE-D861-4C3C-8E13-9E383810E8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57257161-FBE0-498E-9E91-57424F80B6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21E0C8C-C2CF-4161-A790-B7E40EDAA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4245D-65FC-46DF-A3A3-FE88F583995B}" type="datetimeFigureOut">
              <a:rPr lang="sk-SK" smtClean="0"/>
              <a:t>6.4.2020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CBFBC73-BEB4-48FC-A71C-44046409D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EB35B83-CFDB-4C3F-B08C-0EB8499EA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3FDCE-C46E-4622-B179-B03333F13C2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33177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A6FACF23-3F5D-4CF8-83D0-A75EF1477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62848E88-514D-4CBA-9661-8673111428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7C46115-558C-4A46-9C30-E33FB88A24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4245D-65FC-46DF-A3A3-FE88F583995B}" type="datetimeFigureOut">
              <a:rPr lang="sk-SK" smtClean="0"/>
              <a:t>6.4.2020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A7E84A7-5464-423C-BD1E-95185F5A29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26DB51F-F032-488B-A301-1696CE77F1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3FDCE-C46E-4622-B179-B03333F13C2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69915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BF8F6DE6-4134-4C75-9071-34F71FC2B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>
                <a:solidFill>
                  <a:schemeClr val="bg1"/>
                </a:solidFill>
              </a:rPr>
              <a:t>PRINES</a:t>
            </a:r>
          </a:p>
        </p:txBody>
      </p:sp>
      <p:sp>
        <p:nvSpPr>
          <p:cNvPr id="7" name="Zástupný objekt pre obsah 6">
            <a:extLst>
              <a:ext uri="{FF2B5EF4-FFF2-40B4-BE49-F238E27FC236}">
                <a16:creationId xmlns:a16="http://schemas.microsoft.com/office/drawing/2014/main" id="{CBF93D5D-B872-453C-AA1D-4AC7E9013D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4000" dirty="0">
                <a:solidFill>
                  <a:schemeClr val="bg1"/>
                </a:solidFill>
              </a:rPr>
              <a:t>rúško</a:t>
            </a:r>
          </a:p>
          <a:p>
            <a:r>
              <a:rPr lang="sk-SK" sz="4000" dirty="0">
                <a:solidFill>
                  <a:schemeClr val="bg1"/>
                </a:solidFill>
              </a:rPr>
              <a:t>dezinfekčný gél</a:t>
            </a:r>
          </a:p>
          <a:p>
            <a:r>
              <a:rPr lang="sk-SK" sz="4000" dirty="0">
                <a:solidFill>
                  <a:schemeClr val="bg1"/>
                </a:solidFill>
              </a:rPr>
              <a:t>kus ovocia</a:t>
            </a:r>
          </a:p>
          <a:p>
            <a:r>
              <a:rPr lang="sk-SK" sz="4000" dirty="0">
                <a:solidFill>
                  <a:schemeClr val="bg1"/>
                </a:solidFill>
              </a:rPr>
              <a:t>toaletný papier</a:t>
            </a:r>
          </a:p>
          <a:p>
            <a:r>
              <a:rPr lang="sk-SK" sz="4000" dirty="0">
                <a:solidFill>
                  <a:schemeClr val="bg1"/>
                </a:solidFill>
              </a:rPr>
              <a:t>(s) čím tráviš karanténu</a:t>
            </a:r>
          </a:p>
          <a:p>
            <a:r>
              <a:rPr lang="sk-SK" sz="4000" dirty="0">
                <a:solidFill>
                  <a:schemeClr val="bg1"/>
                </a:solidFill>
              </a:rPr>
              <a:t>čisté ponožky</a:t>
            </a:r>
          </a:p>
        </p:txBody>
      </p:sp>
    </p:spTree>
    <p:extLst>
      <p:ext uri="{BB962C8B-B14F-4D97-AF65-F5344CB8AC3E}">
        <p14:creationId xmlns:p14="http://schemas.microsoft.com/office/powerpoint/2010/main" val="1779301834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</Words>
  <Application>Microsoft Office PowerPoint</Application>
  <PresentationFormat>Širokouhlá</PresentationFormat>
  <Paragraphs>7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Motív Office</vt:lpstr>
      <vt:lpstr>PRINES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PRINES</dc:title>
  <dc:creator>Barbora Benešová</dc:creator>
  <cp:lastModifiedBy>Barbora Benešová</cp:lastModifiedBy>
  <cp:revision>1</cp:revision>
  <dcterms:created xsi:type="dcterms:W3CDTF">2020-04-06T15:26:20Z</dcterms:created>
  <dcterms:modified xsi:type="dcterms:W3CDTF">2020-04-06T15:29:04Z</dcterms:modified>
</cp:coreProperties>
</file>