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4"/>
  </p:notesMasterIdLst>
  <p:sldIdLst>
    <p:sldId id="256" r:id="rId2"/>
    <p:sldId id="268" r:id="rId3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Montserrat" panose="020B0604020202020204" charset="-18"/>
      <p:regular r:id="rId9"/>
      <p:bold r:id="rId10"/>
      <p:italic r:id="rId11"/>
      <p:boldItalic r:id="rId12"/>
    </p:embeddedFont>
    <p:embeddedFont>
      <p:font typeface="Montserrat Black" panose="020B0604020202020204" charset="-18"/>
      <p:bold r:id="rId13"/>
      <p:boldItalic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5c860be5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5c860be54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mp Title Layout">
  <p:cSld name="Camp Title Layou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mp Header Layout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ctrTitle"/>
          </p:nvPr>
        </p:nvSpPr>
        <p:spPr>
          <a:xfrm>
            <a:off x="1524000" y="1876301"/>
            <a:ext cx="9144000" cy="1633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463"/>
              </a:buClr>
              <a:buSzPts val="5400"/>
              <a:buFont typeface="Montserrat Black"/>
              <a:buNone/>
              <a:defRPr sz="5400" b="1" i="0">
                <a:solidFill>
                  <a:srgbClr val="1D446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4463"/>
              </a:buClr>
              <a:buSzPts val="3000"/>
              <a:buNone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mp Body Layout 01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716976" y="365125"/>
            <a:ext cx="763682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463"/>
              </a:buClr>
              <a:buSzPts val="4000"/>
              <a:buFont typeface="Montserrat Black"/>
              <a:buNone/>
              <a:defRPr sz="4000" b="1" i="0">
                <a:solidFill>
                  <a:srgbClr val="1D446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2006930" y="1825625"/>
            <a:ext cx="934687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9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mp Body Layout 02" type="twoObj">
  <p:cSld name="TWO_OBJECT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3800104" y="365125"/>
            <a:ext cx="755369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463"/>
              </a:buClr>
              <a:buSzPts val="4000"/>
              <a:buFont typeface="Montserrat Black"/>
              <a:buNone/>
              <a:defRPr sz="4000" b="1" i="0">
                <a:solidFill>
                  <a:srgbClr val="1D446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2256312" y="1825625"/>
            <a:ext cx="376348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9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191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4191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Char char="•"/>
              <a:defRPr sz="3000" b="0" i="0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942608" y="365125"/>
            <a:ext cx="741119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4463"/>
              </a:buClr>
              <a:buSzPts val="4000"/>
              <a:buFont typeface="Montserrat Black"/>
              <a:buNone/>
              <a:defRPr sz="4000" b="1" i="0" u="none" strike="noStrike" cap="none">
                <a:solidFill>
                  <a:srgbClr val="1D4463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434442" y="1825625"/>
            <a:ext cx="891935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4463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19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419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419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419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4463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rgbClr val="1D4463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3716976" y="365125"/>
            <a:ext cx="7636800" cy="13257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8"/>
          <p:cNvSpPr txBox="1">
            <a:spLocks noGrp="1"/>
          </p:cNvSpPr>
          <p:nvPr>
            <p:ph type="body" idx="1"/>
          </p:nvPr>
        </p:nvSpPr>
        <p:spPr>
          <a:xfrm>
            <a:off x="2006930" y="1825625"/>
            <a:ext cx="93468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Širokouhlá</PresentationFormat>
  <Paragraphs>0</Paragraphs>
  <Slides>2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</vt:i4>
      </vt:variant>
    </vt:vector>
  </HeadingPairs>
  <TitlesOfParts>
    <vt:vector size="7" baseType="lpstr">
      <vt:lpstr>Arial</vt:lpstr>
      <vt:lpstr>Montserrat</vt:lpstr>
      <vt:lpstr>Montserrat Black</vt:lpstr>
      <vt:lpstr>Calibri</vt:lpstr>
      <vt:lpstr>Office Theme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Barbora Benešová</dc:creator>
  <cp:lastModifiedBy>Barbora Benešová</cp:lastModifiedBy>
  <cp:revision>1</cp:revision>
  <dcterms:modified xsi:type="dcterms:W3CDTF">2020-03-17T13:33:47Z</dcterms:modified>
</cp:coreProperties>
</file>