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3"/>
  </p:notesMasterIdLst>
  <p:sldIdLst>
    <p:sldId id="299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1" autoAdjust="0"/>
    <p:restoredTop sz="90829" autoAdjust="0"/>
  </p:normalViewPr>
  <p:slideViewPr>
    <p:cSldViewPr snapToGrid="0">
      <p:cViewPr varScale="1">
        <p:scale>
          <a:sx n="78" d="100"/>
          <a:sy n="78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D8DF2-EEB2-4EC6-A0AE-0C703D9F9666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9E8D6-F106-4A50-AD56-936780A1954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20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Kaštieľ v Betliari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5633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Radničné námestie v Bardejove (Bardejov stačí)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9969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Červený Kláštor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9069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Lomnický štít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2062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Banská Štiavnica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9566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Bojnický Zámok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3596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6969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Mohyla Milana Rastislava Štefánika (Mohyla na bradle)</a:t>
            </a:r>
            <a:endParaRPr lang="sk-SK" b="0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2468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Rysy, chata pod Rysmi, vyhliadkové WC pri chate pod Rysmi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5250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/>
              <a:t>Vlkolínec</a:t>
            </a:r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3006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Haličský zámok (v Lučenci)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24166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Košice (hlavná ulica v Košiciach)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6816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Štrbské Pleso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24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7021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Levoča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886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/>
              <a:t>chmarošský</a:t>
            </a:r>
            <a:r>
              <a:rPr lang="sk-SK" dirty="0"/>
              <a:t> viadukt, </a:t>
            </a:r>
            <a:r>
              <a:rPr lang="sk-SK" dirty="0" err="1"/>
              <a:t>Telgártsky</a:t>
            </a:r>
            <a:r>
              <a:rPr lang="sk-SK" dirty="0"/>
              <a:t> viadukt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3299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Hrad Devín (Devín)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30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2237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Bratislava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32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69331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Chata pri zelenom plese, (</a:t>
            </a:r>
            <a:r>
              <a:rPr lang="sk-SK" dirty="0" err="1"/>
              <a:t>Brnčalka</a:t>
            </a:r>
            <a:r>
              <a:rPr lang="sk-SK" dirty="0"/>
              <a:t>), Zelené pleso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34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44057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Opera slovenského národného divadla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36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09077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Spišský hrad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38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7397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Štátne divadlo Košice (divadlo v Košiciach)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8D6-F106-4A50-AD56-936780A19545}" type="slidenum">
              <a:rPr lang="sk-SK" smtClean="0"/>
              <a:t>40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6233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2918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925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4647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583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950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727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8819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683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001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243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9594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0BC4F2A-609D-40A5-9EAD-E2299E49F8D5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5A662A9-3396-4CD3-A58C-F0429AF8969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915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betliar-ka%C5%A1tie%C4%BE-z%C3%A1mok-pamiatka-2397991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ixabay.com/sk/photos/slovensko-bardejov-architekt%C3%BAra-479357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%C4%8Derven%C3%BD-kl%C3%A1%C5%A1tor-slovensko-pamiatky-3554657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lomnick%C3%BD-%C5%A1t%C3%ADt-lanovka-hory-4443925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ulica-mesto-bansk%C3%A1-%C5%A1tiavnica-ve%C4%8Der-2105360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bojnice-slovensko-hrad-modr%C3%A1-obloha-1613939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k.wikipedia.org/wiki/Mohyla_Milana_Rastislava_%C5%A0tef%C3%A1nika_(Bradlo)#/media/S%C3%BAbor:Mohyla_Milana_Rastislava_Stefanika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pixabay.com/sk/photos/na-%C5%A1%C3%ADrku-hory-vidieku-skaly-5573786/" TargetMode="External"/><Relationship Id="rId1" Type="http://schemas.openxmlformats.org/officeDocument/2006/relationships/slideLayout" Target="../slideLayouts/slideLayout6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ixabay.com/sk/photos/na-%C5%A1%C3%ADrku-hory-vidieku-skaly-5573786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vlkolinec-skanzen-dedina-cestovanie-4740275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hali%C4%8Dsk%C3%BD-z%C3%A1mok-hali%C4%8D-lu%C4%8Denec-1695806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voda-ko%C5%A1ice-main-street-slovensko-177086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vysok%C3%A9-tatry-tatry-pleso-4549310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levoka-slovensko-m%C4%9Bsto-kult%C3%BAra-3100818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most-telg%C3%A1rt-slovensko-%C5%BEelezni%C4%8Dnej-5330196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hrad-hist%C3%B3rie-pevnos%C5%A5-kame%C5%88-star%C3%A9-4010175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bratislava-slovensko-1569359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pleso-hory-slovensko-vysok%C3%A9-tatry-3223538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bratislava-divadlo-ve%C4%8Der-slovensko-1768968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spi%C5%A1sk%C3%BD-hrad-slovensko-unesco-1633042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photos/budova-font%C3%A1na-m%C4%9Bsto-cestovanie-4437724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692615-F19E-4EC2-9B08-575E75023E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Poznáš dobre Slovensko?</a:t>
            </a:r>
          </a:p>
        </p:txBody>
      </p:sp>
    </p:spTree>
    <p:extLst>
      <p:ext uri="{BB962C8B-B14F-4D97-AF65-F5344CB8AC3E}">
        <p14:creationId xmlns:p14="http://schemas.microsoft.com/office/powerpoint/2010/main" val="1139285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8DE86A-B174-459D-9965-56183CA0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400"/>
            <a:ext cx="7729728" cy="1188720"/>
          </a:xfrm>
        </p:spPr>
        <p:txBody>
          <a:bodyPr/>
          <a:lstStyle/>
          <a:p>
            <a:r>
              <a:rPr lang="sk-SK" dirty="0"/>
              <a:t>Aký kút Slovenska je na obrázku?</a:t>
            </a:r>
          </a:p>
        </p:txBody>
      </p:sp>
      <p:pic>
        <p:nvPicPr>
          <p:cNvPr id="4" name="Obrázok 3" descr="Obrázok, na ktorom je strom, trávnik, vonkajšie, budova&#10;&#10;Automaticky generovaný popis">
            <a:extLst>
              <a:ext uri="{FF2B5EF4-FFF2-40B4-BE49-F238E27FC236}">
                <a16:creationId xmlns:a16="http://schemas.microsoft.com/office/drawing/2014/main" id="{C5E34F70-B645-48A0-9984-B3A8DE047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90" y="1457996"/>
            <a:ext cx="9624540" cy="5400000"/>
          </a:xfrm>
          <a:prstGeom prst="rect">
            <a:avLst/>
          </a:prstGeom>
        </p:spPr>
      </p:pic>
      <p:sp>
        <p:nvSpPr>
          <p:cNvPr id="9" name="Obdĺžnik: zaoblené rohy 8">
            <a:hlinkClick r:id="rId4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2032E1AF-A159-4EBD-97D3-0C11421DE428}"/>
              </a:ext>
            </a:extLst>
          </p:cNvPr>
          <p:cNvSpPr/>
          <p:nvPr/>
        </p:nvSpPr>
        <p:spPr>
          <a:xfrm>
            <a:off x="1260087" y="144546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5" name="Obdĺžnik 34">
            <a:extLst>
              <a:ext uri="{FF2B5EF4-FFF2-40B4-BE49-F238E27FC236}">
                <a16:creationId xmlns:a16="http://schemas.microsoft.com/office/drawing/2014/main" id="{12209217-AE92-4531-BF37-35D4C628709C}"/>
              </a:ext>
            </a:extLst>
          </p:cNvPr>
          <p:cNvSpPr/>
          <p:nvPr/>
        </p:nvSpPr>
        <p:spPr>
          <a:xfrm>
            <a:off x="2640401" y="144546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6" name="Obdĺžnik 35">
            <a:extLst>
              <a:ext uri="{FF2B5EF4-FFF2-40B4-BE49-F238E27FC236}">
                <a16:creationId xmlns:a16="http://schemas.microsoft.com/office/drawing/2014/main" id="{2ADDD958-7837-4B08-B096-FAA465CDCCA2}"/>
              </a:ext>
            </a:extLst>
          </p:cNvPr>
          <p:cNvSpPr/>
          <p:nvPr/>
        </p:nvSpPr>
        <p:spPr>
          <a:xfrm>
            <a:off x="4020714" y="144546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7" name="Obdĺžnik 36">
            <a:extLst>
              <a:ext uri="{FF2B5EF4-FFF2-40B4-BE49-F238E27FC236}">
                <a16:creationId xmlns:a16="http://schemas.microsoft.com/office/drawing/2014/main" id="{143AD5E1-A2A5-4DF4-91C6-2ED671C1BFD1}"/>
              </a:ext>
            </a:extLst>
          </p:cNvPr>
          <p:cNvSpPr/>
          <p:nvPr/>
        </p:nvSpPr>
        <p:spPr>
          <a:xfrm>
            <a:off x="5401028" y="144546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8" name="Obdĺžnik 37">
            <a:extLst>
              <a:ext uri="{FF2B5EF4-FFF2-40B4-BE49-F238E27FC236}">
                <a16:creationId xmlns:a16="http://schemas.microsoft.com/office/drawing/2014/main" id="{C7493212-79E1-41FA-92DC-EEB413F4B8CE}"/>
              </a:ext>
            </a:extLst>
          </p:cNvPr>
          <p:cNvSpPr/>
          <p:nvPr/>
        </p:nvSpPr>
        <p:spPr>
          <a:xfrm>
            <a:off x="6781341" y="144546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9" name="Obdĺžnik 38">
            <a:extLst>
              <a:ext uri="{FF2B5EF4-FFF2-40B4-BE49-F238E27FC236}">
                <a16:creationId xmlns:a16="http://schemas.microsoft.com/office/drawing/2014/main" id="{721F8702-A759-4D8F-AAA7-7AB4E7B8D9CB}"/>
              </a:ext>
            </a:extLst>
          </p:cNvPr>
          <p:cNvSpPr/>
          <p:nvPr/>
        </p:nvSpPr>
        <p:spPr>
          <a:xfrm>
            <a:off x="8175277" y="144546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0" name="Obdĺžnik 39">
            <a:extLst>
              <a:ext uri="{FF2B5EF4-FFF2-40B4-BE49-F238E27FC236}">
                <a16:creationId xmlns:a16="http://schemas.microsoft.com/office/drawing/2014/main" id="{B7EFA624-75CD-45C4-93C6-88B886D0DBC4}"/>
              </a:ext>
            </a:extLst>
          </p:cNvPr>
          <p:cNvSpPr/>
          <p:nvPr/>
        </p:nvSpPr>
        <p:spPr>
          <a:xfrm>
            <a:off x="9569213" y="144546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1" name="Obdĺžnik 40">
            <a:extLst>
              <a:ext uri="{FF2B5EF4-FFF2-40B4-BE49-F238E27FC236}">
                <a16:creationId xmlns:a16="http://schemas.microsoft.com/office/drawing/2014/main" id="{AB154854-8AE8-4EBE-98C4-C144042BDC10}"/>
              </a:ext>
            </a:extLst>
          </p:cNvPr>
          <p:cNvSpPr/>
          <p:nvPr/>
        </p:nvSpPr>
        <p:spPr>
          <a:xfrm>
            <a:off x="1260087" y="280193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2" name="Obdĺžnik 41">
            <a:extLst>
              <a:ext uri="{FF2B5EF4-FFF2-40B4-BE49-F238E27FC236}">
                <a16:creationId xmlns:a16="http://schemas.microsoft.com/office/drawing/2014/main" id="{BCC1E27D-36DD-4FDD-9931-AF83B4CA68B5}"/>
              </a:ext>
            </a:extLst>
          </p:cNvPr>
          <p:cNvSpPr/>
          <p:nvPr/>
        </p:nvSpPr>
        <p:spPr>
          <a:xfrm>
            <a:off x="2640401" y="280193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3" name="Obdĺžnik 42">
            <a:extLst>
              <a:ext uri="{FF2B5EF4-FFF2-40B4-BE49-F238E27FC236}">
                <a16:creationId xmlns:a16="http://schemas.microsoft.com/office/drawing/2014/main" id="{DA912A62-FFD3-4E46-BB4E-20BE33BB6864}"/>
              </a:ext>
            </a:extLst>
          </p:cNvPr>
          <p:cNvSpPr/>
          <p:nvPr/>
        </p:nvSpPr>
        <p:spPr>
          <a:xfrm>
            <a:off x="4027432" y="280193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4" name="Obdĺžnik 43">
            <a:extLst>
              <a:ext uri="{FF2B5EF4-FFF2-40B4-BE49-F238E27FC236}">
                <a16:creationId xmlns:a16="http://schemas.microsoft.com/office/drawing/2014/main" id="{2FD94763-0455-4887-8635-E7C664147304}"/>
              </a:ext>
            </a:extLst>
          </p:cNvPr>
          <p:cNvSpPr/>
          <p:nvPr/>
        </p:nvSpPr>
        <p:spPr>
          <a:xfrm>
            <a:off x="5414463" y="280193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5" name="Obdĺžnik 44">
            <a:extLst>
              <a:ext uri="{FF2B5EF4-FFF2-40B4-BE49-F238E27FC236}">
                <a16:creationId xmlns:a16="http://schemas.microsoft.com/office/drawing/2014/main" id="{AFAD0CFE-36FF-43A7-A067-90A099D9ADC0}"/>
              </a:ext>
            </a:extLst>
          </p:cNvPr>
          <p:cNvSpPr/>
          <p:nvPr/>
        </p:nvSpPr>
        <p:spPr>
          <a:xfrm>
            <a:off x="6799380" y="280193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6" name="Obdĺžnik 45">
            <a:extLst>
              <a:ext uri="{FF2B5EF4-FFF2-40B4-BE49-F238E27FC236}">
                <a16:creationId xmlns:a16="http://schemas.microsoft.com/office/drawing/2014/main" id="{4CCE6366-0F70-43D3-8DBC-FD8ED921D9C8}"/>
              </a:ext>
            </a:extLst>
          </p:cNvPr>
          <p:cNvSpPr/>
          <p:nvPr/>
        </p:nvSpPr>
        <p:spPr>
          <a:xfrm>
            <a:off x="8184297" y="280193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7" name="Obdĺžnik 46">
            <a:extLst>
              <a:ext uri="{FF2B5EF4-FFF2-40B4-BE49-F238E27FC236}">
                <a16:creationId xmlns:a16="http://schemas.microsoft.com/office/drawing/2014/main" id="{9C8774BF-7B73-448A-9D03-838264D26407}"/>
              </a:ext>
            </a:extLst>
          </p:cNvPr>
          <p:cNvSpPr/>
          <p:nvPr/>
        </p:nvSpPr>
        <p:spPr>
          <a:xfrm>
            <a:off x="9569214" y="280193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8" name="Obdĺžnik 47">
            <a:extLst>
              <a:ext uri="{FF2B5EF4-FFF2-40B4-BE49-F238E27FC236}">
                <a16:creationId xmlns:a16="http://schemas.microsoft.com/office/drawing/2014/main" id="{9BF93C6D-F871-47B2-9BB7-223DB5BD002E}"/>
              </a:ext>
            </a:extLst>
          </p:cNvPr>
          <p:cNvSpPr/>
          <p:nvPr/>
        </p:nvSpPr>
        <p:spPr>
          <a:xfrm>
            <a:off x="1255484" y="415841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9" name="Obdĺžnik 48">
            <a:extLst>
              <a:ext uri="{FF2B5EF4-FFF2-40B4-BE49-F238E27FC236}">
                <a16:creationId xmlns:a16="http://schemas.microsoft.com/office/drawing/2014/main" id="{0EE7CFF0-9B4F-41E4-8009-16A2639FA940}"/>
              </a:ext>
            </a:extLst>
          </p:cNvPr>
          <p:cNvSpPr/>
          <p:nvPr/>
        </p:nvSpPr>
        <p:spPr>
          <a:xfrm>
            <a:off x="2635798" y="415841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0" name="Obdĺžnik 49">
            <a:extLst>
              <a:ext uri="{FF2B5EF4-FFF2-40B4-BE49-F238E27FC236}">
                <a16:creationId xmlns:a16="http://schemas.microsoft.com/office/drawing/2014/main" id="{91837CD9-23A3-4BA6-B56B-665AB8F73D5D}"/>
              </a:ext>
            </a:extLst>
          </p:cNvPr>
          <p:cNvSpPr/>
          <p:nvPr/>
        </p:nvSpPr>
        <p:spPr>
          <a:xfrm>
            <a:off x="4016111" y="415841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1" name="Obdĺžnik 50">
            <a:extLst>
              <a:ext uri="{FF2B5EF4-FFF2-40B4-BE49-F238E27FC236}">
                <a16:creationId xmlns:a16="http://schemas.microsoft.com/office/drawing/2014/main" id="{D0F89911-5718-41B9-B2E3-F92F0F99FD0A}"/>
              </a:ext>
            </a:extLst>
          </p:cNvPr>
          <p:cNvSpPr/>
          <p:nvPr/>
        </p:nvSpPr>
        <p:spPr>
          <a:xfrm>
            <a:off x="5396425" y="415841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2" name="Obdĺžnik 51">
            <a:extLst>
              <a:ext uri="{FF2B5EF4-FFF2-40B4-BE49-F238E27FC236}">
                <a16:creationId xmlns:a16="http://schemas.microsoft.com/office/drawing/2014/main" id="{839EAFBA-4C93-46C8-A4CD-C69DD878ABBE}"/>
              </a:ext>
            </a:extLst>
          </p:cNvPr>
          <p:cNvSpPr/>
          <p:nvPr/>
        </p:nvSpPr>
        <p:spPr>
          <a:xfrm>
            <a:off x="6776738" y="415841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3" name="Obdĺžnik 52">
            <a:extLst>
              <a:ext uri="{FF2B5EF4-FFF2-40B4-BE49-F238E27FC236}">
                <a16:creationId xmlns:a16="http://schemas.microsoft.com/office/drawing/2014/main" id="{BDA7E010-2725-405E-95E3-2845CD70ECC9}"/>
              </a:ext>
            </a:extLst>
          </p:cNvPr>
          <p:cNvSpPr/>
          <p:nvPr/>
        </p:nvSpPr>
        <p:spPr>
          <a:xfrm>
            <a:off x="8170674" y="415841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4" name="Obdĺžnik 53">
            <a:extLst>
              <a:ext uri="{FF2B5EF4-FFF2-40B4-BE49-F238E27FC236}">
                <a16:creationId xmlns:a16="http://schemas.microsoft.com/office/drawing/2014/main" id="{5063DDB5-0834-42C6-967E-7444DF93E946}"/>
              </a:ext>
            </a:extLst>
          </p:cNvPr>
          <p:cNvSpPr/>
          <p:nvPr/>
        </p:nvSpPr>
        <p:spPr>
          <a:xfrm>
            <a:off x="9523970" y="4158410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5" name="Obdĺžnik 54">
            <a:extLst>
              <a:ext uri="{FF2B5EF4-FFF2-40B4-BE49-F238E27FC236}">
                <a16:creationId xmlns:a16="http://schemas.microsoft.com/office/drawing/2014/main" id="{6F723465-BE93-4202-B928-ADA1D12B4458}"/>
              </a:ext>
            </a:extLst>
          </p:cNvPr>
          <p:cNvSpPr/>
          <p:nvPr/>
        </p:nvSpPr>
        <p:spPr>
          <a:xfrm>
            <a:off x="1255484" y="551488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6" name="Obdĺžnik 55">
            <a:extLst>
              <a:ext uri="{FF2B5EF4-FFF2-40B4-BE49-F238E27FC236}">
                <a16:creationId xmlns:a16="http://schemas.microsoft.com/office/drawing/2014/main" id="{1C34FE44-A8E2-4A96-8695-B9208C8F50F3}"/>
              </a:ext>
            </a:extLst>
          </p:cNvPr>
          <p:cNvSpPr/>
          <p:nvPr/>
        </p:nvSpPr>
        <p:spPr>
          <a:xfrm>
            <a:off x="2635798" y="551488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7" name="Obdĺžnik 56">
            <a:extLst>
              <a:ext uri="{FF2B5EF4-FFF2-40B4-BE49-F238E27FC236}">
                <a16:creationId xmlns:a16="http://schemas.microsoft.com/office/drawing/2014/main" id="{A2274EA9-42D1-490C-BE5A-69CB02451604}"/>
              </a:ext>
            </a:extLst>
          </p:cNvPr>
          <p:cNvSpPr/>
          <p:nvPr/>
        </p:nvSpPr>
        <p:spPr>
          <a:xfrm>
            <a:off x="4022829" y="551488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8" name="Obdĺžnik 57">
            <a:extLst>
              <a:ext uri="{FF2B5EF4-FFF2-40B4-BE49-F238E27FC236}">
                <a16:creationId xmlns:a16="http://schemas.microsoft.com/office/drawing/2014/main" id="{9DC9580C-C558-4FA8-BA08-253827B2E48D}"/>
              </a:ext>
            </a:extLst>
          </p:cNvPr>
          <p:cNvSpPr/>
          <p:nvPr/>
        </p:nvSpPr>
        <p:spPr>
          <a:xfrm>
            <a:off x="5409860" y="551488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9" name="Obdĺžnik 58">
            <a:extLst>
              <a:ext uri="{FF2B5EF4-FFF2-40B4-BE49-F238E27FC236}">
                <a16:creationId xmlns:a16="http://schemas.microsoft.com/office/drawing/2014/main" id="{14F654DC-D608-42D6-96FD-2F1008E1A309}"/>
              </a:ext>
            </a:extLst>
          </p:cNvPr>
          <p:cNvSpPr/>
          <p:nvPr/>
        </p:nvSpPr>
        <p:spPr>
          <a:xfrm>
            <a:off x="6794777" y="551488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0" name="Obdĺžnik 59">
            <a:extLst>
              <a:ext uri="{FF2B5EF4-FFF2-40B4-BE49-F238E27FC236}">
                <a16:creationId xmlns:a16="http://schemas.microsoft.com/office/drawing/2014/main" id="{C418BB87-631E-4D8A-BC02-CEBF476E88FC}"/>
              </a:ext>
            </a:extLst>
          </p:cNvPr>
          <p:cNvSpPr/>
          <p:nvPr/>
        </p:nvSpPr>
        <p:spPr>
          <a:xfrm>
            <a:off x="8179694" y="551488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1" name="Obdĺžnik 60">
            <a:extLst>
              <a:ext uri="{FF2B5EF4-FFF2-40B4-BE49-F238E27FC236}">
                <a16:creationId xmlns:a16="http://schemas.microsoft.com/office/drawing/2014/main" id="{C5042947-27D0-40E7-8E02-4B06F69ADCEE}"/>
              </a:ext>
            </a:extLst>
          </p:cNvPr>
          <p:cNvSpPr/>
          <p:nvPr/>
        </p:nvSpPr>
        <p:spPr>
          <a:xfrm>
            <a:off x="9523971" y="5514885"/>
            <a:ext cx="142830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6" name="Ovál 65">
            <a:extLst>
              <a:ext uri="{FF2B5EF4-FFF2-40B4-BE49-F238E27FC236}">
                <a16:creationId xmlns:a16="http://schemas.microsoft.com/office/drawing/2014/main" id="{F3330CA6-129C-4448-A4D0-F89E2C33C93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67" name="Ovál 66">
            <a:extLst>
              <a:ext uri="{FF2B5EF4-FFF2-40B4-BE49-F238E27FC236}">
                <a16:creationId xmlns:a16="http://schemas.microsoft.com/office/drawing/2014/main" id="{CA9D89E8-8C93-475B-BE67-0881A69C469A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68" name="Ovál 67">
            <a:extLst>
              <a:ext uri="{FF2B5EF4-FFF2-40B4-BE49-F238E27FC236}">
                <a16:creationId xmlns:a16="http://schemas.microsoft.com/office/drawing/2014/main" id="{BB9B8C40-F1AD-49C3-BFD1-B7D18E8878C9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69" name="Ovál 68">
            <a:extLst>
              <a:ext uri="{FF2B5EF4-FFF2-40B4-BE49-F238E27FC236}">
                <a16:creationId xmlns:a16="http://schemas.microsoft.com/office/drawing/2014/main" id="{0314721B-CF02-4C23-BCBA-C601DD05C06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70" name="Ovál 69">
            <a:extLst>
              <a:ext uri="{FF2B5EF4-FFF2-40B4-BE49-F238E27FC236}">
                <a16:creationId xmlns:a16="http://schemas.microsoft.com/office/drawing/2014/main" id="{4C82DC3D-1F65-403D-8ED2-A41A4BD909D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71" name="Ovál 70">
            <a:extLst>
              <a:ext uri="{FF2B5EF4-FFF2-40B4-BE49-F238E27FC236}">
                <a16:creationId xmlns:a16="http://schemas.microsoft.com/office/drawing/2014/main" id="{52529E6A-7775-4B44-ADF2-38436A2DDC5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72" name="Ovál 71">
            <a:extLst>
              <a:ext uri="{FF2B5EF4-FFF2-40B4-BE49-F238E27FC236}">
                <a16:creationId xmlns:a16="http://schemas.microsoft.com/office/drawing/2014/main" id="{25A495BB-95D1-4E87-AD2E-7C5E10C35C0E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73" name="Ovál 72">
            <a:extLst>
              <a:ext uri="{FF2B5EF4-FFF2-40B4-BE49-F238E27FC236}">
                <a16:creationId xmlns:a16="http://schemas.microsoft.com/office/drawing/2014/main" id="{E7FD8BBB-E722-4F78-9916-0298F983CE4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74" name="Ovál 73">
            <a:extLst>
              <a:ext uri="{FF2B5EF4-FFF2-40B4-BE49-F238E27FC236}">
                <a16:creationId xmlns:a16="http://schemas.microsoft.com/office/drawing/2014/main" id="{5E19E42B-70D0-42E6-8571-C05BF2673D08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75" name="Ovál 74">
            <a:extLst>
              <a:ext uri="{FF2B5EF4-FFF2-40B4-BE49-F238E27FC236}">
                <a16:creationId xmlns:a16="http://schemas.microsoft.com/office/drawing/2014/main" id="{BC7C2840-FCE9-4C5E-87F0-4735B6848C02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76" name="Ovál 75">
            <a:extLst>
              <a:ext uri="{FF2B5EF4-FFF2-40B4-BE49-F238E27FC236}">
                <a16:creationId xmlns:a16="http://schemas.microsoft.com/office/drawing/2014/main" id="{A2C412DB-01EB-4A26-A645-BDEF2F88BC9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77" name="Ovál 76">
            <a:extLst>
              <a:ext uri="{FF2B5EF4-FFF2-40B4-BE49-F238E27FC236}">
                <a16:creationId xmlns:a16="http://schemas.microsoft.com/office/drawing/2014/main" id="{8F1C8823-D9CC-4797-A35A-CCED402831B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78" name="Ovál 77">
            <a:extLst>
              <a:ext uri="{FF2B5EF4-FFF2-40B4-BE49-F238E27FC236}">
                <a16:creationId xmlns:a16="http://schemas.microsoft.com/office/drawing/2014/main" id="{B8F6A514-EE7D-459E-A611-7FAB5E07CCDD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79" name="Ovál 78">
            <a:extLst>
              <a:ext uri="{FF2B5EF4-FFF2-40B4-BE49-F238E27FC236}">
                <a16:creationId xmlns:a16="http://schemas.microsoft.com/office/drawing/2014/main" id="{F451247E-0E6A-44F7-9405-E9A7F7BB1043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80" name="Ovál 79">
            <a:extLst>
              <a:ext uri="{FF2B5EF4-FFF2-40B4-BE49-F238E27FC236}">
                <a16:creationId xmlns:a16="http://schemas.microsoft.com/office/drawing/2014/main" id="{25B1E8B1-6C70-49FD-8551-CD2F517FEB23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81" name="Ovál 80">
            <a:extLst>
              <a:ext uri="{FF2B5EF4-FFF2-40B4-BE49-F238E27FC236}">
                <a16:creationId xmlns:a16="http://schemas.microsoft.com/office/drawing/2014/main" id="{06A02A98-FCF3-4E99-A19B-073EE89E3FF5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82" name="Ovál 81">
            <a:extLst>
              <a:ext uri="{FF2B5EF4-FFF2-40B4-BE49-F238E27FC236}">
                <a16:creationId xmlns:a16="http://schemas.microsoft.com/office/drawing/2014/main" id="{F2416622-85B9-4791-AA96-7E88C24991F7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83" name="Ovál 82">
            <a:extLst>
              <a:ext uri="{FF2B5EF4-FFF2-40B4-BE49-F238E27FC236}">
                <a16:creationId xmlns:a16="http://schemas.microsoft.com/office/drawing/2014/main" id="{F6ACF5A6-0C54-4370-8FAF-AD4468933327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84" name="Ovál 83">
            <a:extLst>
              <a:ext uri="{FF2B5EF4-FFF2-40B4-BE49-F238E27FC236}">
                <a16:creationId xmlns:a16="http://schemas.microsoft.com/office/drawing/2014/main" id="{08CA163E-07CD-4207-ABAF-E4B8A9CC0065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85" name="Ovál 84">
            <a:extLst>
              <a:ext uri="{FF2B5EF4-FFF2-40B4-BE49-F238E27FC236}">
                <a16:creationId xmlns:a16="http://schemas.microsoft.com/office/drawing/2014/main" id="{B1906EAB-3D54-4E08-8891-902616183F36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86" name="Ovál 85">
            <a:extLst>
              <a:ext uri="{FF2B5EF4-FFF2-40B4-BE49-F238E27FC236}">
                <a16:creationId xmlns:a16="http://schemas.microsoft.com/office/drawing/2014/main" id="{68846DBF-63CC-4F7F-AC3A-C4BCA1A3F564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87" name="Ovál 86">
            <a:extLst>
              <a:ext uri="{FF2B5EF4-FFF2-40B4-BE49-F238E27FC236}">
                <a16:creationId xmlns:a16="http://schemas.microsoft.com/office/drawing/2014/main" id="{47F96546-EAFD-4AF6-85BE-69F18C2D370B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88" name="Ovál 87">
            <a:extLst>
              <a:ext uri="{FF2B5EF4-FFF2-40B4-BE49-F238E27FC236}">
                <a16:creationId xmlns:a16="http://schemas.microsoft.com/office/drawing/2014/main" id="{9C0ACC41-DED4-436B-93F6-F93832736049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89" name="Ovál 88">
            <a:extLst>
              <a:ext uri="{FF2B5EF4-FFF2-40B4-BE49-F238E27FC236}">
                <a16:creationId xmlns:a16="http://schemas.microsoft.com/office/drawing/2014/main" id="{FDA354A5-25AB-49C5-804C-517A2CBD7154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90" name="Ovál 89">
            <a:extLst>
              <a:ext uri="{FF2B5EF4-FFF2-40B4-BE49-F238E27FC236}">
                <a16:creationId xmlns:a16="http://schemas.microsoft.com/office/drawing/2014/main" id="{CBAFD3BD-7ECC-469D-A76A-DE49527CE285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91" name="Ovál 90">
            <a:extLst>
              <a:ext uri="{FF2B5EF4-FFF2-40B4-BE49-F238E27FC236}">
                <a16:creationId xmlns:a16="http://schemas.microsoft.com/office/drawing/2014/main" id="{DFED6727-DFB2-4148-AFD3-5E3068AE2D3D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92" name="Ovál 91">
            <a:extLst>
              <a:ext uri="{FF2B5EF4-FFF2-40B4-BE49-F238E27FC236}">
                <a16:creationId xmlns:a16="http://schemas.microsoft.com/office/drawing/2014/main" id="{A8D20EC5-378C-4341-B220-3F1A516DD35A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93" name="Ovál 92">
            <a:extLst>
              <a:ext uri="{FF2B5EF4-FFF2-40B4-BE49-F238E27FC236}">
                <a16:creationId xmlns:a16="http://schemas.microsoft.com/office/drawing/2014/main" id="{B3C67F67-72DA-4EE9-8308-1A572C147826}"/>
              </a:ext>
            </a:extLst>
          </p:cNvPr>
          <p:cNvSpPr/>
          <p:nvPr/>
        </p:nvSpPr>
        <p:spPr>
          <a:xfrm>
            <a:off x="186536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0616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Kaštieľ v Betliari</a:t>
            </a:r>
          </a:p>
        </p:txBody>
      </p:sp>
      <p:pic>
        <p:nvPicPr>
          <p:cNvPr id="49" name="Obrázok 48" descr="Obrázok, na ktorom je strom, trávnik, vonkajšie, budova&#10;&#10;Automaticky generovaný popis">
            <a:extLst>
              <a:ext uri="{FF2B5EF4-FFF2-40B4-BE49-F238E27FC236}">
                <a16:creationId xmlns:a16="http://schemas.microsoft.com/office/drawing/2014/main" id="{736EE11D-DA9D-47B6-A6E9-87B8D0DD5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90" y="1457996"/>
            <a:ext cx="9586685" cy="5400000"/>
          </a:xfrm>
          <a:prstGeom prst="rect">
            <a:avLst/>
          </a:prstGeom>
        </p:spPr>
      </p:pic>
      <p:sp>
        <p:nvSpPr>
          <p:cNvPr id="3" name="BlokTextu 2">
            <a:hlinkClick r:id="rId3"/>
            <a:extLst>
              <a:ext uri="{FF2B5EF4-FFF2-40B4-BE49-F238E27FC236}">
                <a16:creationId xmlns:a16="http://schemas.microsoft.com/office/drawing/2014/main" id="{2953E836-030D-4BB0-AF22-895528FD4B1B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406695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8DE86A-B174-459D-9965-56183CA0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400"/>
            <a:ext cx="7729728" cy="1188720"/>
          </a:xfrm>
        </p:spPr>
        <p:txBody>
          <a:bodyPr/>
          <a:lstStyle/>
          <a:p>
            <a:r>
              <a:rPr lang="sk-SK" dirty="0"/>
              <a:t>Aký kút Slovenska je na obrázku?</a:t>
            </a:r>
          </a:p>
        </p:txBody>
      </p:sp>
      <p:sp>
        <p:nvSpPr>
          <p:cNvPr id="9" name="Obdĺžnik: zaoblené rohy 8">
            <a:hlinkClick r:id="rId2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5" name="Obrázok 4" descr="Obrázok, na ktorom je obloha, vonkajšie, budova, dom&#10;&#10;Automaticky generovaný popis">
            <a:extLst>
              <a:ext uri="{FF2B5EF4-FFF2-40B4-BE49-F238E27FC236}">
                <a16:creationId xmlns:a16="http://schemas.microsoft.com/office/drawing/2014/main" id="{5864D277-8E54-41E9-A0E7-28A45955E4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6" b="10223"/>
          <a:stretch/>
        </p:blipFill>
        <p:spPr>
          <a:xfrm>
            <a:off x="1272076" y="1458000"/>
            <a:ext cx="9572905" cy="5400000"/>
          </a:xfrm>
          <a:prstGeom prst="rect">
            <a:avLst/>
          </a:prstGeom>
        </p:spPr>
      </p:pic>
      <p:sp>
        <p:nvSpPr>
          <p:cNvPr id="36" name="Obdĺžnik 35">
            <a:extLst>
              <a:ext uri="{FF2B5EF4-FFF2-40B4-BE49-F238E27FC236}">
                <a16:creationId xmlns:a16="http://schemas.microsoft.com/office/drawing/2014/main" id="{2EFBDC72-3C25-47F4-8E36-DB11F3E7E83F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7" name="Obdĺžnik 36">
            <a:extLst>
              <a:ext uri="{FF2B5EF4-FFF2-40B4-BE49-F238E27FC236}">
                <a16:creationId xmlns:a16="http://schemas.microsoft.com/office/drawing/2014/main" id="{D228DFE2-7CB4-4431-8D96-BC79F45D1A74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8" name="Obdĺžnik 37">
            <a:extLst>
              <a:ext uri="{FF2B5EF4-FFF2-40B4-BE49-F238E27FC236}">
                <a16:creationId xmlns:a16="http://schemas.microsoft.com/office/drawing/2014/main" id="{2A9878C7-EC99-4E3B-B5F1-13CE8CE3E965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9" name="Obdĺžnik 38">
            <a:extLst>
              <a:ext uri="{FF2B5EF4-FFF2-40B4-BE49-F238E27FC236}">
                <a16:creationId xmlns:a16="http://schemas.microsoft.com/office/drawing/2014/main" id="{AF9F1FC8-03DA-4AF8-A4D9-4AC1A7C7A024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0" name="Obdĺžnik 39">
            <a:extLst>
              <a:ext uri="{FF2B5EF4-FFF2-40B4-BE49-F238E27FC236}">
                <a16:creationId xmlns:a16="http://schemas.microsoft.com/office/drawing/2014/main" id="{3074E657-462E-409F-BD52-A6F67D07AE81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1" name="Obdĺžnik 40">
            <a:extLst>
              <a:ext uri="{FF2B5EF4-FFF2-40B4-BE49-F238E27FC236}">
                <a16:creationId xmlns:a16="http://schemas.microsoft.com/office/drawing/2014/main" id="{86A04498-944E-44C6-B2AA-246C516058A8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2" name="Obdĺžnik 41">
            <a:extLst>
              <a:ext uri="{FF2B5EF4-FFF2-40B4-BE49-F238E27FC236}">
                <a16:creationId xmlns:a16="http://schemas.microsoft.com/office/drawing/2014/main" id="{A347C04B-C681-48A0-8199-B73E8775A722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3" name="Obdĺžnik 42">
            <a:extLst>
              <a:ext uri="{FF2B5EF4-FFF2-40B4-BE49-F238E27FC236}">
                <a16:creationId xmlns:a16="http://schemas.microsoft.com/office/drawing/2014/main" id="{C827A125-8375-48A0-9EFF-C67DC86F55FE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4" name="Obdĺžnik 43">
            <a:extLst>
              <a:ext uri="{FF2B5EF4-FFF2-40B4-BE49-F238E27FC236}">
                <a16:creationId xmlns:a16="http://schemas.microsoft.com/office/drawing/2014/main" id="{4D7D0F41-1798-48C0-82F8-8FBCCC3CB0E9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5" name="Obdĺžnik 44">
            <a:extLst>
              <a:ext uri="{FF2B5EF4-FFF2-40B4-BE49-F238E27FC236}">
                <a16:creationId xmlns:a16="http://schemas.microsoft.com/office/drawing/2014/main" id="{938BD7D6-FD61-4721-AA77-E302D4A68007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6" name="Obdĺžnik 45">
            <a:extLst>
              <a:ext uri="{FF2B5EF4-FFF2-40B4-BE49-F238E27FC236}">
                <a16:creationId xmlns:a16="http://schemas.microsoft.com/office/drawing/2014/main" id="{52B62ACD-06D4-47F2-820B-54898E524AED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7" name="Obdĺžnik 46">
            <a:extLst>
              <a:ext uri="{FF2B5EF4-FFF2-40B4-BE49-F238E27FC236}">
                <a16:creationId xmlns:a16="http://schemas.microsoft.com/office/drawing/2014/main" id="{CF087964-67A8-4F29-8ABC-747F89E20310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8" name="Obdĺžnik 47">
            <a:extLst>
              <a:ext uri="{FF2B5EF4-FFF2-40B4-BE49-F238E27FC236}">
                <a16:creationId xmlns:a16="http://schemas.microsoft.com/office/drawing/2014/main" id="{0045B723-37EC-437E-9871-374BC2491B0D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9" name="Obdĺžnik 48">
            <a:extLst>
              <a:ext uri="{FF2B5EF4-FFF2-40B4-BE49-F238E27FC236}">
                <a16:creationId xmlns:a16="http://schemas.microsoft.com/office/drawing/2014/main" id="{24048BC9-CD95-4435-92C7-D7E09B425B07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0" name="Obdĺžnik 49">
            <a:extLst>
              <a:ext uri="{FF2B5EF4-FFF2-40B4-BE49-F238E27FC236}">
                <a16:creationId xmlns:a16="http://schemas.microsoft.com/office/drawing/2014/main" id="{FB74E15D-965E-493D-8C3F-A9424A9424B5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1" name="Obdĺžnik 50">
            <a:extLst>
              <a:ext uri="{FF2B5EF4-FFF2-40B4-BE49-F238E27FC236}">
                <a16:creationId xmlns:a16="http://schemas.microsoft.com/office/drawing/2014/main" id="{DECB5693-91CE-484E-9298-503338E1BC72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2" name="Obdĺžnik 51">
            <a:extLst>
              <a:ext uri="{FF2B5EF4-FFF2-40B4-BE49-F238E27FC236}">
                <a16:creationId xmlns:a16="http://schemas.microsoft.com/office/drawing/2014/main" id="{6E4614A2-1015-428C-815D-FAA0CA9C0BF2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3" name="Obdĺžnik 52">
            <a:extLst>
              <a:ext uri="{FF2B5EF4-FFF2-40B4-BE49-F238E27FC236}">
                <a16:creationId xmlns:a16="http://schemas.microsoft.com/office/drawing/2014/main" id="{5F5654B8-E435-454D-91C1-1C76C1EB3697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4" name="Obdĺžnik 53">
            <a:extLst>
              <a:ext uri="{FF2B5EF4-FFF2-40B4-BE49-F238E27FC236}">
                <a16:creationId xmlns:a16="http://schemas.microsoft.com/office/drawing/2014/main" id="{6F68F66B-C36A-4AED-BF37-FD09CA3C733C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5" name="Obdĺžnik 54">
            <a:extLst>
              <a:ext uri="{FF2B5EF4-FFF2-40B4-BE49-F238E27FC236}">
                <a16:creationId xmlns:a16="http://schemas.microsoft.com/office/drawing/2014/main" id="{EECC0932-9C9E-4DB1-8594-FA681E9955B5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6" name="Obdĺžnik 55">
            <a:extLst>
              <a:ext uri="{FF2B5EF4-FFF2-40B4-BE49-F238E27FC236}">
                <a16:creationId xmlns:a16="http://schemas.microsoft.com/office/drawing/2014/main" id="{AF473C78-544E-4B89-BA27-0E7D3F1BB939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7" name="Obdĺžnik 56">
            <a:extLst>
              <a:ext uri="{FF2B5EF4-FFF2-40B4-BE49-F238E27FC236}">
                <a16:creationId xmlns:a16="http://schemas.microsoft.com/office/drawing/2014/main" id="{4AE2F037-7325-4ADA-A597-6FEE9BCB96EB}"/>
              </a:ext>
            </a:extLst>
          </p:cNvPr>
          <p:cNvSpPr/>
          <p:nvPr/>
        </p:nvSpPr>
        <p:spPr>
          <a:xfrm>
            <a:off x="1231109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8" name="Obdĺžnik 57">
            <a:extLst>
              <a:ext uri="{FF2B5EF4-FFF2-40B4-BE49-F238E27FC236}">
                <a16:creationId xmlns:a16="http://schemas.microsoft.com/office/drawing/2014/main" id="{8BE5563B-C796-406B-8574-B89910A4CD2D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9" name="Obdĺžnik 58">
            <a:extLst>
              <a:ext uri="{FF2B5EF4-FFF2-40B4-BE49-F238E27FC236}">
                <a16:creationId xmlns:a16="http://schemas.microsoft.com/office/drawing/2014/main" id="{863AEC9F-0E22-4403-8CA8-6014C86C273C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0" name="Obdĺžnik 59">
            <a:extLst>
              <a:ext uri="{FF2B5EF4-FFF2-40B4-BE49-F238E27FC236}">
                <a16:creationId xmlns:a16="http://schemas.microsoft.com/office/drawing/2014/main" id="{005023BB-E9FB-4DCD-A899-02B9C728523B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1" name="Obdĺžnik 60">
            <a:extLst>
              <a:ext uri="{FF2B5EF4-FFF2-40B4-BE49-F238E27FC236}">
                <a16:creationId xmlns:a16="http://schemas.microsoft.com/office/drawing/2014/main" id="{8C41BBC7-6F1C-4C20-A049-07151BBC6CB1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2" name="Obdĺžnik 61">
            <a:extLst>
              <a:ext uri="{FF2B5EF4-FFF2-40B4-BE49-F238E27FC236}">
                <a16:creationId xmlns:a16="http://schemas.microsoft.com/office/drawing/2014/main" id="{ADB856A5-F885-4BE8-A4E3-4DC1F887CD95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3" name="Obdĺžnik 62">
            <a:extLst>
              <a:ext uri="{FF2B5EF4-FFF2-40B4-BE49-F238E27FC236}">
                <a16:creationId xmlns:a16="http://schemas.microsoft.com/office/drawing/2014/main" id="{B2D0B075-AC74-4E2F-ACA0-AC18A8FE3293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4" name="Ovál 63">
            <a:extLst>
              <a:ext uri="{FF2B5EF4-FFF2-40B4-BE49-F238E27FC236}">
                <a16:creationId xmlns:a16="http://schemas.microsoft.com/office/drawing/2014/main" id="{A1051C26-BCD5-4399-8C0B-511E97656C5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65" name="Ovál 64">
            <a:extLst>
              <a:ext uri="{FF2B5EF4-FFF2-40B4-BE49-F238E27FC236}">
                <a16:creationId xmlns:a16="http://schemas.microsoft.com/office/drawing/2014/main" id="{B5742EF5-0AF8-463F-AD22-9269FC3CAB4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66" name="Ovál 65">
            <a:extLst>
              <a:ext uri="{FF2B5EF4-FFF2-40B4-BE49-F238E27FC236}">
                <a16:creationId xmlns:a16="http://schemas.microsoft.com/office/drawing/2014/main" id="{6179F5DA-C466-4ADC-8C5B-446DE0EC9D7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67" name="Ovál 66">
            <a:extLst>
              <a:ext uri="{FF2B5EF4-FFF2-40B4-BE49-F238E27FC236}">
                <a16:creationId xmlns:a16="http://schemas.microsoft.com/office/drawing/2014/main" id="{392D7285-C61D-4C74-A552-32ECD823239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68" name="Ovál 67">
            <a:extLst>
              <a:ext uri="{FF2B5EF4-FFF2-40B4-BE49-F238E27FC236}">
                <a16:creationId xmlns:a16="http://schemas.microsoft.com/office/drawing/2014/main" id="{084C1AE8-D4AF-4CD3-BEC5-3466A7D4506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69" name="Ovál 68">
            <a:extLst>
              <a:ext uri="{FF2B5EF4-FFF2-40B4-BE49-F238E27FC236}">
                <a16:creationId xmlns:a16="http://schemas.microsoft.com/office/drawing/2014/main" id="{6B0761C7-E41C-452F-A68F-C1457289E78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70" name="Ovál 69">
            <a:extLst>
              <a:ext uri="{FF2B5EF4-FFF2-40B4-BE49-F238E27FC236}">
                <a16:creationId xmlns:a16="http://schemas.microsoft.com/office/drawing/2014/main" id="{1C66F800-CF77-476F-BF62-FE1B81887154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71" name="Ovál 70">
            <a:extLst>
              <a:ext uri="{FF2B5EF4-FFF2-40B4-BE49-F238E27FC236}">
                <a16:creationId xmlns:a16="http://schemas.microsoft.com/office/drawing/2014/main" id="{2B23D196-B7CE-4746-9491-7F61F3492804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72" name="Ovál 71">
            <a:extLst>
              <a:ext uri="{FF2B5EF4-FFF2-40B4-BE49-F238E27FC236}">
                <a16:creationId xmlns:a16="http://schemas.microsoft.com/office/drawing/2014/main" id="{AF7829D5-38AA-4185-9AE8-56CA99138DDA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73" name="Ovál 72">
            <a:extLst>
              <a:ext uri="{FF2B5EF4-FFF2-40B4-BE49-F238E27FC236}">
                <a16:creationId xmlns:a16="http://schemas.microsoft.com/office/drawing/2014/main" id="{809CD423-515F-49FD-9430-C82A1EF238AD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74" name="Ovál 73">
            <a:extLst>
              <a:ext uri="{FF2B5EF4-FFF2-40B4-BE49-F238E27FC236}">
                <a16:creationId xmlns:a16="http://schemas.microsoft.com/office/drawing/2014/main" id="{E6314DF5-2B8E-4E2C-94BE-53D36E6B9063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75" name="Ovál 74">
            <a:extLst>
              <a:ext uri="{FF2B5EF4-FFF2-40B4-BE49-F238E27FC236}">
                <a16:creationId xmlns:a16="http://schemas.microsoft.com/office/drawing/2014/main" id="{3919DA0D-545D-4E01-B579-9EB1BA3443E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76" name="Ovál 75">
            <a:extLst>
              <a:ext uri="{FF2B5EF4-FFF2-40B4-BE49-F238E27FC236}">
                <a16:creationId xmlns:a16="http://schemas.microsoft.com/office/drawing/2014/main" id="{BCDD4941-1CE7-4E8F-BAA6-263ED8B4CF97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77" name="Ovál 76">
            <a:extLst>
              <a:ext uri="{FF2B5EF4-FFF2-40B4-BE49-F238E27FC236}">
                <a16:creationId xmlns:a16="http://schemas.microsoft.com/office/drawing/2014/main" id="{716267FD-841A-4329-A7CB-CD0D58149905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78" name="Ovál 77">
            <a:extLst>
              <a:ext uri="{FF2B5EF4-FFF2-40B4-BE49-F238E27FC236}">
                <a16:creationId xmlns:a16="http://schemas.microsoft.com/office/drawing/2014/main" id="{9E95F19B-5C93-4A4E-881A-BDAE13F29CF3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79" name="Ovál 78">
            <a:extLst>
              <a:ext uri="{FF2B5EF4-FFF2-40B4-BE49-F238E27FC236}">
                <a16:creationId xmlns:a16="http://schemas.microsoft.com/office/drawing/2014/main" id="{8A6598AE-736C-4587-8DF3-E21ABB45AD18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80" name="Ovál 79">
            <a:extLst>
              <a:ext uri="{FF2B5EF4-FFF2-40B4-BE49-F238E27FC236}">
                <a16:creationId xmlns:a16="http://schemas.microsoft.com/office/drawing/2014/main" id="{3E535751-9A00-4B7B-ACD2-65F1D602FE53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81" name="Ovál 80">
            <a:extLst>
              <a:ext uri="{FF2B5EF4-FFF2-40B4-BE49-F238E27FC236}">
                <a16:creationId xmlns:a16="http://schemas.microsoft.com/office/drawing/2014/main" id="{A23BDF55-7845-4DAE-999A-F5E9DC44F1A0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82" name="Ovál 81">
            <a:extLst>
              <a:ext uri="{FF2B5EF4-FFF2-40B4-BE49-F238E27FC236}">
                <a16:creationId xmlns:a16="http://schemas.microsoft.com/office/drawing/2014/main" id="{C9F69E86-B1D4-4491-8DD4-33C10F0CBBAD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83" name="Ovál 82">
            <a:extLst>
              <a:ext uri="{FF2B5EF4-FFF2-40B4-BE49-F238E27FC236}">
                <a16:creationId xmlns:a16="http://schemas.microsoft.com/office/drawing/2014/main" id="{E4739AD3-61BB-4F17-9DBF-4141C7C49741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84" name="Ovál 83">
            <a:extLst>
              <a:ext uri="{FF2B5EF4-FFF2-40B4-BE49-F238E27FC236}">
                <a16:creationId xmlns:a16="http://schemas.microsoft.com/office/drawing/2014/main" id="{CAC32F4A-AA04-4F7C-9119-309F27E740B8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85" name="Ovál 84">
            <a:extLst>
              <a:ext uri="{FF2B5EF4-FFF2-40B4-BE49-F238E27FC236}">
                <a16:creationId xmlns:a16="http://schemas.microsoft.com/office/drawing/2014/main" id="{EA1750AF-7473-47C2-959D-6A2F7BCEB7BE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86" name="Ovál 85">
            <a:extLst>
              <a:ext uri="{FF2B5EF4-FFF2-40B4-BE49-F238E27FC236}">
                <a16:creationId xmlns:a16="http://schemas.microsoft.com/office/drawing/2014/main" id="{2DEBD522-69E1-4616-B54B-ED69136B9E37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87" name="Ovál 86">
            <a:extLst>
              <a:ext uri="{FF2B5EF4-FFF2-40B4-BE49-F238E27FC236}">
                <a16:creationId xmlns:a16="http://schemas.microsoft.com/office/drawing/2014/main" id="{5783E28F-F74D-4984-B823-7E158BBB0405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88" name="Ovál 87">
            <a:extLst>
              <a:ext uri="{FF2B5EF4-FFF2-40B4-BE49-F238E27FC236}">
                <a16:creationId xmlns:a16="http://schemas.microsoft.com/office/drawing/2014/main" id="{B6D5E753-9495-419F-8E0A-C32046DE82FA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89" name="Ovál 88">
            <a:extLst>
              <a:ext uri="{FF2B5EF4-FFF2-40B4-BE49-F238E27FC236}">
                <a16:creationId xmlns:a16="http://schemas.microsoft.com/office/drawing/2014/main" id="{A5FE6BF3-D53D-4330-BA5E-BBD9DA93F30D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90" name="Ovál 89">
            <a:extLst>
              <a:ext uri="{FF2B5EF4-FFF2-40B4-BE49-F238E27FC236}">
                <a16:creationId xmlns:a16="http://schemas.microsoft.com/office/drawing/2014/main" id="{B6F9930A-6F68-486D-BA28-8E202FBAA579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91" name="Ovál 90">
            <a:extLst>
              <a:ext uri="{FF2B5EF4-FFF2-40B4-BE49-F238E27FC236}">
                <a16:creationId xmlns:a16="http://schemas.microsoft.com/office/drawing/2014/main" id="{694D0804-E2BE-4F32-9131-23CD9752CF8D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428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Bardejov</a:t>
            </a:r>
          </a:p>
        </p:txBody>
      </p:sp>
      <p:pic>
        <p:nvPicPr>
          <p:cNvPr id="46" name="Obrázok 45" descr="Obrázok, na ktorom je obloha, vonkajšie, budova, dom&#10;&#10;Automaticky generovaný popis">
            <a:extLst>
              <a:ext uri="{FF2B5EF4-FFF2-40B4-BE49-F238E27FC236}">
                <a16:creationId xmlns:a16="http://schemas.microsoft.com/office/drawing/2014/main" id="{47B910BD-5C10-409F-AE5F-7B18B54414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6" b="10223"/>
          <a:stretch/>
        </p:blipFill>
        <p:spPr>
          <a:xfrm>
            <a:off x="1449728" y="1458000"/>
            <a:ext cx="9292543" cy="5400000"/>
          </a:xfrm>
          <a:prstGeom prst="rect">
            <a:avLst/>
          </a:prstGeom>
        </p:spPr>
      </p:pic>
      <p:sp>
        <p:nvSpPr>
          <p:cNvPr id="4" name="BlokTextu 3">
            <a:hlinkClick r:id="rId4"/>
            <a:extLst>
              <a:ext uri="{FF2B5EF4-FFF2-40B4-BE49-F238E27FC236}">
                <a16:creationId xmlns:a16="http://schemas.microsoft.com/office/drawing/2014/main" id="{4ECAC7BF-F7C5-4AF2-AE68-029A94BB570A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3945375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8DE86A-B174-459D-9965-56183CA0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400"/>
            <a:ext cx="7729728" cy="1188720"/>
          </a:xfrm>
        </p:spPr>
        <p:txBody>
          <a:bodyPr/>
          <a:lstStyle/>
          <a:p>
            <a:r>
              <a:rPr lang="sk-SK" dirty="0"/>
              <a:t>Aký kút Slovenska je na obrázku?</a:t>
            </a:r>
          </a:p>
        </p:txBody>
      </p:sp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5" name="Obrázok 4" descr="Obrázok, na ktorom je trávnik, dom, vonkajšie, strom&#10;&#10;Automaticky generovaný popis">
            <a:extLst>
              <a:ext uri="{FF2B5EF4-FFF2-40B4-BE49-F238E27FC236}">
                <a16:creationId xmlns:a16="http://schemas.microsoft.com/office/drawing/2014/main" id="{7ACAD024-9425-4481-85DC-11816959CC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" b="4485"/>
          <a:stretch/>
        </p:blipFill>
        <p:spPr>
          <a:xfrm>
            <a:off x="1252630" y="1458000"/>
            <a:ext cx="9686737" cy="5400000"/>
          </a:xfrm>
          <a:prstGeom prst="rect">
            <a:avLst/>
          </a:prstGeom>
        </p:spPr>
      </p:pic>
      <p:sp>
        <p:nvSpPr>
          <p:cNvPr id="7" name="Obdĺžnik 6">
            <a:extLst>
              <a:ext uri="{FF2B5EF4-FFF2-40B4-BE49-F238E27FC236}">
                <a16:creationId xmlns:a16="http://schemas.microsoft.com/office/drawing/2014/main" id="{3738A2B1-9392-4301-9882-EEE45EA61B89}"/>
              </a:ext>
            </a:extLst>
          </p:cNvPr>
          <p:cNvSpPr/>
          <p:nvPr/>
        </p:nvSpPr>
        <p:spPr>
          <a:xfrm>
            <a:off x="1249927" y="1438575"/>
            <a:ext cx="147857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59D3D5D2-141C-4874-A2FA-F60550D094C5}"/>
              </a:ext>
            </a:extLst>
          </p:cNvPr>
          <p:cNvSpPr/>
          <p:nvPr/>
        </p:nvSpPr>
        <p:spPr>
          <a:xfrm>
            <a:off x="2530311" y="143857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B90E2332-DBB3-4022-8518-DE7868B7F9A0}"/>
              </a:ext>
            </a:extLst>
          </p:cNvPr>
          <p:cNvSpPr/>
          <p:nvPr/>
        </p:nvSpPr>
        <p:spPr>
          <a:xfrm>
            <a:off x="3910624" y="143857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33541767-AFB4-474C-9EDB-C76B130F6773}"/>
              </a:ext>
            </a:extLst>
          </p:cNvPr>
          <p:cNvSpPr/>
          <p:nvPr/>
        </p:nvSpPr>
        <p:spPr>
          <a:xfrm>
            <a:off x="5290938" y="143857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29DA5375-8817-475D-BEF5-DA3BEE4593ED}"/>
              </a:ext>
            </a:extLst>
          </p:cNvPr>
          <p:cNvSpPr/>
          <p:nvPr/>
        </p:nvSpPr>
        <p:spPr>
          <a:xfrm>
            <a:off x="6671251" y="143857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E32822E3-786C-4DE1-AAFF-6993DC6D31C6}"/>
              </a:ext>
            </a:extLst>
          </p:cNvPr>
          <p:cNvSpPr/>
          <p:nvPr/>
        </p:nvSpPr>
        <p:spPr>
          <a:xfrm>
            <a:off x="8065187" y="143857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34EBF9D0-F879-42F2-AE3D-65EB4487EB3E}"/>
              </a:ext>
            </a:extLst>
          </p:cNvPr>
          <p:cNvSpPr/>
          <p:nvPr/>
        </p:nvSpPr>
        <p:spPr>
          <a:xfrm>
            <a:off x="9465453" y="1438575"/>
            <a:ext cx="147851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ED094FDA-DBD3-4426-A307-D6AC755BCC1A}"/>
              </a:ext>
            </a:extLst>
          </p:cNvPr>
          <p:cNvSpPr/>
          <p:nvPr/>
        </p:nvSpPr>
        <p:spPr>
          <a:xfrm>
            <a:off x="1249927" y="2795050"/>
            <a:ext cx="147857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68687345-E730-452A-804C-A1C2558A8AAD}"/>
              </a:ext>
            </a:extLst>
          </p:cNvPr>
          <p:cNvSpPr/>
          <p:nvPr/>
        </p:nvSpPr>
        <p:spPr>
          <a:xfrm>
            <a:off x="2530311" y="279505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745E8066-8DB5-4392-A180-982B0CA58493}"/>
              </a:ext>
            </a:extLst>
          </p:cNvPr>
          <p:cNvSpPr/>
          <p:nvPr/>
        </p:nvSpPr>
        <p:spPr>
          <a:xfrm>
            <a:off x="3917342" y="279505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9529E162-CBC9-476C-A0EF-A605CBB3A9AA}"/>
              </a:ext>
            </a:extLst>
          </p:cNvPr>
          <p:cNvSpPr/>
          <p:nvPr/>
        </p:nvSpPr>
        <p:spPr>
          <a:xfrm>
            <a:off x="5304373" y="279505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64CEA849-9428-49C5-8443-9B83A105C158}"/>
              </a:ext>
            </a:extLst>
          </p:cNvPr>
          <p:cNvSpPr/>
          <p:nvPr/>
        </p:nvSpPr>
        <p:spPr>
          <a:xfrm>
            <a:off x="6689290" y="279505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B9249003-AB3A-48FC-B0CD-9851D7106B20}"/>
              </a:ext>
            </a:extLst>
          </p:cNvPr>
          <p:cNvSpPr/>
          <p:nvPr/>
        </p:nvSpPr>
        <p:spPr>
          <a:xfrm>
            <a:off x="8074207" y="279505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D624FE71-5EE2-433F-BBC8-D4A5FB010AA8}"/>
              </a:ext>
            </a:extLst>
          </p:cNvPr>
          <p:cNvSpPr/>
          <p:nvPr/>
        </p:nvSpPr>
        <p:spPr>
          <a:xfrm>
            <a:off x="9465454" y="2795050"/>
            <a:ext cx="147851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1EE9DADA-F542-44B0-8AFF-BECECDE8B64A}"/>
              </a:ext>
            </a:extLst>
          </p:cNvPr>
          <p:cNvSpPr/>
          <p:nvPr/>
        </p:nvSpPr>
        <p:spPr>
          <a:xfrm>
            <a:off x="1245324" y="4151525"/>
            <a:ext cx="147857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787BA4D9-46BB-4E3F-9E6C-90E1CA098476}"/>
              </a:ext>
            </a:extLst>
          </p:cNvPr>
          <p:cNvSpPr/>
          <p:nvPr/>
        </p:nvSpPr>
        <p:spPr>
          <a:xfrm>
            <a:off x="2525708" y="415152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318FE628-4EAA-40FA-AD7C-5DE8FB6F7112}"/>
              </a:ext>
            </a:extLst>
          </p:cNvPr>
          <p:cNvSpPr/>
          <p:nvPr/>
        </p:nvSpPr>
        <p:spPr>
          <a:xfrm>
            <a:off x="3906021" y="415152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D555D665-10F5-45C3-819E-2DB4D9B8A2A2}"/>
              </a:ext>
            </a:extLst>
          </p:cNvPr>
          <p:cNvSpPr/>
          <p:nvPr/>
        </p:nvSpPr>
        <p:spPr>
          <a:xfrm>
            <a:off x="5286335" y="415152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6" name="Obdĺžnik 25">
            <a:extLst>
              <a:ext uri="{FF2B5EF4-FFF2-40B4-BE49-F238E27FC236}">
                <a16:creationId xmlns:a16="http://schemas.microsoft.com/office/drawing/2014/main" id="{F12219AF-A82A-4F52-924B-79F5117042DF}"/>
              </a:ext>
            </a:extLst>
          </p:cNvPr>
          <p:cNvSpPr/>
          <p:nvPr/>
        </p:nvSpPr>
        <p:spPr>
          <a:xfrm>
            <a:off x="6666648" y="415152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01FDB806-6DE2-4E6D-BD76-319845727205}"/>
              </a:ext>
            </a:extLst>
          </p:cNvPr>
          <p:cNvSpPr/>
          <p:nvPr/>
        </p:nvSpPr>
        <p:spPr>
          <a:xfrm>
            <a:off x="8060584" y="4151525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A0389707-8025-4267-B488-60152E712CDB}"/>
              </a:ext>
            </a:extLst>
          </p:cNvPr>
          <p:cNvSpPr/>
          <p:nvPr/>
        </p:nvSpPr>
        <p:spPr>
          <a:xfrm>
            <a:off x="9460850" y="4151525"/>
            <a:ext cx="147851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07A7FA4D-4200-4DF1-9AEF-BD6C5136AF5D}"/>
              </a:ext>
            </a:extLst>
          </p:cNvPr>
          <p:cNvSpPr/>
          <p:nvPr/>
        </p:nvSpPr>
        <p:spPr>
          <a:xfrm>
            <a:off x="1245324" y="5508000"/>
            <a:ext cx="147857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59024B55-E359-4A9D-90F6-C564E156D7DC}"/>
              </a:ext>
            </a:extLst>
          </p:cNvPr>
          <p:cNvSpPr/>
          <p:nvPr/>
        </p:nvSpPr>
        <p:spPr>
          <a:xfrm>
            <a:off x="2525708" y="550800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1" name="Obdĺžnik 30">
            <a:extLst>
              <a:ext uri="{FF2B5EF4-FFF2-40B4-BE49-F238E27FC236}">
                <a16:creationId xmlns:a16="http://schemas.microsoft.com/office/drawing/2014/main" id="{1824FB7C-87F3-47D3-ABF4-74CA198EB1DE}"/>
              </a:ext>
            </a:extLst>
          </p:cNvPr>
          <p:cNvSpPr/>
          <p:nvPr/>
        </p:nvSpPr>
        <p:spPr>
          <a:xfrm>
            <a:off x="3912739" y="550800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6462E437-58E0-4E16-847E-D778D817428B}"/>
              </a:ext>
            </a:extLst>
          </p:cNvPr>
          <p:cNvSpPr/>
          <p:nvPr/>
        </p:nvSpPr>
        <p:spPr>
          <a:xfrm>
            <a:off x="5299770" y="550800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8CD57AD4-8E72-4304-9E71-E4F4B5853686}"/>
              </a:ext>
            </a:extLst>
          </p:cNvPr>
          <p:cNvSpPr/>
          <p:nvPr/>
        </p:nvSpPr>
        <p:spPr>
          <a:xfrm>
            <a:off x="6684687" y="550800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EEC1A10F-237F-4FEE-9512-6A784E9F882D}"/>
              </a:ext>
            </a:extLst>
          </p:cNvPr>
          <p:cNvSpPr/>
          <p:nvPr/>
        </p:nvSpPr>
        <p:spPr>
          <a:xfrm>
            <a:off x="8069604" y="5508000"/>
            <a:ext cx="1578502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5" name="Obdĺžnik 34">
            <a:extLst>
              <a:ext uri="{FF2B5EF4-FFF2-40B4-BE49-F238E27FC236}">
                <a16:creationId xmlns:a16="http://schemas.microsoft.com/office/drawing/2014/main" id="{24DF1F5B-440C-4107-83D2-6C77B48594B3}"/>
              </a:ext>
            </a:extLst>
          </p:cNvPr>
          <p:cNvSpPr/>
          <p:nvPr/>
        </p:nvSpPr>
        <p:spPr>
          <a:xfrm>
            <a:off x="9460851" y="5508000"/>
            <a:ext cx="1478518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6" name="Ovál 35">
            <a:extLst>
              <a:ext uri="{FF2B5EF4-FFF2-40B4-BE49-F238E27FC236}">
                <a16:creationId xmlns:a16="http://schemas.microsoft.com/office/drawing/2014/main" id="{CBEF4344-3A48-43D2-B800-21A54483DF3B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37" name="Ovál 36">
            <a:extLst>
              <a:ext uri="{FF2B5EF4-FFF2-40B4-BE49-F238E27FC236}">
                <a16:creationId xmlns:a16="http://schemas.microsoft.com/office/drawing/2014/main" id="{213B59AF-1905-4C53-B7E2-C89F96E9606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38" name="Ovál 37">
            <a:extLst>
              <a:ext uri="{FF2B5EF4-FFF2-40B4-BE49-F238E27FC236}">
                <a16:creationId xmlns:a16="http://schemas.microsoft.com/office/drawing/2014/main" id="{1BC6CDB6-0BE3-43F2-A90A-231D01A78BE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2AEDC9AD-6D85-4B19-90D4-66AF20B5D6B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895DB2E2-F2B7-4FB5-9360-2396AA173F0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41" name="Ovál 40">
            <a:extLst>
              <a:ext uri="{FF2B5EF4-FFF2-40B4-BE49-F238E27FC236}">
                <a16:creationId xmlns:a16="http://schemas.microsoft.com/office/drawing/2014/main" id="{25CDABF7-3616-48E2-91B6-E4648D66BB2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42" name="Ovál 41">
            <a:extLst>
              <a:ext uri="{FF2B5EF4-FFF2-40B4-BE49-F238E27FC236}">
                <a16:creationId xmlns:a16="http://schemas.microsoft.com/office/drawing/2014/main" id="{0968E210-FAB0-491A-B866-E85A716865B9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43" name="Ovál 42">
            <a:extLst>
              <a:ext uri="{FF2B5EF4-FFF2-40B4-BE49-F238E27FC236}">
                <a16:creationId xmlns:a16="http://schemas.microsoft.com/office/drawing/2014/main" id="{4B41383E-3995-49A6-8015-D8A4EC1A7B56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44" name="Ovál 43">
            <a:extLst>
              <a:ext uri="{FF2B5EF4-FFF2-40B4-BE49-F238E27FC236}">
                <a16:creationId xmlns:a16="http://schemas.microsoft.com/office/drawing/2014/main" id="{9F78A02B-406F-4280-B79C-D7CCC9929BAF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45" name="Ovál 44">
            <a:extLst>
              <a:ext uri="{FF2B5EF4-FFF2-40B4-BE49-F238E27FC236}">
                <a16:creationId xmlns:a16="http://schemas.microsoft.com/office/drawing/2014/main" id="{0E66D4C0-025E-4CB7-8CBF-3A84E51C63EC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46" name="Ovál 45">
            <a:extLst>
              <a:ext uri="{FF2B5EF4-FFF2-40B4-BE49-F238E27FC236}">
                <a16:creationId xmlns:a16="http://schemas.microsoft.com/office/drawing/2014/main" id="{0A8A43D3-CB20-413F-9CFE-AF08ED7D5C5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47" name="Ovál 46">
            <a:extLst>
              <a:ext uri="{FF2B5EF4-FFF2-40B4-BE49-F238E27FC236}">
                <a16:creationId xmlns:a16="http://schemas.microsoft.com/office/drawing/2014/main" id="{57BEB39B-8F0F-4272-98AE-A63AB89F6A2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48" name="Ovál 47">
            <a:extLst>
              <a:ext uri="{FF2B5EF4-FFF2-40B4-BE49-F238E27FC236}">
                <a16:creationId xmlns:a16="http://schemas.microsoft.com/office/drawing/2014/main" id="{DF62AC94-2AEF-4243-9297-40CE4F6D8ABC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49" name="Ovál 48">
            <a:extLst>
              <a:ext uri="{FF2B5EF4-FFF2-40B4-BE49-F238E27FC236}">
                <a16:creationId xmlns:a16="http://schemas.microsoft.com/office/drawing/2014/main" id="{D511CBC1-D179-45F6-8D16-79F8BEE403D8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50" name="Ovál 49">
            <a:extLst>
              <a:ext uri="{FF2B5EF4-FFF2-40B4-BE49-F238E27FC236}">
                <a16:creationId xmlns:a16="http://schemas.microsoft.com/office/drawing/2014/main" id="{AC588D79-8630-4440-9391-8F3803A651C7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51" name="Ovál 50">
            <a:extLst>
              <a:ext uri="{FF2B5EF4-FFF2-40B4-BE49-F238E27FC236}">
                <a16:creationId xmlns:a16="http://schemas.microsoft.com/office/drawing/2014/main" id="{882E66EE-2F20-4129-A93E-A2A4110B4E88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52" name="Ovál 51">
            <a:extLst>
              <a:ext uri="{FF2B5EF4-FFF2-40B4-BE49-F238E27FC236}">
                <a16:creationId xmlns:a16="http://schemas.microsoft.com/office/drawing/2014/main" id="{93F944A0-2984-479C-847F-B6E877638857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53" name="Ovál 52">
            <a:extLst>
              <a:ext uri="{FF2B5EF4-FFF2-40B4-BE49-F238E27FC236}">
                <a16:creationId xmlns:a16="http://schemas.microsoft.com/office/drawing/2014/main" id="{2CD10299-FFEA-4C9A-B61A-60BED74BAFFA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54" name="Ovál 53">
            <a:extLst>
              <a:ext uri="{FF2B5EF4-FFF2-40B4-BE49-F238E27FC236}">
                <a16:creationId xmlns:a16="http://schemas.microsoft.com/office/drawing/2014/main" id="{01976196-448C-49B8-A130-AE1023775CE4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55" name="Ovál 54">
            <a:extLst>
              <a:ext uri="{FF2B5EF4-FFF2-40B4-BE49-F238E27FC236}">
                <a16:creationId xmlns:a16="http://schemas.microsoft.com/office/drawing/2014/main" id="{8AE28811-B301-43D4-A778-87E26D52A8A5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56" name="Ovál 55">
            <a:extLst>
              <a:ext uri="{FF2B5EF4-FFF2-40B4-BE49-F238E27FC236}">
                <a16:creationId xmlns:a16="http://schemas.microsoft.com/office/drawing/2014/main" id="{D1D07512-D9E3-4E83-ACA4-B218A61FC727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57" name="Ovál 56">
            <a:extLst>
              <a:ext uri="{FF2B5EF4-FFF2-40B4-BE49-F238E27FC236}">
                <a16:creationId xmlns:a16="http://schemas.microsoft.com/office/drawing/2014/main" id="{6D03FE3E-E190-4809-B644-A75D5FC1D10E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58" name="Ovál 57">
            <a:extLst>
              <a:ext uri="{FF2B5EF4-FFF2-40B4-BE49-F238E27FC236}">
                <a16:creationId xmlns:a16="http://schemas.microsoft.com/office/drawing/2014/main" id="{EBB08594-C971-4769-98DD-6F7130426EB2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59" name="Ovál 58">
            <a:extLst>
              <a:ext uri="{FF2B5EF4-FFF2-40B4-BE49-F238E27FC236}">
                <a16:creationId xmlns:a16="http://schemas.microsoft.com/office/drawing/2014/main" id="{06F82369-DB78-465C-893F-8B754741A0DE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60" name="Ovál 59">
            <a:extLst>
              <a:ext uri="{FF2B5EF4-FFF2-40B4-BE49-F238E27FC236}">
                <a16:creationId xmlns:a16="http://schemas.microsoft.com/office/drawing/2014/main" id="{A4FBACFD-3DD9-4A27-95BF-30255C17D92C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61" name="Ovál 60">
            <a:extLst>
              <a:ext uri="{FF2B5EF4-FFF2-40B4-BE49-F238E27FC236}">
                <a16:creationId xmlns:a16="http://schemas.microsoft.com/office/drawing/2014/main" id="{B372D9E1-9009-4060-88C3-776FB4A3CED7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62" name="Ovál 61">
            <a:extLst>
              <a:ext uri="{FF2B5EF4-FFF2-40B4-BE49-F238E27FC236}">
                <a16:creationId xmlns:a16="http://schemas.microsoft.com/office/drawing/2014/main" id="{7B77601A-617E-46D7-AD30-C862ABDBDF25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63" name="Ovál 62">
            <a:extLst>
              <a:ext uri="{FF2B5EF4-FFF2-40B4-BE49-F238E27FC236}">
                <a16:creationId xmlns:a16="http://schemas.microsoft.com/office/drawing/2014/main" id="{E9A47CA7-B62B-419A-84E2-787EA647DD74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2040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Červený Kláštor</a:t>
            </a:r>
          </a:p>
        </p:txBody>
      </p:sp>
      <p:pic>
        <p:nvPicPr>
          <p:cNvPr id="73" name="Obrázok 72" descr="Obrázok, na ktorom je trávnik, dom, vonkajšie, strom&#10;&#10;Automaticky generovaný popis">
            <a:extLst>
              <a:ext uri="{FF2B5EF4-FFF2-40B4-BE49-F238E27FC236}">
                <a16:creationId xmlns:a16="http://schemas.microsoft.com/office/drawing/2014/main" id="{06DFF6EE-DF59-4B30-96EC-C781D7D34C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" b="4485"/>
          <a:stretch/>
        </p:blipFill>
        <p:spPr>
          <a:xfrm>
            <a:off x="1558567" y="1458000"/>
            <a:ext cx="9074865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2316D9E8-3AE9-43E1-998B-BE8E5BC33ADA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398315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8DE86A-B174-459D-9965-56183CA0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400"/>
            <a:ext cx="7729728" cy="1188720"/>
          </a:xfrm>
        </p:spPr>
        <p:txBody>
          <a:bodyPr/>
          <a:lstStyle/>
          <a:p>
            <a:r>
              <a:rPr lang="sk-SK" dirty="0"/>
              <a:t>Aký kút Slovenska je na obrázku?</a:t>
            </a:r>
          </a:p>
        </p:txBody>
      </p:sp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5" name="Obrázok 4" descr="Obrázok, na ktorom je hora, vonkajšie, obloha, sneh&#10;&#10;Automaticky generovaný popis">
            <a:extLst>
              <a:ext uri="{FF2B5EF4-FFF2-40B4-BE49-F238E27FC236}">
                <a16:creationId xmlns:a16="http://schemas.microsoft.com/office/drawing/2014/main" id="{1A80E809-A6C4-471F-BD1E-C4D73AD073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t="8148" b="10963"/>
          <a:stretch/>
        </p:blipFill>
        <p:spPr>
          <a:xfrm>
            <a:off x="1252632" y="1458000"/>
            <a:ext cx="9686735" cy="5400000"/>
          </a:xfrm>
          <a:prstGeom prst="rect">
            <a:avLst/>
          </a:prstGeom>
        </p:spPr>
      </p:pic>
      <p:sp>
        <p:nvSpPr>
          <p:cNvPr id="8" name="Obdĺžnik 7">
            <a:extLst>
              <a:ext uri="{FF2B5EF4-FFF2-40B4-BE49-F238E27FC236}">
                <a16:creationId xmlns:a16="http://schemas.microsoft.com/office/drawing/2014/main" id="{06E4B7B8-DA63-4688-95B1-7EC7D88E7B2D}"/>
              </a:ext>
            </a:extLst>
          </p:cNvPr>
          <p:cNvSpPr/>
          <p:nvPr/>
        </p:nvSpPr>
        <p:spPr>
          <a:xfrm>
            <a:off x="1249927" y="143857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3A362373-55C4-4802-9491-C8C6FDE3F543}"/>
              </a:ext>
            </a:extLst>
          </p:cNvPr>
          <p:cNvSpPr/>
          <p:nvPr/>
        </p:nvSpPr>
        <p:spPr>
          <a:xfrm>
            <a:off x="2630241" y="143857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71C264EA-BB2B-48A8-82CD-C0F80B707C81}"/>
              </a:ext>
            </a:extLst>
          </p:cNvPr>
          <p:cNvSpPr/>
          <p:nvPr/>
        </p:nvSpPr>
        <p:spPr>
          <a:xfrm>
            <a:off x="4010554" y="143857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40DEC7F7-9A78-4CAC-9A48-2DD536AEDA7B}"/>
              </a:ext>
            </a:extLst>
          </p:cNvPr>
          <p:cNvSpPr/>
          <p:nvPr/>
        </p:nvSpPr>
        <p:spPr>
          <a:xfrm>
            <a:off x="5390868" y="143857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AEC7C478-ACA1-40A4-8F17-74350F3AEB89}"/>
              </a:ext>
            </a:extLst>
          </p:cNvPr>
          <p:cNvSpPr/>
          <p:nvPr/>
        </p:nvSpPr>
        <p:spPr>
          <a:xfrm>
            <a:off x="6771181" y="143857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0024B3D9-C07D-40E7-A6AF-A40F3DF8B0BF}"/>
              </a:ext>
            </a:extLst>
          </p:cNvPr>
          <p:cNvSpPr/>
          <p:nvPr/>
        </p:nvSpPr>
        <p:spPr>
          <a:xfrm>
            <a:off x="8165117" y="143857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24966EC5-0365-4B88-999D-13D4CFA0707C}"/>
              </a:ext>
            </a:extLst>
          </p:cNvPr>
          <p:cNvSpPr/>
          <p:nvPr/>
        </p:nvSpPr>
        <p:spPr>
          <a:xfrm>
            <a:off x="9559053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5EBD67E2-9C00-451F-AD0C-65D6B08B1E30}"/>
              </a:ext>
            </a:extLst>
          </p:cNvPr>
          <p:cNvSpPr/>
          <p:nvPr/>
        </p:nvSpPr>
        <p:spPr>
          <a:xfrm>
            <a:off x="1249927" y="279505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D86CBBA2-A145-481C-8C42-7713C96182C3}"/>
              </a:ext>
            </a:extLst>
          </p:cNvPr>
          <p:cNvSpPr/>
          <p:nvPr/>
        </p:nvSpPr>
        <p:spPr>
          <a:xfrm>
            <a:off x="2630241" y="279505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22C0F143-6D0E-4755-8BF1-E7ED7307121F}"/>
              </a:ext>
            </a:extLst>
          </p:cNvPr>
          <p:cNvSpPr/>
          <p:nvPr/>
        </p:nvSpPr>
        <p:spPr>
          <a:xfrm>
            <a:off x="4017272" y="279505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28BE260D-420B-4CF2-AB4D-C2A4D49C27FA}"/>
              </a:ext>
            </a:extLst>
          </p:cNvPr>
          <p:cNvSpPr/>
          <p:nvPr/>
        </p:nvSpPr>
        <p:spPr>
          <a:xfrm>
            <a:off x="5404303" y="279505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06B0D223-8B71-46C8-B234-09DE682C563F}"/>
              </a:ext>
            </a:extLst>
          </p:cNvPr>
          <p:cNvSpPr/>
          <p:nvPr/>
        </p:nvSpPr>
        <p:spPr>
          <a:xfrm>
            <a:off x="6789220" y="279505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6BCCA4F6-9923-4C96-BE2B-75C89A8F13F5}"/>
              </a:ext>
            </a:extLst>
          </p:cNvPr>
          <p:cNvSpPr/>
          <p:nvPr/>
        </p:nvSpPr>
        <p:spPr>
          <a:xfrm>
            <a:off x="8174137" y="279505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8CF0921B-4E80-4490-B5D1-C77755560B43}"/>
              </a:ext>
            </a:extLst>
          </p:cNvPr>
          <p:cNvSpPr/>
          <p:nvPr/>
        </p:nvSpPr>
        <p:spPr>
          <a:xfrm>
            <a:off x="9559054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442F1E9D-A171-4537-B3A0-6078251F0417}"/>
              </a:ext>
            </a:extLst>
          </p:cNvPr>
          <p:cNvSpPr/>
          <p:nvPr/>
        </p:nvSpPr>
        <p:spPr>
          <a:xfrm>
            <a:off x="1245324" y="415152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A4E66929-B091-49C0-AF5F-E79C0B5333AE}"/>
              </a:ext>
            </a:extLst>
          </p:cNvPr>
          <p:cNvSpPr/>
          <p:nvPr/>
        </p:nvSpPr>
        <p:spPr>
          <a:xfrm>
            <a:off x="2625638" y="415152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6B50DAC0-8ACE-42A8-A20D-C3CC2344F252}"/>
              </a:ext>
            </a:extLst>
          </p:cNvPr>
          <p:cNvSpPr/>
          <p:nvPr/>
        </p:nvSpPr>
        <p:spPr>
          <a:xfrm>
            <a:off x="4005951" y="415152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6" name="Obdĺžnik 25">
            <a:extLst>
              <a:ext uri="{FF2B5EF4-FFF2-40B4-BE49-F238E27FC236}">
                <a16:creationId xmlns:a16="http://schemas.microsoft.com/office/drawing/2014/main" id="{9C18D400-849B-4879-9331-D0B7A0F1186B}"/>
              </a:ext>
            </a:extLst>
          </p:cNvPr>
          <p:cNvSpPr/>
          <p:nvPr/>
        </p:nvSpPr>
        <p:spPr>
          <a:xfrm>
            <a:off x="5386265" y="415152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54BEB31B-DACF-4B26-A5C5-6DB541F575FA}"/>
              </a:ext>
            </a:extLst>
          </p:cNvPr>
          <p:cNvSpPr/>
          <p:nvPr/>
        </p:nvSpPr>
        <p:spPr>
          <a:xfrm>
            <a:off x="6766578" y="415152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3944F66E-A02E-45E8-9746-BFF63F6981C2}"/>
              </a:ext>
            </a:extLst>
          </p:cNvPr>
          <p:cNvSpPr/>
          <p:nvPr/>
        </p:nvSpPr>
        <p:spPr>
          <a:xfrm>
            <a:off x="8160514" y="4151525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74BF0C50-9726-4189-A67B-2FCE61FC58A8}"/>
              </a:ext>
            </a:extLst>
          </p:cNvPr>
          <p:cNvSpPr/>
          <p:nvPr/>
        </p:nvSpPr>
        <p:spPr>
          <a:xfrm>
            <a:off x="9554450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828A5FA5-46D5-4C73-8A0C-0E231E431858}"/>
              </a:ext>
            </a:extLst>
          </p:cNvPr>
          <p:cNvSpPr/>
          <p:nvPr/>
        </p:nvSpPr>
        <p:spPr>
          <a:xfrm>
            <a:off x="1245324" y="550800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1" name="Obdĺžnik 30">
            <a:extLst>
              <a:ext uri="{FF2B5EF4-FFF2-40B4-BE49-F238E27FC236}">
                <a16:creationId xmlns:a16="http://schemas.microsoft.com/office/drawing/2014/main" id="{809E28EE-D590-4650-A618-8E373DDDF27E}"/>
              </a:ext>
            </a:extLst>
          </p:cNvPr>
          <p:cNvSpPr/>
          <p:nvPr/>
        </p:nvSpPr>
        <p:spPr>
          <a:xfrm>
            <a:off x="2625638" y="550800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05BE7A1E-FE42-4A11-84C1-B2809BB43EED}"/>
              </a:ext>
            </a:extLst>
          </p:cNvPr>
          <p:cNvSpPr/>
          <p:nvPr/>
        </p:nvSpPr>
        <p:spPr>
          <a:xfrm>
            <a:off x="4012669" y="550800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7CE7D6E5-507F-4E78-AD5C-CC053FF7E62D}"/>
              </a:ext>
            </a:extLst>
          </p:cNvPr>
          <p:cNvSpPr/>
          <p:nvPr/>
        </p:nvSpPr>
        <p:spPr>
          <a:xfrm>
            <a:off x="5399700" y="550800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E5692AD2-D3E3-4CFD-8215-BF3B1FFC5098}"/>
              </a:ext>
            </a:extLst>
          </p:cNvPr>
          <p:cNvSpPr/>
          <p:nvPr/>
        </p:nvSpPr>
        <p:spPr>
          <a:xfrm>
            <a:off x="6784617" y="550800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5" name="Obdĺžnik 34">
            <a:extLst>
              <a:ext uri="{FF2B5EF4-FFF2-40B4-BE49-F238E27FC236}">
                <a16:creationId xmlns:a16="http://schemas.microsoft.com/office/drawing/2014/main" id="{622FC318-7C77-490C-A08A-5D1CB53B0BAA}"/>
              </a:ext>
            </a:extLst>
          </p:cNvPr>
          <p:cNvSpPr/>
          <p:nvPr/>
        </p:nvSpPr>
        <p:spPr>
          <a:xfrm>
            <a:off x="8169534" y="5508000"/>
            <a:ext cx="1454055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6" name="Obdĺžnik 35">
            <a:extLst>
              <a:ext uri="{FF2B5EF4-FFF2-40B4-BE49-F238E27FC236}">
                <a16:creationId xmlns:a16="http://schemas.microsoft.com/office/drawing/2014/main" id="{734192D2-1D00-40CB-A867-714B84638027}"/>
              </a:ext>
            </a:extLst>
          </p:cNvPr>
          <p:cNvSpPr/>
          <p:nvPr/>
        </p:nvSpPr>
        <p:spPr>
          <a:xfrm>
            <a:off x="9554451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7" name="Ovál 36">
            <a:extLst>
              <a:ext uri="{FF2B5EF4-FFF2-40B4-BE49-F238E27FC236}">
                <a16:creationId xmlns:a16="http://schemas.microsoft.com/office/drawing/2014/main" id="{DADE8BED-25E8-48F0-821B-3AA031E70BA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38" name="Ovál 37">
            <a:extLst>
              <a:ext uri="{FF2B5EF4-FFF2-40B4-BE49-F238E27FC236}">
                <a16:creationId xmlns:a16="http://schemas.microsoft.com/office/drawing/2014/main" id="{005CF68A-18B3-484D-8D3C-DCC210AED829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8146A736-5278-48D3-A974-6217936E1C2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27DC59F5-2E73-4499-8362-9695AE48332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41" name="Ovál 40">
            <a:extLst>
              <a:ext uri="{FF2B5EF4-FFF2-40B4-BE49-F238E27FC236}">
                <a16:creationId xmlns:a16="http://schemas.microsoft.com/office/drawing/2014/main" id="{9FE877EF-9818-45EF-BCFB-B6498D35ECA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42" name="Ovál 41">
            <a:extLst>
              <a:ext uri="{FF2B5EF4-FFF2-40B4-BE49-F238E27FC236}">
                <a16:creationId xmlns:a16="http://schemas.microsoft.com/office/drawing/2014/main" id="{57C2C6B2-BAD5-4CE4-9678-4BCD54C3933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43" name="Ovál 42">
            <a:extLst>
              <a:ext uri="{FF2B5EF4-FFF2-40B4-BE49-F238E27FC236}">
                <a16:creationId xmlns:a16="http://schemas.microsoft.com/office/drawing/2014/main" id="{95BBDE28-DBD0-4DC8-943A-6AE7CCA48EA9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44" name="Ovál 43">
            <a:extLst>
              <a:ext uri="{FF2B5EF4-FFF2-40B4-BE49-F238E27FC236}">
                <a16:creationId xmlns:a16="http://schemas.microsoft.com/office/drawing/2014/main" id="{CD4B11D7-A974-4A94-8DC2-F014DE2686D1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45" name="Ovál 44">
            <a:extLst>
              <a:ext uri="{FF2B5EF4-FFF2-40B4-BE49-F238E27FC236}">
                <a16:creationId xmlns:a16="http://schemas.microsoft.com/office/drawing/2014/main" id="{BD8B783D-9B56-49B9-8563-E69D9222015E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46" name="Ovál 45">
            <a:extLst>
              <a:ext uri="{FF2B5EF4-FFF2-40B4-BE49-F238E27FC236}">
                <a16:creationId xmlns:a16="http://schemas.microsoft.com/office/drawing/2014/main" id="{766410C6-F1EA-44F0-BE76-E90C95F0C6A3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47" name="Ovál 46">
            <a:extLst>
              <a:ext uri="{FF2B5EF4-FFF2-40B4-BE49-F238E27FC236}">
                <a16:creationId xmlns:a16="http://schemas.microsoft.com/office/drawing/2014/main" id="{2FC3B1C8-6BF7-4E37-ADD6-B40F8C8198F8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48" name="Ovál 47">
            <a:extLst>
              <a:ext uri="{FF2B5EF4-FFF2-40B4-BE49-F238E27FC236}">
                <a16:creationId xmlns:a16="http://schemas.microsoft.com/office/drawing/2014/main" id="{B23F9A35-A0C4-4400-9B35-0E0C9D1B4A4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49" name="Ovál 48">
            <a:extLst>
              <a:ext uri="{FF2B5EF4-FFF2-40B4-BE49-F238E27FC236}">
                <a16:creationId xmlns:a16="http://schemas.microsoft.com/office/drawing/2014/main" id="{00DCC3D1-2861-4D1E-905B-63CA13F739D8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50" name="Ovál 49">
            <a:extLst>
              <a:ext uri="{FF2B5EF4-FFF2-40B4-BE49-F238E27FC236}">
                <a16:creationId xmlns:a16="http://schemas.microsoft.com/office/drawing/2014/main" id="{FEF09A85-4302-4788-865E-005C4EE23DE7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51" name="Ovál 50">
            <a:extLst>
              <a:ext uri="{FF2B5EF4-FFF2-40B4-BE49-F238E27FC236}">
                <a16:creationId xmlns:a16="http://schemas.microsoft.com/office/drawing/2014/main" id="{ECA30532-ADED-4FDF-903B-B7F9E684A1EE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52" name="Ovál 51">
            <a:extLst>
              <a:ext uri="{FF2B5EF4-FFF2-40B4-BE49-F238E27FC236}">
                <a16:creationId xmlns:a16="http://schemas.microsoft.com/office/drawing/2014/main" id="{D3A582D8-C012-49FD-AA27-B9292997B03C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53" name="Ovál 52">
            <a:extLst>
              <a:ext uri="{FF2B5EF4-FFF2-40B4-BE49-F238E27FC236}">
                <a16:creationId xmlns:a16="http://schemas.microsoft.com/office/drawing/2014/main" id="{062324F3-93AB-448D-8EFA-6B8D2B99AD3B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54" name="Ovál 53">
            <a:extLst>
              <a:ext uri="{FF2B5EF4-FFF2-40B4-BE49-F238E27FC236}">
                <a16:creationId xmlns:a16="http://schemas.microsoft.com/office/drawing/2014/main" id="{01096EEC-3A98-4FE2-B482-9C7610A3AFD6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55" name="Ovál 54">
            <a:extLst>
              <a:ext uri="{FF2B5EF4-FFF2-40B4-BE49-F238E27FC236}">
                <a16:creationId xmlns:a16="http://schemas.microsoft.com/office/drawing/2014/main" id="{EBE23F7F-1352-425F-A56D-35514087A715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56" name="Ovál 55">
            <a:extLst>
              <a:ext uri="{FF2B5EF4-FFF2-40B4-BE49-F238E27FC236}">
                <a16:creationId xmlns:a16="http://schemas.microsoft.com/office/drawing/2014/main" id="{F424DA5F-D826-49F1-B13C-A7CC5C0EF79E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57" name="Ovál 56">
            <a:extLst>
              <a:ext uri="{FF2B5EF4-FFF2-40B4-BE49-F238E27FC236}">
                <a16:creationId xmlns:a16="http://schemas.microsoft.com/office/drawing/2014/main" id="{82BB06E2-C279-4C59-A2AD-E2E5E2C5F166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58" name="Ovál 57">
            <a:extLst>
              <a:ext uri="{FF2B5EF4-FFF2-40B4-BE49-F238E27FC236}">
                <a16:creationId xmlns:a16="http://schemas.microsoft.com/office/drawing/2014/main" id="{4747A706-F943-462F-9F0A-CD2D769BE981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59" name="Ovál 58">
            <a:extLst>
              <a:ext uri="{FF2B5EF4-FFF2-40B4-BE49-F238E27FC236}">
                <a16:creationId xmlns:a16="http://schemas.microsoft.com/office/drawing/2014/main" id="{215516B7-28C5-4410-A961-08776DD73C24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60" name="Ovál 59">
            <a:extLst>
              <a:ext uri="{FF2B5EF4-FFF2-40B4-BE49-F238E27FC236}">
                <a16:creationId xmlns:a16="http://schemas.microsoft.com/office/drawing/2014/main" id="{58357ED1-C1DA-47D5-9038-C42DE8D30F19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61" name="Ovál 60">
            <a:extLst>
              <a:ext uri="{FF2B5EF4-FFF2-40B4-BE49-F238E27FC236}">
                <a16:creationId xmlns:a16="http://schemas.microsoft.com/office/drawing/2014/main" id="{B4B92430-883D-4295-9043-F57687CD5AAE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62" name="Ovál 61">
            <a:extLst>
              <a:ext uri="{FF2B5EF4-FFF2-40B4-BE49-F238E27FC236}">
                <a16:creationId xmlns:a16="http://schemas.microsoft.com/office/drawing/2014/main" id="{C6ABDD77-3A94-4F9F-B91B-E7DC96777E5B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63" name="Ovál 62">
            <a:extLst>
              <a:ext uri="{FF2B5EF4-FFF2-40B4-BE49-F238E27FC236}">
                <a16:creationId xmlns:a16="http://schemas.microsoft.com/office/drawing/2014/main" id="{7F19C57B-E7F5-43C6-B1C9-D69E8DECD707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64" name="Ovál 63">
            <a:extLst>
              <a:ext uri="{FF2B5EF4-FFF2-40B4-BE49-F238E27FC236}">
                <a16:creationId xmlns:a16="http://schemas.microsoft.com/office/drawing/2014/main" id="{9C88EDBB-6072-4F6F-92E8-2B1F4B545B9E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21529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Lomnický štít</a:t>
            </a:r>
          </a:p>
        </p:txBody>
      </p:sp>
      <p:pic>
        <p:nvPicPr>
          <p:cNvPr id="31" name="Obrázok 30" descr="Obrázok, na ktorom je hora, vonkajšie, obloha, sneh&#10;&#10;Automaticky generovaný popis">
            <a:extLst>
              <a:ext uri="{FF2B5EF4-FFF2-40B4-BE49-F238E27FC236}">
                <a16:creationId xmlns:a16="http://schemas.microsoft.com/office/drawing/2014/main" id="{7C4F2F76-77E0-4D5E-8EE4-10C7C8726A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t="8148" b="10963"/>
          <a:stretch/>
        </p:blipFill>
        <p:spPr>
          <a:xfrm>
            <a:off x="1366310" y="1458000"/>
            <a:ext cx="9459380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5F3B1A95-126B-45D7-AF8A-DC729474AFF2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2057947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Obrázok, na ktorom je text, budova, vonkajšie, ulica&#10;&#10;Automaticky generovaný popis">
            <a:extLst>
              <a:ext uri="{FF2B5EF4-FFF2-40B4-BE49-F238E27FC236}">
                <a16:creationId xmlns:a16="http://schemas.microsoft.com/office/drawing/2014/main" id="{290FA0DB-6B33-4AF3-9727-13274B51A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458000"/>
            <a:ext cx="9600000" cy="5400000"/>
          </a:xfrm>
          <a:prstGeom prst="rect">
            <a:avLst/>
          </a:prstGeom>
        </p:spPr>
      </p:pic>
      <p:sp>
        <p:nvSpPr>
          <p:cNvPr id="22" name="Obdĺžnik 21">
            <a:extLst>
              <a:ext uri="{FF2B5EF4-FFF2-40B4-BE49-F238E27FC236}">
                <a16:creationId xmlns:a16="http://schemas.microsoft.com/office/drawing/2014/main" id="{D6BEA692-494E-4ED4-85E5-9A4950400823}"/>
              </a:ext>
            </a:extLst>
          </p:cNvPr>
          <p:cNvSpPr/>
          <p:nvPr/>
        </p:nvSpPr>
        <p:spPr>
          <a:xfrm>
            <a:off x="1245324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28DE86A-B174-459D-9965-56183CA0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400"/>
            <a:ext cx="7729728" cy="1188720"/>
          </a:xfrm>
        </p:spPr>
        <p:txBody>
          <a:bodyPr/>
          <a:lstStyle/>
          <a:p>
            <a:r>
              <a:rPr lang="sk-SK" dirty="0"/>
              <a:t>Aký kút Slovenska je na obrázku?</a:t>
            </a:r>
          </a:p>
        </p:txBody>
      </p:sp>
      <p:sp>
        <p:nvSpPr>
          <p:cNvPr id="9" name="Obdĺžnik: zaoblené rohy 8">
            <a:hlinkClick r:id="rId4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1A08BE5C-9EF1-473D-A536-8DD28E400516}"/>
              </a:ext>
            </a:extLst>
          </p:cNvPr>
          <p:cNvSpPr/>
          <p:nvPr/>
        </p:nvSpPr>
        <p:spPr>
          <a:xfrm>
            <a:off x="1249927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24998629-884E-4CEE-A660-5CF5A098DD91}"/>
              </a:ext>
            </a:extLst>
          </p:cNvPr>
          <p:cNvSpPr/>
          <p:nvPr/>
        </p:nvSpPr>
        <p:spPr>
          <a:xfrm>
            <a:off x="2630241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C1D13035-8440-4A66-BF99-CCB879498129}"/>
              </a:ext>
            </a:extLst>
          </p:cNvPr>
          <p:cNvSpPr/>
          <p:nvPr/>
        </p:nvSpPr>
        <p:spPr>
          <a:xfrm>
            <a:off x="4010554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66C0AC5-B90F-4F05-A412-257E14EFB64E}"/>
              </a:ext>
            </a:extLst>
          </p:cNvPr>
          <p:cNvSpPr/>
          <p:nvPr/>
        </p:nvSpPr>
        <p:spPr>
          <a:xfrm>
            <a:off x="5390868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64BA165D-61B7-40E7-B8E3-1DBE4F71B142}"/>
              </a:ext>
            </a:extLst>
          </p:cNvPr>
          <p:cNvSpPr/>
          <p:nvPr/>
        </p:nvSpPr>
        <p:spPr>
          <a:xfrm>
            <a:off x="6771181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B83EF591-9DE9-423C-8F93-E899899150BE}"/>
              </a:ext>
            </a:extLst>
          </p:cNvPr>
          <p:cNvSpPr/>
          <p:nvPr/>
        </p:nvSpPr>
        <p:spPr>
          <a:xfrm>
            <a:off x="8165117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6FA8B637-EDDD-4CA5-BA0E-066F31B16DDC}"/>
              </a:ext>
            </a:extLst>
          </p:cNvPr>
          <p:cNvSpPr/>
          <p:nvPr/>
        </p:nvSpPr>
        <p:spPr>
          <a:xfrm>
            <a:off x="9559053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08C87F4C-6B49-4A7D-A2FF-61C72AE147C2}"/>
              </a:ext>
            </a:extLst>
          </p:cNvPr>
          <p:cNvSpPr/>
          <p:nvPr/>
        </p:nvSpPr>
        <p:spPr>
          <a:xfrm>
            <a:off x="1249927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000DEF17-9BFF-4EB0-BF1D-5A8A98375FC3}"/>
              </a:ext>
            </a:extLst>
          </p:cNvPr>
          <p:cNvSpPr/>
          <p:nvPr/>
        </p:nvSpPr>
        <p:spPr>
          <a:xfrm>
            <a:off x="2630241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3258002A-6D84-4E8F-BD66-F2B85047FED0}"/>
              </a:ext>
            </a:extLst>
          </p:cNvPr>
          <p:cNvSpPr/>
          <p:nvPr/>
        </p:nvSpPr>
        <p:spPr>
          <a:xfrm>
            <a:off x="4017272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95BB7EBF-214D-4C01-ACC6-3E45DCD7008E}"/>
              </a:ext>
            </a:extLst>
          </p:cNvPr>
          <p:cNvSpPr/>
          <p:nvPr/>
        </p:nvSpPr>
        <p:spPr>
          <a:xfrm>
            <a:off x="5404303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22A0C3B3-5DB3-49C4-B979-455249755DD3}"/>
              </a:ext>
            </a:extLst>
          </p:cNvPr>
          <p:cNvSpPr/>
          <p:nvPr/>
        </p:nvSpPr>
        <p:spPr>
          <a:xfrm>
            <a:off x="6789220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A0A74E26-0F7D-4BED-ABEA-3488AA01C7F4}"/>
              </a:ext>
            </a:extLst>
          </p:cNvPr>
          <p:cNvSpPr/>
          <p:nvPr/>
        </p:nvSpPr>
        <p:spPr>
          <a:xfrm>
            <a:off x="8174137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F049B524-62C3-415E-B6DD-05F946C01DD8}"/>
              </a:ext>
            </a:extLst>
          </p:cNvPr>
          <p:cNvSpPr/>
          <p:nvPr/>
        </p:nvSpPr>
        <p:spPr>
          <a:xfrm>
            <a:off x="9559054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2197393F-336F-4887-88C7-CCE330D278DD}"/>
              </a:ext>
            </a:extLst>
          </p:cNvPr>
          <p:cNvSpPr/>
          <p:nvPr/>
        </p:nvSpPr>
        <p:spPr>
          <a:xfrm>
            <a:off x="2625638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81711444-1174-41E0-B42E-4DC823F6DAC3}"/>
              </a:ext>
            </a:extLst>
          </p:cNvPr>
          <p:cNvSpPr/>
          <p:nvPr/>
        </p:nvSpPr>
        <p:spPr>
          <a:xfrm>
            <a:off x="4005951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8B2CD52E-BB37-486D-B8D8-6442B4EE5262}"/>
              </a:ext>
            </a:extLst>
          </p:cNvPr>
          <p:cNvSpPr/>
          <p:nvPr/>
        </p:nvSpPr>
        <p:spPr>
          <a:xfrm>
            <a:off x="5386265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6" name="Obdĺžnik 25">
            <a:extLst>
              <a:ext uri="{FF2B5EF4-FFF2-40B4-BE49-F238E27FC236}">
                <a16:creationId xmlns:a16="http://schemas.microsoft.com/office/drawing/2014/main" id="{95E95754-215F-4C14-B99B-844C61136699}"/>
              </a:ext>
            </a:extLst>
          </p:cNvPr>
          <p:cNvSpPr/>
          <p:nvPr/>
        </p:nvSpPr>
        <p:spPr>
          <a:xfrm>
            <a:off x="6766578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EFF27716-0423-4B27-B62A-A94118CCA8BE}"/>
              </a:ext>
            </a:extLst>
          </p:cNvPr>
          <p:cNvSpPr/>
          <p:nvPr/>
        </p:nvSpPr>
        <p:spPr>
          <a:xfrm>
            <a:off x="8160514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E4698C09-BA34-468B-ABF0-3BF35F74EF2B}"/>
              </a:ext>
            </a:extLst>
          </p:cNvPr>
          <p:cNvSpPr/>
          <p:nvPr/>
        </p:nvSpPr>
        <p:spPr>
          <a:xfrm>
            <a:off x="9554450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B6C9193C-E6E8-4FA1-A62F-52328A3EE1A1}"/>
              </a:ext>
            </a:extLst>
          </p:cNvPr>
          <p:cNvSpPr/>
          <p:nvPr/>
        </p:nvSpPr>
        <p:spPr>
          <a:xfrm>
            <a:off x="1245324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C8863D63-137A-455E-9311-1EB5167BB31C}"/>
              </a:ext>
            </a:extLst>
          </p:cNvPr>
          <p:cNvSpPr/>
          <p:nvPr/>
        </p:nvSpPr>
        <p:spPr>
          <a:xfrm>
            <a:off x="2625638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1" name="Obdĺžnik 30">
            <a:extLst>
              <a:ext uri="{FF2B5EF4-FFF2-40B4-BE49-F238E27FC236}">
                <a16:creationId xmlns:a16="http://schemas.microsoft.com/office/drawing/2014/main" id="{D9531BA4-3070-4259-8454-690832E77AFB}"/>
              </a:ext>
            </a:extLst>
          </p:cNvPr>
          <p:cNvSpPr/>
          <p:nvPr/>
        </p:nvSpPr>
        <p:spPr>
          <a:xfrm>
            <a:off x="4012669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31981CA4-A2F6-4ABA-A403-A59D537A3C59}"/>
              </a:ext>
            </a:extLst>
          </p:cNvPr>
          <p:cNvSpPr/>
          <p:nvPr/>
        </p:nvSpPr>
        <p:spPr>
          <a:xfrm>
            <a:off x="5399700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502AF002-B5BE-419C-843A-BAB6FD757D2D}"/>
              </a:ext>
            </a:extLst>
          </p:cNvPr>
          <p:cNvSpPr/>
          <p:nvPr/>
        </p:nvSpPr>
        <p:spPr>
          <a:xfrm>
            <a:off x="6784617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0B69F075-59A5-4A5E-90D9-9E96AA01863E}"/>
              </a:ext>
            </a:extLst>
          </p:cNvPr>
          <p:cNvSpPr/>
          <p:nvPr/>
        </p:nvSpPr>
        <p:spPr>
          <a:xfrm>
            <a:off x="8169534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5" name="Obdĺžnik 34">
            <a:extLst>
              <a:ext uri="{FF2B5EF4-FFF2-40B4-BE49-F238E27FC236}">
                <a16:creationId xmlns:a16="http://schemas.microsoft.com/office/drawing/2014/main" id="{A431B71E-9DFE-4970-B22F-C097D04EC260}"/>
              </a:ext>
            </a:extLst>
          </p:cNvPr>
          <p:cNvSpPr/>
          <p:nvPr/>
        </p:nvSpPr>
        <p:spPr>
          <a:xfrm>
            <a:off x="9554451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6" name="Ovál 35">
            <a:extLst>
              <a:ext uri="{FF2B5EF4-FFF2-40B4-BE49-F238E27FC236}">
                <a16:creationId xmlns:a16="http://schemas.microsoft.com/office/drawing/2014/main" id="{0D8574F8-D681-4B28-80BB-9B74D2266C4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37" name="Ovál 36">
            <a:extLst>
              <a:ext uri="{FF2B5EF4-FFF2-40B4-BE49-F238E27FC236}">
                <a16:creationId xmlns:a16="http://schemas.microsoft.com/office/drawing/2014/main" id="{911967D3-A502-4ED0-9A47-DD86A4A05DB6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38" name="Ovál 37">
            <a:extLst>
              <a:ext uri="{FF2B5EF4-FFF2-40B4-BE49-F238E27FC236}">
                <a16:creationId xmlns:a16="http://schemas.microsoft.com/office/drawing/2014/main" id="{23FFA546-5430-48DE-9A33-0161E102387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F8D5BABC-431B-437B-837C-C7E515603D8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C9ADB46E-029A-4189-8BAF-C6083D088C5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41" name="Ovál 40">
            <a:extLst>
              <a:ext uri="{FF2B5EF4-FFF2-40B4-BE49-F238E27FC236}">
                <a16:creationId xmlns:a16="http://schemas.microsoft.com/office/drawing/2014/main" id="{41ED2659-2B34-44F1-B5A6-B2F377DCBEF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42" name="Ovál 41">
            <a:extLst>
              <a:ext uri="{FF2B5EF4-FFF2-40B4-BE49-F238E27FC236}">
                <a16:creationId xmlns:a16="http://schemas.microsoft.com/office/drawing/2014/main" id="{CEFB45D4-8DA1-47D8-95C4-6BE9907B0CCE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43" name="Ovál 42">
            <a:extLst>
              <a:ext uri="{FF2B5EF4-FFF2-40B4-BE49-F238E27FC236}">
                <a16:creationId xmlns:a16="http://schemas.microsoft.com/office/drawing/2014/main" id="{5E11EAC5-956D-4DD6-8875-69A0290A8BE1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44" name="Ovál 43">
            <a:extLst>
              <a:ext uri="{FF2B5EF4-FFF2-40B4-BE49-F238E27FC236}">
                <a16:creationId xmlns:a16="http://schemas.microsoft.com/office/drawing/2014/main" id="{E60EA84D-FD0A-463B-ADE9-9FBD6E9DE0B9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45" name="Ovál 44">
            <a:extLst>
              <a:ext uri="{FF2B5EF4-FFF2-40B4-BE49-F238E27FC236}">
                <a16:creationId xmlns:a16="http://schemas.microsoft.com/office/drawing/2014/main" id="{56D31585-F80E-4602-9876-D4415F1F207F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46" name="Ovál 45">
            <a:extLst>
              <a:ext uri="{FF2B5EF4-FFF2-40B4-BE49-F238E27FC236}">
                <a16:creationId xmlns:a16="http://schemas.microsoft.com/office/drawing/2014/main" id="{D6ADBDBA-19F4-422A-839A-2C42DA98B71E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47" name="Ovál 46">
            <a:extLst>
              <a:ext uri="{FF2B5EF4-FFF2-40B4-BE49-F238E27FC236}">
                <a16:creationId xmlns:a16="http://schemas.microsoft.com/office/drawing/2014/main" id="{33E0E595-92B1-4651-9BF7-3950F43C1BF9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48" name="Ovál 47">
            <a:extLst>
              <a:ext uri="{FF2B5EF4-FFF2-40B4-BE49-F238E27FC236}">
                <a16:creationId xmlns:a16="http://schemas.microsoft.com/office/drawing/2014/main" id="{84E33BDF-BA9D-41B4-A26C-7418722D34C0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49" name="Ovál 48">
            <a:extLst>
              <a:ext uri="{FF2B5EF4-FFF2-40B4-BE49-F238E27FC236}">
                <a16:creationId xmlns:a16="http://schemas.microsoft.com/office/drawing/2014/main" id="{9C8C85AE-0019-465F-8CEA-EC35355B2977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50" name="Ovál 49">
            <a:extLst>
              <a:ext uri="{FF2B5EF4-FFF2-40B4-BE49-F238E27FC236}">
                <a16:creationId xmlns:a16="http://schemas.microsoft.com/office/drawing/2014/main" id="{49D88D8A-BEE3-4870-AB21-C7DAA927A42B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51" name="Ovál 50">
            <a:extLst>
              <a:ext uri="{FF2B5EF4-FFF2-40B4-BE49-F238E27FC236}">
                <a16:creationId xmlns:a16="http://schemas.microsoft.com/office/drawing/2014/main" id="{6A1D6F36-6FD5-43D0-A424-57AF9D6A9C37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52" name="Ovál 51">
            <a:extLst>
              <a:ext uri="{FF2B5EF4-FFF2-40B4-BE49-F238E27FC236}">
                <a16:creationId xmlns:a16="http://schemas.microsoft.com/office/drawing/2014/main" id="{782C9025-1648-46B9-925A-C99795391689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53" name="Ovál 52">
            <a:extLst>
              <a:ext uri="{FF2B5EF4-FFF2-40B4-BE49-F238E27FC236}">
                <a16:creationId xmlns:a16="http://schemas.microsoft.com/office/drawing/2014/main" id="{72019A66-07FA-46DD-A32B-A31BB8D69EA7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54" name="Ovál 53">
            <a:extLst>
              <a:ext uri="{FF2B5EF4-FFF2-40B4-BE49-F238E27FC236}">
                <a16:creationId xmlns:a16="http://schemas.microsoft.com/office/drawing/2014/main" id="{98FF7E35-4D4C-4B56-AD75-12AC0D10D14E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55" name="Ovál 54">
            <a:extLst>
              <a:ext uri="{FF2B5EF4-FFF2-40B4-BE49-F238E27FC236}">
                <a16:creationId xmlns:a16="http://schemas.microsoft.com/office/drawing/2014/main" id="{D82A3FB9-0C8E-44B5-A9CE-0C86BC6D26EA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56" name="Ovál 55">
            <a:extLst>
              <a:ext uri="{FF2B5EF4-FFF2-40B4-BE49-F238E27FC236}">
                <a16:creationId xmlns:a16="http://schemas.microsoft.com/office/drawing/2014/main" id="{B181D779-01DA-4FCF-B63C-BA1AC2DD33C0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57" name="Ovál 56">
            <a:extLst>
              <a:ext uri="{FF2B5EF4-FFF2-40B4-BE49-F238E27FC236}">
                <a16:creationId xmlns:a16="http://schemas.microsoft.com/office/drawing/2014/main" id="{B2A02266-2E63-4273-9B8D-4BCE2722D227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58" name="Ovál 57">
            <a:extLst>
              <a:ext uri="{FF2B5EF4-FFF2-40B4-BE49-F238E27FC236}">
                <a16:creationId xmlns:a16="http://schemas.microsoft.com/office/drawing/2014/main" id="{3AA3554B-F611-4557-BAAD-65C19B667679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59" name="Ovál 58">
            <a:extLst>
              <a:ext uri="{FF2B5EF4-FFF2-40B4-BE49-F238E27FC236}">
                <a16:creationId xmlns:a16="http://schemas.microsoft.com/office/drawing/2014/main" id="{2B6E9C86-81D8-4DF6-BB4B-50C28452B1EC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60" name="Ovál 59">
            <a:extLst>
              <a:ext uri="{FF2B5EF4-FFF2-40B4-BE49-F238E27FC236}">
                <a16:creationId xmlns:a16="http://schemas.microsoft.com/office/drawing/2014/main" id="{64071E96-D84A-4A77-BCC1-B8CF5894BFD5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61" name="Ovál 60">
            <a:extLst>
              <a:ext uri="{FF2B5EF4-FFF2-40B4-BE49-F238E27FC236}">
                <a16:creationId xmlns:a16="http://schemas.microsoft.com/office/drawing/2014/main" id="{0B3D22C2-E67C-432A-AB57-3AC4708026D1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62" name="Ovál 61">
            <a:extLst>
              <a:ext uri="{FF2B5EF4-FFF2-40B4-BE49-F238E27FC236}">
                <a16:creationId xmlns:a16="http://schemas.microsoft.com/office/drawing/2014/main" id="{1504EF54-99AE-4D36-BD74-B3D1BCAD1532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63" name="Ovál 62">
            <a:extLst>
              <a:ext uri="{FF2B5EF4-FFF2-40B4-BE49-F238E27FC236}">
                <a16:creationId xmlns:a16="http://schemas.microsoft.com/office/drawing/2014/main" id="{B3308246-0D5E-4890-A71F-9E147DDF36F5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12616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Banská Štiavnica</a:t>
            </a:r>
          </a:p>
        </p:txBody>
      </p:sp>
      <p:pic>
        <p:nvPicPr>
          <p:cNvPr id="31" name="Obrázok 30" descr="Obrázok, na ktorom je text, budova, vonkajšie, ulica&#10;&#10;Automaticky generovaný popis">
            <a:extLst>
              <a:ext uri="{FF2B5EF4-FFF2-40B4-BE49-F238E27FC236}">
                <a16:creationId xmlns:a16="http://schemas.microsoft.com/office/drawing/2014/main" id="{E46E48BA-3CA3-442F-9177-AD52BBA7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000" y="1458000"/>
            <a:ext cx="9600000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3B22683B-0C1F-4EFD-A91D-3E44C8C43EEA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2777949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8DE86A-B174-459D-9965-56183CA0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400"/>
            <a:ext cx="7729728" cy="1188720"/>
          </a:xfrm>
        </p:spPr>
        <p:txBody>
          <a:bodyPr/>
          <a:lstStyle/>
          <a:p>
            <a:r>
              <a:rPr lang="sk-SK" dirty="0"/>
              <a:t>Aký kút Slovenska je na obrázku?</a:t>
            </a:r>
          </a:p>
        </p:txBody>
      </p:sp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5" name="Obrázok 4" descr="Obrázok, na ktorom je strom, vonkajšie, obloha, budova&#10;&#10;Automaticky generovaný popis">
            <a:extLst>
              <a:ext uri="{FF2B5EF4-FFF2-40B4-BE49-F238E27FC236}">
                <a16:creationId xmlns:a16="http://schemas.microsoft.com/office/drawing/2014/main" id="{00DF9DF2-84EB-4D5B-AA32-265780F43A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3" b="7851"/>
          <a:stretch/>
        </p:blipFill>
        <p:spPr>
          <a:xfrm>
            <a:off x="1389159" y="1467593"/>
            <a:ext cx="9333851" cy="5400000"/>
          </a:xfrm>
          <a:prstGeom prst="rect">
            <a:avLst/>
          </a:prstGeom>
        </p:spPr>
      </p:pic>
      <p:sp>
        <p:nvSpPr>
          <p:cNvPr id="122" name="Nadpis 1">
            <a:extLst>
              <a:ext uri="{FF2B5EF4-FFF2-40B4-BE49-F238E27FC236}">
                <a16:creationId xmlns:a16="http://schemas.microsoft.com/office/drawing/2014/main" id="{F0C7FA68-2CD8-4A58-B393-2D6021B78DA3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124" name="Obdĺžnik 123">
            <a:extLst>
              <a:ext uri="{FF2B5EF4-FFF2-40B4-BE49-F238E27FC236}">
                <a16:creationId xmlns:a16="http://schemas.microsoft.com/office/drawing/2014/main" id="{D667B497-DC18-4028-B569-2710130D725B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5" name="Obdĺžnik 124">
            <a:extLst>
              <a:ext uri="{FF2B5EF4-FFF2-40B4-BE49-F238E27FC236}">
                <a16:creationId xmlns:a16="http://schemas.microsoft.com/office/drawing/2014/main" id="{990484EA-142C-4F39-9996-85E2158DA3E6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6" name="Obdĺžnik 125">
            <a:extLst>
              <a:ext uri="{FF2B5EF4-FFF2-40B4-BE49-F238E27FC236}">
                <a16:creationId xmlns:a16="http://schemas.microsoft.com/office/drawing/2014/main" id="{3BD82E9E-ACCD-4FD4-BA43-208316517FD8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7" name="Obdĺžnik 126">
            <a:extLst>
              <a:ext uri="{FF2B5EF4-FFF2-40B4-BE49-F238E27FC236}">
                <a16:creationId xmlns:a16="http://schemas.microsoft.com/office/drawing/2014/main" id="{73373639-D339-433E-A03F-2B06164975E9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8" name="Obdĺžnik 127">
            <a:extLst>
              <a:ext uri="{FF2B5EF4-FFF2-40B4-BE49-F238E27FC236}">
                <a16:creationId xmlns:a16="http://schemas.microsoft.com/office/drawing/2014/main" id="{6C8F5FA0-41E6-48A2-B8F3-65D756FB91B4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9" name="Obdĺžnik 128">
            <a:extLst>
              <a:ext uri="{FF2B5EF4-FFF2-40B4-BE49-F238E27FC236}">
                <a16:creationId xmlns:a16="http://schemas.microsoft.com/office/drawing/2014/main" id="{EC5F639F-98CC-4ED5-B8E2-4EC6CFCF304F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0" name="Obdĺžnik 129">
            <a:extLst>
              <a:ext uri="{FF2B5EF4-FFF2-40B4-BE49-F238E27FC236}">
                <a16:creationId xmlns:a16="http://schemas.microsoft.com/office/drawing/2014/main" id="{84B1680B-830E-487D-98A6-160299ED3F07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1" name="Obdĺžnik 130">
            <a:extLst>
              <a:ext uri="{FF2B5EF4-FFF2-40B4-BE49-F238E27FC236}">
                <a16:creationId xmlns:a16="http://schemas.microsoft.com/office/drawing/2014/main" id="{ED0F3001-3229-4A2B-BC8C-4B11068A6E1B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2" name="Obdĺžnik 131">
            <a:extLst>
              <a:ext uri="{FF2B5EF4-FFF2-40B4-BE49-F238E27FC236}">
                <a16:creationId xmlns:a16="http://schemas.microsoft.com/office/drawing/2014/main" id="{14AAF085-7A5B-4CC6-AB12-E9DBD3747072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3" name="Obdĺžnik 132">
            <a:extLst>
              <a:ext uri="{FF2B5EF4-FFF2-40B4-BE49-F238E27FC236}">
                <a16:creationId xmlns:a16="http://schemas.microsoft.com/office/drawing/2014/main" id="{0BAE605C-B3E0-4DFA-AAA5-AB7CC263CED0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4" name="Obdĺžnik 133">
            <a:extLst>
              <a:ext uri="{FF2B5EF4-FFF2-40B4-BE49-F238E27FC236}">
                <a16:creationId xmlns:a16="http://schemas.microsoft.com/office/drawing/2014/main" id="{8631B8C0-54EC-4AD5-AA6C-00E92A2A875E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5" name="Obdĺžnik 134">
            <a:extLst>
              <a:ext uri="{FF2B5EF4-FFF2-40B4-BE49-F238E27FC236}">
                <a16:creationId xmlns:a16="http://schemas.microsoft.com/office/drawing/2014/main" id="{5E5F0026-4243-42C8-9624-1F866E069F3D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6" name="Obdĺžnik 135">
            <a:extLst>
              <a:ext uri="{FF2B5EF4-FFF2-40B4-BE49-F238E27FC236}">
                <a16:creationId xmlns:a16="http://schemas.microsoft.com/office/drawing/2014/main" id="{C4EA0FC3-134E-4ECD-9481-D82270E898F9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7" name="Obdĺžnik 136">
            <a:extLst>
              <a:ext uri="{FF2B5EF4-FFF2-40B4-BE49-F238E27FC236}">
                <a16:creationId xmlns:a16="http://schemas.microsoft.com/office/drawing/2014/main" id="{65B1868A-0AF3-4D9C-923B-552E476322E4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9" name="Obdĺžnik 138">
            <a:extLst>
              <a:ext uri="{FF2B5EF4-FFF2-40B4-BE49-F238E27FC236}">
                <a16:creationId xmlns:a16="http://schemas.microsoft.com/office/drawing/2014/main" id="{5D13E1B5-B1AC-4071-882B-5250D42F880C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0" name="Obdĺžnik 139">
            <a:extLst>
              <a:ext uri="{FF2B5EF4-FFF2-40B4-BE49-F238E27FC236}">
                <a16:creationId xmlns:a16="http://schemas.microsoft.com/office/drawing/2014/main" id="{51A3F48B-C3F1-4B60-BEEF-383780469A03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1" name="Obdĺžnik 140">
            <a:extLst>
              <a:ext uri="{FF2B5EF4-FFF2-40B4-BE49-F238E27FC236}">
                <a16:creationId xmlns:a16="http://schemas.microsoft.com/office/drawing/2014/main" id="{802F65D3-8027-45BF-B988-1B4CF93460C0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2" name="Obdĺžnik 141">
            <a:extLst>
              <a:ext uri="{FF2B5EF4-FFF2-40B4-BE49-F238E27FC236}">
                <a16:creationId xmlns:a16="http://schemas.microsoft.com/office/drawing/2014/main" id="{4EF7EE0C-3FF0-4539-AA27-0A96AE7BBBD2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3" name="Obdĺžnik 142">
            <a:extLst>
              <a:ext uri="{FF2B5EF4-FFF2-40B4-BE49-F238E27FC236}">
                <a16:creationId xmlns:a16="http://schemas.microsoft.com/office/drawing/2014/main" id="{C924844A-BA88-4961-898E-C3F1CE1D848B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4" name="Obdĺžnik 143">
            <a:extLst>
              <a:ext uri="{FF2B5EF4-FFF2-40B4-BE49-F238E27FC236}">
                <a16:creationId xmlns:a16="http://schemas.microsoft.com/office/drawing/2014/main" id="{23A30159-8FF7-42AC-9E78-ED4B82E42B72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5" name="Obdĺžnik 144">
            <a:extLst>
              <a:ext uri="{FF2B5EF4-FFF2-40B4-BE49-F238E27FC236}">
                <a16:creationId xmlns:a16="http://schemas.microsoft.com/office/drawing/2014/main" id="{EE0A2340-62E8-4927-8D41-4A746AC30AAB}"/>
              </a:ext>
            </a:extLst>
          </p:cNvPr>
          <p:cNvSpPr/>
          <p:nvPr/>
        </p:nvSpPr>
        <p:spPr>
          <a:xfrm>
            <a:off x="1231109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6" name="Obdĺžnik 145">
            <a:extLst>
              <a:ext uri="{FF2B5EF4-FFF2-40B4-BE49-F238E27FC236}">
                <a16:creationId xmlns:a16="http://schemas.microsoft.com/office/drawing/2014/main" id="{79BB84DC-E9DE-4C4B-845E-D05401A03D15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7" name="Obdĺžnik 146">
            <a:extLst>
              <a:ext uri="{FF2B5EF4-FFF2-40B4-BE49-F238E27FC236}">
                <a16:creationId xmlns:a16="http://schemas.microsoft.com/office/drawing/2014/main" id="{BD2249D3-DD4E-49B7-BBA2-2D79A612887A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8" name="Obdĺžnik 147">
            <a:extLst>
              <a:ext uri="{FF2B5EF4-FFF2-40B4-BE49-F238E27FC236}">
                <a16:creationId xmlns:a16="http://schemas.microsoft.com/office/drawing/2014/main" id="{700FD4F1-7729-4774-A159-8D3F017253D4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9" name="Obdĺžnik 148">
            <a:extLst>
              <a:ext uri="{FF2B5EF4-FFF2-40B4-BE49-F238E27FC236}">
                <a16:creationId xmlns:a16="http://schemas.microsoft.com/office/drawing/2014/main" id="{A0E90E02-96C5-4D05-87EA-83D90A64CB3F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0" name="Obdĺžnik 149">
            <a:extLst>
              <a:ext uri="{FF2B5EF4-FFF2-40B4-BE49-F238E27FC236}">
                <a16:creationId xmlns:a16="http://schemas.microsoft.com/office/drawing/2014/main" id="{D2612C45-A16C-463E-99B3-AF61E676D61B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1" name="Obdĺžnik 150">
            <a:extLst>
              <a:ext uri="{FF2B5EF4-FFF2-40B4-BE49-F238E27FC236}">
                <a16:creationId xmlns:a16="http://schemas.microsoft.com/office/drawing/2014/main" id="{3E833CED-0378-4C06-8B02-AE3203BF847D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2" name="Ovál 151">
            <a:extLst>
              <a:ext uri="{FF2B5EF4-FFF2-40B4-BE49-F238E27FC236}">
                <a16:creationId xmlns:a16="http://schemas.microsoft.com/office/drawing/2014/main" id="{A418FD65-FA77-4F8E-B122-210CD0B06DC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153" name="Ovál 152">
            <a:extLst>
              <a:ext uri="{FF2B5EF4-FFF2-40B4-BE49-F238E27FC236}">
                <a16:creationId xmlns:a16="http://schemas.microsoft.com/office/drawing/2014/main" id="{11D3AB24-3FD1-44EB-8589-6F0F1CA7985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154" name="Ovál 153">
            <a:extLst>
              <a:ext uri="{FF2B5EF4-FFF2-40B4-BE49-F238E27FC236}">
                <a16:creationId xmlns:a16="http://schemas.microsoft.com/office/drawing/2014/main" id="{DFB06025-BD5C-4737-B213-B6FB74FE735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155" name="Ovál 154">
            <a:extLst>
              <a:ext uri="{FF2B5EF4-FFF2-40B4-BE49-F238E27FC236}">
                <a16:creationId xmlns:a16="http://schemas.microsoft.com/office/drawing/2014/main" id="{1ABDEC9A-71F9-443F-9704-B85473D6A89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156" name="Ovál 155">
            <a:extLst>
              <a:ext uri="{FF2B5EF4-FFF2-40B4-BE49-F238E27FC236}">
                <a16:creationId xmlns:a16="http://schemas.microsoft.com/office/drawing/2014/main" id="{E67BA3D8-F559-43B3-BBA0-6493319AB9E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157" name="Ovál 156">
            <a:extLst>
              <a:ext uri="{FF2B5EF4-FFF2-40B4-BE49-F238E27FC236}">
                <a16:creationId xmlns:a16="http://schemas.microsoft.com/office/drawing/2014/main" id="{B255713E-659E-4DCA-BEEB-F846FB08908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58" name="Ovál 157">
            <a:extLst>
              <a:ext uri="{FF2B5EF4-FFF2-40B4-BE49-F238E27FC236}">
                <a16:creationId xmlns:a16="http://schemas.microsoft.com/office/drawing/2014/main" id="{6CCABFBF-831F-4842-A25F-4E08966354E3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59" name="Ovál 158">
            <a:extLst>
              <a:ext uri="{FF2B5EF4-FFF2-40B4-BE49-F238E27FC236}">
                <a16:creationId xmlns:a16="http://schemas.microsoft.com/office/drawing/2014/main" id="{CC41F3E1-ECBF-4D3E-8EB1-85E6BEA868E6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60" name="Ovál 159">
            <a:extLst>
              <a:ext uri="{FF2B5EF4-FFF2-40B4-BE49-F238E27FC236}">
                <a16:creationId xmlns:a16="http://schemas.microsoft.com/office/drawing/2014/main" id="{D83E88F8-27F0-42FA-B4F8-2112119F3AE1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61" name="Ovál 160">
            <a:extLst>
              <a:ext uri="{FF2B5EF4-FFF2-40B4-BE49-F238E27FC236}">
                <a16:creationId xmlns:a16="http://schemas.microsoft.com/office/drawing/2014/main" id="{CA37F415-1989-4BA1-8E50-2763650FA20B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62" name="Ovál 161">
            <a:extLst>
              <a:ext uri="{FF2B5EF4-FFF2-40B4-BE49-F238E27FC236}">
                <a16:creationId xmlns:a16="http://schemas.microsoft.com/office/drawing/2014/main" id="{ECD7872A-4553-4B6E-92E3-DEF704D1DE2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63" name="Ovál 162">
            <a:extLst>
              <a:ext uri="{FF2B5EF4-FFF2-40B4-BE49-F238E27FC236}">
                <a16:creationId xmlns:a16="http://schemas.microsoft.com/office/drawing/2014/main" id="{1617FEE5-1C7E-4947-89E2-3DF13F0E4DD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64" name="Ovál 163">
            <a:extLst>
              <a:ext uri="{FF2B5EF4-FFF2-40B4-BE49-F238E27FC236}">
                <a16:creationId xmlns:a16="http://schemas.microsoft.com/office/drawing/2014/main" id="{015D4471-CB83-41B6-A97C-22EA9DFE473F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65" name="Ovál 164">
            <a:extLst>
              <a:ext uri="{FF2B5EF4-FFF2-40B4-BE49-F238E27FC236}">
                <a16:creationId xmlns:a16="http://schemas.microsoft.com/office/drawing/2014/main" id="{7CC8E87A-89B5-480D-AF2A-84449FE9D0E1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66" name="Ovál 165">
            <a:extLst>
              <a:ext uri="{FF2B5EF4-FFF2-40B4-BE49-F238E27FC236}">
                <a16:creationId xmlns:a16="http://schemas.microsoft.com/office/drawing/2014/main" id="{723480FE-4AAF-45BD-B03A-CAF9DD78B9B4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67" name="Ovál 166">
            <a:extLst>
              <a:ext uri="{FF2B5EF4-FFF2-40B4-BE49-F238E27FC236}">
                <a16:creationId xmlns:a16="http://schemas.microsoft.com/office/drawing/2014/main" id="{CDE93821-E0B4-4D6E-BDBF-5D163A2294FA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68" name="Ovál 167">
            <a:extLst>
              <a:ext uri="{FF2B5EF4-FFF2-40B4-BE49-F238E27FC236}">
                <a16:creationId xmlns:a16="http://schemas.microsoft.com/office/drawing/2014/main" id="{F9405E0C-099D-4486-9865-37FD0B19D2E2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69" name="Ovál 168">
            <a:extLst>
              <a:ext uri="{FF2B5EF4-FFF2-40B4-BE49-F238E27FC236}">
                <a16:creationId xmlns:a16="http://schemas.microsoft.com/office/drawing/2014/main" id="{FBFC6896-95DB-423C-96B6-06EE07699E3F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70" name="Ovál 169">
            <a:extLst>
              <a:ext uri="{FF2B5EF4-FFF2-40B4-BE49-F238E27FC236}">
                <a16:creationId xmlns:a16="http://schemas.microsoft.com/office/drawing/2014/main" id="{BF840577-4619-4C32-BEFB-BD7148A58826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71" name="Ovál 170">
            <a:extLst>
              <a:ext uri="{FF2B5EF4-FFF2-40B4-BE49-F238E27FC236}">
                <a16:creationId xmlns:a16="http://schemas.microsoft.com/office/drawing/2014/main" id="{2C29A9A1-3AE8-4785-BC37-C46E930B7B52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72" name="Ovál 171">
            <a:extLst>
              <a:ext uri="{FF2B5EF4-FFF2-40B4-BE49-F238E27FC236}">
                <a16:creationId xmlns:a16="http://schemas.microsoft.com/office/drawing/2014/main" id="{D1632161-5AE8-4C85-9C52-786660F2A100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73" name="Ovál 172">
            <a:extLst>
              <a:ext uri="{FF2B5EF4-FFF2-40B4-BE49-F238E27FC236}">
                <a16:creationId xmlns:a16="http://schemas.microsoft.com/office/drawing/2014/main" id="{8C9BA518-DAE9-4CF3-81B4-AC086148D160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74" name="Ovál 173">
            <a:extLst>
              <a:ext uri="{FF2B5EF4-FFF2-40B4-BE49-F238E27FC236}">
                <a16:creationId xmlns:a16="http://schemas.microsoft.com/office/drawing/2014/main" id="{A530C766-58B3-4DFC-BAD6-CB18EAB6025C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75" name="Ovál 174">
            <a:extLst>
              <a:ext uri="{FF2B5EF4-FFF2-40B4-BE49-F238E27FC236}">
                <a16:creationId xmlns:a16="http://schemas.microsoft.com/office/drawing/2014/main" id="{78D01764-234C-486B-AFB6-43D9C6B3549A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76" name="Ovál 175">
            <a:extLst>
              <a:ext uri="{FF2B5EF4-FFF2-40B4-BE49-F238E27FC236}">
                <a16:creationId xmlns:a16="http://schemas.microsoft.com/office/drawing/2014/main" id="{50C8001D-6F9D-463B-8534-BC759B7766A3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77" name="Ovál 176">
            <a:extLst>
              <a:ext uri="{FF2B5EF4-FFF2-40B4-BE49-F238E27FC236}">
                <a16:creationId xmlns:a16="http://schemas.microsoft.com/office/drawing/2014/main" id="{958B89F3-8100-4299-A302-E785784E773A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78" name="Ovál 177">
            <a:extLst>
              <a:ext uri="{FF2B5EF4-FFF2-40B4-BE49-F238E27FC236}">
                <a16:creationId xmlns:a16="http://schemas.microsoft.com/office/drawing/2014/main" id="{57D5BEF5-53FE-4DCB-A1B6-3A68590915DD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79" name="Ovál 178">
            <a:extLst>
              <a:ext uri="{FF2B5EF4-FFF2-40B4-BE49-F238E27FC236}">
                <a16:creationId xmlns:a16="http://schemas.microsoft.com/office/drawing/2014/main" id="{19CBE2F2-134A-41CA-B150-3837BF6D8F7B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38" name="Obdĺžnik 137">
            <a:extLst>
              <a:ext uri="{FF2B5EF4-FFF2-40B4-BE49-F238E27FC236}">
                <a16:creationId xmlns:a16="http://schemas.microsoft.com/office/drawing/2014/main" id="{FD75A56B-2ECB-4766-88B1-27E6EE50879C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726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Bojnický Zámok</a:t>
            </a:r>
          </a:p>
        </p:txBody>
      </p:sp>
      <p:pic>
        <p:nvPicPr>
          <p:cNvPr id="31" name="Obrázok 30" descr="Obrázok, na ktorom je strom, vonkajšie, obloha, budova&#10;&#10;Automaticky generovaný popis">
            <a:extLst>
              <a:ext uri="{FF2B5EF4-FFF2-40B4-BE49-F238E27FC236}">
                <a16:creationId xmlns:a16="http://schemas.microsoft.com/office/drawing/2014/main" id="{1446F2E4-9FD5-4DE1-9331-C029C52DB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3" b="7851"/>
          <a:stretch/>
        </p:blipFill>
        <p:spPr>
          <a:xfrm>
            <a:off x="1429074" y="1458000"/>
            <a:ext cx="9333851" cy="5400000"/>
          </a:xfrm>
          <a:prstGeom prst="rect">
            <a:avLst/>
          </a:prstGeom>
        </p:spPr>
      </p:pic>
      <p:sp>
        <p:nvSpPr>
          <p:cNvPr id="6" name="BlokTextu 5">
            <a:hlinkClick r:id="rId3"/>
            <a:extLst>
              <a:ext uri="{FF2B5EF4-FFF2-40B4-BE49-F238E27FC236}">
                <a16:creationId xmlns:a16="http://schemas.microsoft.com/office/drawing/2014/main" id="{C7D380EF-3C90-45C4-9961-AF8529B10C6B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1758954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Obrázok, na ktorom je vonkajšie, budova, kamenný, staré&#10;&#10;Automaticky generovaný popis">
            <a:extLst>
              <a:ext uri="{FF2B5EF4-FFF2-40B4-BE49-F238E27FC236}">
                <a16:creationId xmlns:a16="http://schemas.microsoft.com/office/drawing/2014/main" id="{ED54118C-E0F7-4B52-A3E7-2FB4B3BE3A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7" b="2822"/>
          <a:stretch/>
        </p:blipFill>
        <p:spPr>
          <a:xfrm>
            <a:off x="2016286" y="1467593"/>
            <a:ext cx="8159428" cy="5400000"/>
          </a:xfrm>
          <a:prstGeom prst="rect">
            <a:avLst/>
          </a:prstGeom>
        </p:spPr>
      </p:pic>
      <p:sp>
        <p:nvSpPr>
          <p:cNvPr id="9" name="Obdĺžnik: zaoblené rohy 8">
            <a:hlinkClick r:id="rId4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sp>
        <p:nvSpPr>
          <p:cNvPr id="65" name="Nadpis 1">
            <a:extLst>
              <a:ext uri="{FF2B5EF4-FFF2-40B4-BE49-F238E27FC236}">
                <a16:creationId xmlns:a16="http://schemas.microsoft.com/office/drawing/2014/main" id="{5886E062-3952-453E-B8E8-148C5B4F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400"/>
            <a:ext cx="7729728" cy="1188720"/>
          </a:xfrm>
        </p:spPr>
        <p:txBody>
          <a:bodyPr/>
          <a:lstStyle/>
          <a:p>
            <a:r>
              <a:rPr lang="sk-SK" dirty="0"/>
              <a:t>Aký kút Slovenska je na obrázku?</a:t>
            </a:r>
          </a:p>
        </p:txBody>
      </p:sp>
      <p:sp>
        <p:nvSpPr>
          <p:cNvPr id="67" name="Nadpis 1">
            <a:extLst>
              <a:ext uri="{FF2B5EF4-FFF2-40B4-BE49-F238E27FC236}">
                <a16:creationId xmlns:a16="http://schemas.microsoft.com/office/drawing/2014/main" id="{DF8A1871-CFDD-415C-AB9F-2471A6498086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96" name="Nadpis 1">
            <a:extLst>
              <a:ext uri="{FF2B5EF4-FFF2-40B4-BE49-F238E27FC236}">
                <a16:creationId xmlns:a16="http://schemas.microsoft.com/office/drawing/2014/main" id="{812A39D3-752D-44C7-A756-50221316E3B8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98" name="Nadpis 1">
            <a:extLst>
              <a:ext uri="{FF2B5EF4-FFF2-40B4-BE49-F238E27FC236}">
                <a16:creationId xmlns:a16="http://schemas.microsoft.com/office/drawing/2014/main" id="{ABC18E0A-D392-42EB-B5E7-57E833F213BB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99" name="Obdĺžnik 98">
            <a:extLst>
              <a:ext uri="{FF2B5EF4-FFF2-40B4-BE49-F238E27FC236}">
                <a16:creationId xmlns:a16="http://schemas.microsoft.com/office/drawing/2014/main" id="{018F0BBC-4CC5-4C7C-8A23-8B610A12CE49}"/>
              </a:ext>
            </a:extLst>
          </p:cNvPr>
          <p:cNvSpPr/>
          <p:nvPr/>
        </p:nvSpPr>
        <p:spPr>
          <a:xfrm>
            <a:off x="1900798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0" name="Obdĺžnik 99">
            <a:extLst>
              <a:ext uri="{FF2B5EF4-FFF2-40B4-BE49-F238E27FC236}">
                <a16:creationId xmlns:a16="http://schemas.microsoft.com/office/drawing/2014/main" id="{76EC62FB-6A7C-46D4-A04D-4FEE9E77D4C6}"/>
              </a:ext>
            </a:extLst>
          </p:cNvPr>
          <p:cNvSpPr/>
          <p:nvPr/>
        </p:nvSpPr>
        <p:spPr>
          <a:xfrm>
            <a:off x="3210204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1" name="Obdĺžnik 100">
            <a:extLst>
              <a:ext uri="{FF2B5EF4-FFF2-40B4-BE49-F238E27FC236}">
                <a16:creationId xmlns:a16="http://schemas.microsoft.com/office/drawing/2014/main" id="{E2AB0504-DE8A-4B08-9381-C98EE6403661}"/>
              </a:ext>
            </a:extLst>
          </p:cNvPr>
          <p:cNvSpPr/>
          <p:nvPr/>
        </p:nvSpPr>
        <p:spPr>
          <a:xfrm>
            <a:off x="4590517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2" name="Obdĺžnik 101">
            <a:extLst>
              <a:ext uri="{FF2B5EF4-FFF2-40B4-BE49-F238E27FC236}">
                <a16:creationId xmlns:a16="http://schemas.microsoft.com/office/drawing/2014/main" id="{170A0A8A-D303-4F26-86A1-2E9927085A57}"/>
              </a:ext>
            </a:extLst>
          </p:cNvPr>
          <p:cNvSpPr/>
          <p:nvPr/>
        </p:nvSpPr>
        <p:spPr>
          <a:xfrm>
            <a:off x="5970831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3" name="Obdĺžnik 102">
            <a:extLst>
              <a:ext uri="{FF2B5EF4-FFF2-40B4-BE49-F238E27FC236}">
                <a16:creationId xmlns:a16="http://schemas.microsoft.com/office/drawing/2014/main" id="{1190124D-9B42-452F-9D6B-F15269A1F0C2}"/>
              </a:ext>
            </a:extLst>
          </p:cNvPr>
          <p:cNvSpPr/>
          <p:nvPr/>
        </p:nvSpPr>
        <p:spPr>
          <a:xfrm>
            <a:off x="7351144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4" name="Obdĺžnik 103">
            <a:extLst>
              <a:ext uri="{FF2B5EF4-FFF2-40B4-BE49-F238E27FC236}">
                <a16:creationId xmlns:a16="http://schemas.microsoft.com/office/drawing/2014/main" id="{C71EAB70-A45B-4B27-B131-02F8FA6F5860}"/>
              </a:ext>
            </a:extLst>
          </p:cNvPr>
          <p:cNvSpPr/>
          <p:nvPr/>
        </p:nvSpPr>
        <p:spPr>
          <a:xfrm>
            <a:off x="8745080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6" name="Obdĺžnik 105">
            <a:extLst>
              <a:ext uri="{FF2B5EF4-FFF2-40B4-BE49-F238E27FC236}">
                <a16:creationId xmlns:a16="http://schemas.microsoft.com/office/drawing/2014/main" id="{43303A35-A5B7-4B21-BDC2-A8CB954C439C}"/>
              </a:ext>
            </a:extLst>
          </p:cNvPr>
          <p:cNvSpPr/>
          <p:nvPr/>
        </p:nvSpPr>
        <p:spPr>
          <a:xfrm>
            <a:off x="1900798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7" name="Obdĺžnik 106">
            <a:extLst>
              <a:ext uri="{FF2B5EF4-FFF2-40B4-BE49-F238E27FC236}">
                <a16:creationId xmlns:a16="http://schemas.microsoft.com/office/drawing/2014/main" id="{1CB3D691-9C8E-4916-8F2B-A956B5E8A571}"/>
              </a:ext>
            </a:extLst>
          </p:cNvPr>
          <p:cNvSpPr/>
          <p:nvPr/>
        </p:nvSpPr>
        <p:spPr>
          <a:xfrm>
            <a:off x="3210204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8" name="Obdĺžnik 107">
            <a:extLst>
              <a:ext uri="{FF2B5EF4-FFF2-40B4-BE49-F238E27FC236}">
                <a16:creationId xmlns:a16="http://schemas.microsoft.com/office/drawing/2014/main" id="{D117A611-E1ED-446A-A8DF-E41EF8ACD3A8}"/>
              </a:ext>
            </a:extLst>
          </p:cNvPr>
          <p:cNvSpPr/>
          <p:nvPr/>
        </p:nvSpPr>
        <p:spPr>
          <a:xfrm>
            <a:off x="459723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9" name="Obdĺžnik 108">
            <a:extLst>
              <a:ext uri="{FF2B5EF4-FFF2-40B4-BE49-F238E27FC236}">
                <a16:creationId xmlns:a16="http://schemas.microsoft.com/office/drawing/2014/main" id="{D029D80C-9E64-42AD-ABC9-AE8376A74A46}"/>
              </a:ext>
            </a:extLst>
          </p:cNvPr>
          <p:cNvSpPr/>
          <p:nvPr/>
        </p:nvSpPr>
        <p:spPr>
          <a:xfrm>
            <a:off x="598426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0" name="Obdĺžnik 109">
            <a:extLst>
              <a:ext uri="{FF2B5EF4-FFF2-40B4-BE49-F238E27FC236}">
                <a16:creationId xmlns:a16="http://schemas.microsoft.com/office/drawing/2014/main" id="{1A3084E6-9F89-4908-B733-CA481D22BFE1}"/>
              </a:ext>
            </a:extLst>
          </p:cNvPr>
          <p:cNvSpPr/>
          <p:nvPr/>
        </p:nvSpPr>
        <p:spPr>
          <a:xfrm>
            <a:off x="7369183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1" name="Obdĺžnik 110">
            <a:extLst>
              <a:ext uri="{FF2B5EF4-FFF2-40B4-BE49-F238E27FC236}">
                <a16:creationId xmlns:a16="http://schemas.microsoft.com/office/drawing/2014/main" id="{49DCCEA6-30C7-47E6-BDBA-9476F58A275E}"/>
              </a:ext>
            </a:extLst>
          </p:cNvPr>
          <p:cNvSpPr/>
          <p:nvPr/>
        </p:nvSpPr>
        <p:spPr>
          <a:xfrm>
            <a:off x="8743214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3" name="Obdĺžnik 112">
            <a:extLst>
              <a:ext uri="{FF2B5EF4-FFF2-40B4-BE49-F238E27FC236}">
                <a16:creationId xmlns:a16="http://schemas.microsoft.com/office/drawing/2014/main" id="{0C00601C-FB5C-411A-AB57-A9308C2890C9}"/>
              </a:ext>
            </a:extLst>
          </p:cNvPr>
          <p:cNvSpPr/>
          <p:nvPr/>
        </p:nvSpPr>
        <p:spPr>
          <a:xfrm>
            <a:off x="3205601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4" name="Obdĺžnik 113">
            <a:extLst>
              <a:ext uri="{FF2B5EF4-FFF2-40B4-BE49-F238E27FC236}">
                <a16:creationId xmlns:a16="http://schemas.microsoft.com/office/drawing/2014/main" id="{92F2E31F-18A5-44A9-B55B-6D4F05838EF1}"/>
              </a:ext>
            </a:extLst>
          </p:cNvPr>
          <p:cNvSpPr/>
          <p:nvPr/>
        </p:nvSpPr>
        <p:spPr>
          <a:xfrm>
            <a:off x="4585914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5" name="Obdĺžnik 114">
            <a:extLst>
              <a:ext uri="{FF2B5EF4-FFF2-40B4-BE49-F238E27FC236}">
                <a16:creationId xmlns:a16="http://schemas.microsoft.com/office/drawing/2014/main" id="{B3A1F957-F832-4148-B151-78FB6E65EE07}"/>
              </a:ext>
            </a:extLst>
          </p:cNvPr>
          <p:cNvSpPr/>
          <p:nvPr/>
        </p:nvSpPr>
        <p:spPr>
          <a:xfrm>
            <a:off x="5966228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6" name="Obdĺžnik 115">
            <a:extLst>
              <a:ext uri="{FF2B5EF4-FFF2-40B4-BE49-F238E27FC236}">
                <a16:creationId xmlns:a16="http://schemas.microsoft.com/office/drawing/2014/main" id="{ADD1AAF9-F264-4893-ACA0-EAAD8F6D2F86}"/>
              </a:ext>
            </a:extLst>
          </p:cNvPr>
          <p:cNvSpPr/>
          <p:nvPr/>
        </p:nvSpPr>
        <p:spPr>
          <a:xfrm>
            <a:off x="7346541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7" name="Obdĺžnik 116">
            <a:extLst>
              <a:ext uri="{FF2B5EF4-FFF2-40B4-BE49-F238E27FC236}">
                <a16:creationId xmlns:a16="http://schemas.microsoft.com/office/drawing/2014/main" id="{474C8E4F-3A2B-457E-8C4D-4AF9D8E07987}"/>
              </a:ext>
            </a:extLst>
          </p:cNvPr>
          <p:cNvSpPr/>
          <p:nvPr/>
        </p:nvSpPr>
        <p:spPr>
          <a:xfrm>
            <a:off x="875136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9" name="Obdĺžnik 118">
            <a:extLst>
              <a:ext uri="{FF2B5EF4-FFF2-40B4-BE49-F238E27FC236}">
                <a16:creationId xmlns:a16="http://schemas.microsoft.com/office/drawing/2014/main" id="{0FAF3C3B-FE0D-4DF6-B3EC-EE8C88E69CC4}"/>
              </a:ext>
            </a:extLst>
          </p:cNvPr>
          <p:cNvSpPr/>
          <p:nvPr/>
        </p:nvSpPr>
        <p:spPr>
          <a:xfrm>
            <a:off x="1906027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0" name="Obdĺžnik 119">
            <a:extLst>
              <a:ext uri="{FF2B5EF4-FFF2-40B4-BE49-F238E27FC236}">
                <a16:creationId xmlns:a16="http://schemas.microsoft.com/office/drawing/2014/main" id="{EFDCE7DC-09A1-4EEF-AD76-A8D5E7730AAF}"/>
              </a:ext>
            </a:extLst>
          </p:cNvPr>
          <p:cNvSpPr/>
          <p:nvPr/>
        </p:nvSpPr>
        <p:spPr>
          <a:xfrm>
            <a:off x="3205601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1" name="Obdĺžnik 120">
            <a:extLst>
              <a:ext uri="{FF2B5EF4-FFF2-40B4-BE49-F238E27FC236}">
                <a16:creationId xmlns:a16="http://schemas.microsoft.com/office/drawing/2014/main" id="{417DF34D-ADE4-4534-9C36-94B0064F52C2}"/>
              </a:ext>
            </a:extLst>
          </p:cNvPr>
          <p:cNvSpPr/>
          <p:nvPr/>
        </p:nvSpPr>
        <p:spPr>
          <a:xfrm>
            <a:off x="459263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2" name="Obdĺžnik 121">
            <a:extLst>
              <a:ext uri="{FF2B5EF4-FFF2-40B4-BE49-F238E27FC236}">
                <a16:creationId xmlns:a16="http://schemas.microsoft.com/office/drawing/2014/main" id="{B94B7DE6-56B1-4A79-AC19-C461E6A8DEF4}"/>
              </a:ext>
            </a:extLst>
          </p:cNvPr>
          <p:cNvSpPr/>
          <p:nvPr/>
        </p:nvSpPr>
        <p:spPr>
          <a:xfrm>
            <a:off x="597966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3" name="Obdĺžnik 122">
            <a:extLst>
              <a:ext uri="{FF2B5EF4-FFF2-40B4-BE49-F238E27FC236}">
                <a16:creationId xmlns:a16="http://schemas.microsoft.com/office/drawing/2014/main" id="{9082FCF4-1F94-461A-A8A1-5C6DDAE731EC}"/>
              </a:ext>
            </a:extLst>
          </p:cNvPr>
          <p:cNvSpPr/>
          <p:nvPr/>
        </p:nvSpPr>
        <p:spPr>
          <a:xfrm>
            <a:off x="7364580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4" name="Obdĺžnik 123">
            <a:extLst>
              <a:ext uri="{FF2B5EF4-FFF2-40B4-BE49-F238E27FC236}">
                <a16:creationId xmlns:a16="http://schemas.microsoft.com/office/drawing/2014/main" id="{80DB1311-B887-457E-8D80-8D8C01F19285}"/>
              </a:ext>
            </a:extLst>
          </p:cNvPr>
          <p:cNvSpPr/>
          <p:nvPr/>
        </p:nvSpPr>
        <p:spPr>
          <a:xfrm>
            <a:off x="8749497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6" name="Ovál 125">
            <a:extLst>
              <a:ext uri="{FF2B5EF4-FFF2-40B4-BE49-F238E27FC236}">
                <a16:creationId xmlns:a16="http://schemas.microsoft.com/office/drawing/2014/main" id="{17844A2E-D868-45D1-BD43-9173B963B886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127" name="Ovál 126">
            <a:extLst>
              <a:ext uri="{FF2B5EF4-FFF2-40B4-BE49-F238E27FC236}">
                <a16:creationId xmlns:a16="http://schemas.microsoft.com/office/drawing/2014/main" id="{310BB8D0-01E3-4DCD-8439-4290A241174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128" name="Ovál 127">
            <a:extLst>
              <a:ext uri="{FF2B5EF4-FFF2-40B4-BE49-F238E27FC236}">
                <a16:creationId xmlns:a16="http://schemas.microsoft.com/office/drawing/2014/main" id="{83B33920-0D2E-4BC6-A9F3-B22368BBEDE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129" name="Ovál 128">
            <a:extLst>
              <a:ext uri="{FF2B5EF4-FFF2-40B4-BE49-F238E27FC236}">
                <a16:creationId xmlns:a16="http://schemas.microsoft.com/office/drawing/2014/main" id="{D3ABAC37-D809-45DC-8961-168F267EACE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130" name="Ovál 129">
            <a:extLst>
              <a:ext uri="{FF2B5EF4-FFF2-40B4-BE49-F238E27FC236}">
                <a16:creationId xmlns:a16="http://schemas.microsoft.com/office/drawing/2014/main" id="{BCF23CC2-DB60-4D1B-AE7C-831E2C00630B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131" name="Ovál 130">
            <a:extLst>
              <a:ext uri="{FF2B5EF4-FFF2-40B4-BE49-F238E27FC236}">
                <a16:creationId xmlns:a16="http://schemas.microsoft.com/office/drawing/2014/main" id="{FD38E2BE-A6F6-4F8E-96D0-63D94BD779B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32" name="Ovál 131">
            <a:extLst>
              <a:ext uri="{FF2B5EF4-FFF2-40B4-BE49-F238E27FC236}">
                <a16:creationId xmlns:a16="http://schemas.microsoft.com/office/drawing/2014/main" id="{1AA3332D-761F-48A2-8544-E8D7DC478488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33" name="Ovál 132">
            <a:extLst>
              <a:ext uri="{FF2B5EF4-FFF2-40B4-BE49-F238E27FC236}">
                <a16:creationId xmlns:a16="http://schemas.microsoft.com/office/drawing/2014/main" id="{E531595B-7EE7-492A-9FF9-73E9397B9AC4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34" name="Ovál 133">
            <a:extLst>
              <a:ext uri="{FF2B5EF4-FFF2-40B4-BE49-F238E27FC236}">
                <a16:creationId xmlns:a16="http://schemas.microsoft.com/office/drawing/2014/main" id="{9B566230-8CD7-4B8A-8FE3-0620B7F131D9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35" name="Ovál 134">
            <a:extLst>
              <a:ext uri="{FF2B5EF4-FFF2-40B4-BE49-F238E27FC236}">
                <a16:creationId xmlns:a16="http://schemas.microsoft.com/office/drawing/2014/main" id="{B47C3A38-F4C0-41F8-83DF-00D241EAC52F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36" name="Ovál 135">
            <a:extLst>
              <a:ext uri="{FF2B5EF4-FFF2-40B4-BE49-F238E27FC236}">
                <a16:creationId xmlns:a16="http://schemas.microsoft.com/office/drawing/2014/main" id="{13017B7B-9DFA-4DD8-9B09-9778B2EB5AB6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37" name="Ovál 136">
            <a:extLst>
              <a:ext uri="{FF2B5EF4-FFF2-40B4-BE49-F238E27FC236}">
                <a16:creationId xmlns:a16="http://schemas.microsoft.com/office/drawing/2014/main" id="{89047113-D2D1-40CA-A50D-E87B0CB32D63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38" name="Ovál 137">
            <a:extLst>
              <a:ext uri="{FF2B5EF4-FFF2-40B4-BE49-F238E27FC236}">
                <a16:creationId xmlns:a16="http://schemas.microsoft.com/office/drawing/2014/main" id="{44294EA0-5A84-4C44-B8FC-6976839C52FB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39" name="Ovál 138">
            <a:extLst>
              <a:ext uri="{FF2B5EF4-FFF2-40B4-BE49-F238E27FC236}">
                <a16:creationId xmlns:a16="http://schemas.microsoft.com/office/drawing/2014/main" id="{B5B37347-8770-42BB-8AAA-5B54E3C5E798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40" name="Ovál 139">
            <a:extLst>
              <a:ext uri="{FF2B5EF4-FFF2-40B4-BE49-F238E27FC236}">
                <a16:creationId xmlns:a16="http://schemas.microsoft.com/office/drawing/2014/main" id="{D44852CB-4AA4-411B-B7D4-31726A3B0CF8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41" name="Ovál 140">
            <a:extLst>
              <a:ext uri="{FF2B5EF4-FFF2-40B4-BE49-F238E27FC236}">
                <a16:creationId xmlns:a16="http://schemas.microsoft.com/office/drawing/2014/main" id="{E74FC346-8D91-49FE-953D-38FF28A743EB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42" name="Ovál 141">
            <a:extLst>
              <a:ext uri="{FF2B5EF4-FFF2-40B4-BE49-F238E27FC236}">
                <a16:creationId xmlns:a16="http://schemas.microsoft.com/office/drawing/2014/main" id="{CB5A5D1F-D64B-4724-AADA-FCC9D874C9DF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43" name="Ovál 142">
            <a:extLst>
              <a:ext uri="{FF2B5EF4-FFF2-40B4-BE49-F238E27FC236}">
                <a16:creationId xmlns:a16="http://schemas.microsoft.com/office/drawing/2014/main" id="{D171E8EA-7904-4E97-BC00-0178660ABA89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44" name="Ovál 143">
            <a:extLst>
              <a:ext uri="{FF2B5EF4-FFF2-40B4-BE49-F238E27FC236}">
                <a16:creationId xmlns:a16="http://schemas.microsoft.com/office/drawing/2014/main" id="{DB71E5A9-59B4-4AD7-956E-6E9300934E7E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45" name="Ovál 144">
            <a:extLst>
              <a:ext uri="{FF2B5EF4-FFF2-40B4-BE49-F238E27FC236}">
                <a16:creationId xmlns:a16="http://schemas.microsoft.com/office/drawing/2014/main" id="{4386444B-1AF8-4E02-B0A7-4F9262EC385E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46" name="Ovál 145">
            <a:extLst>
              <a:ext uri="{FF2B5EF4-FFF2-40B4-BE49-F238E27FC236}">
                <a16:creationId xmlns:a16="http://schemas.microsoft.com/office/drawing/2014/main" id="{D9E76403-1080-422A-9808-BCB895235DCC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47" name="Ovál 146">
            <a:extLst>
              <a:ext uri="{FF2B5EF4-FFF2-40B4-BE49-F238E27FC236}">
                <a16:creationId xmlns:a16="http://schemas.microsoft.com/office/drawing/2014/main" id="{2FE74D02-FB1C-42B3-9DEE-140B839DC5CE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48" name="Ovál 147">
            <a:extLst>
              <a:ext uri="{FF2B5EF4-FFF2-40B4-BE49-F238E27FC236}">
                <a16:creationId xmlns:a16="http://schemas.microsoft.com/office/drawing/2014/main" id="{FF26F330-8015-48FC-839D-74C51A96099A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49" name="Ovál 148">
            <a:extLst>
              <a:ext uri="{FF2B5EF4-FFF2-40B4-BE49-F238E27FC236}">
                <a16:creationId xmlns:a16="http://schemas.microsoft.com/office/drawing/2014/main" id="{22CBF0AE-7CDF-472C-B691-5F12321B30A2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54" name="Obdĺžnik 153">
            <a:extLst>
              <a:ext uri="{FF2B5EF4-FFF2-40B4-BE49-F238E27FC236}">
                <a16:creationId xmlns:a16="http://schemas.microsoft.com/office/drawing/2014/main" id="{50E64E99-3966-4E1E-9B37-715381EE2F85}"/>
              </a:ext>
            </a:extLst>
          </p:cNvPr>
          <p:cNvSpPr/>
          <p:nvPr/>
        </p:nvSpPr>
        <p:spPr>
          <a:xfrm>
            <a:off x="1906027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515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635" y="157267"/>
            <a:ext cx="8780993" cy="1188720"/>
          </a:xfrm>
        </p:spPr>
        <p:txBody>
          <a:bodyPr/>
          <a:lstStyle/>
          <a:p>
            <a:r>
              <a:rPr lang="sk-SK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Mohyla Milana Rastislava Štefánika</a:t>
            </a:r>
            <a:endParaRPr lang="sk-SK" dirty="0"/>
          </a:p>
        </p:txBody>
      </p:sp>
      <p:pic>
        <p:nvPicPr>
          <p:cNvPr id="31" name="Obrázok 30" descr="Obrázok, na ktorom je vonkajšie, budova, kamenný, staré&#10;&#10;Automaticky generovaný popis">
            <a:extLst>
              <a:ext uri="{FF2B5EF4-FFF2-40B4-BE49-F238E27FC236}">
                <a16:creationId xmlns:a16="http://schemas.microsoft.com/office/drawing/2014/main" id="{52D15D06-4B1B-4F23-B577-92E83C5137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7" b="2822"/>
          <a:stretch/>
        </p:blipFill>
        <p:spPr>
          <a:xfrm>
            <a:off x="2013418" y="1458000"/>
            <a:ext cx="8159428" cy="5400000"/>
          </a:xfrm>
          <a:prstGeom prst="rect">
            <a:avLst/>
          </a:prstGeom>
        </p:spPr>
      </p:pic>
      <p:sp>
        <p:nvSpPr>
          <p:cNvPr id="4" name="BlokTextu 3">
            <a:hlinkClick r:id="rId4"/>
            <a:extLst>
              <a:ext uri="{FF2B5EF4-FFF2-40B4-BE49-F238E27FC236}">
                <a16:creationId xmlns:a16="http://schemas.microsoft.com/office/drawing/2014/main" id="{EBE1CA2D-1022-46DB-9F03-E6C617CCB488}"/>
              </a:ext>
            </a:extLst>
          </p:cNvPr>
          <p:cNvSpPr txBox="1"/>
          <p:nvPr/>
        </p:nvSpPr>
        <p:spPr>
          <a:xfrm>
            <a:off x="10188660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1640408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ázok 35" descr="Obrázok, na ktorom je text, vonkajšie, hora, príroda&#10;&#10;Automaticky generovaný popis">
            <a:hlinkClick r:id="rId2"/>
            <a:extLst>
              <a:ext uri="{FF2B5EF4-FFF2-40B4-BE49-F238E27FC236}">
                <a16:creationId xmlns:a16="http://schemas.microsoft.com/office/drawing/2014/main" id="{8E412A48-E524-4860-AC29-315B02B072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1" b="7243"/>
          <a:stretch/>
        </p:blipFill>
        <p:spPr>
          <a:xfrm>
            <a:off x="1541619" y="1467593"/>
            <a:ext cx="9028931" cy="5400000"/>
          </a:xfrm>
          <a:prstGeom prst="rect">
            <a:avLst/>
          </a:prstGeom>
        </p:spPr>
      </p:pic>
      <p:sp>
        <p:nvSpPr>
          <p:cNvPr id="9" name="Obdĺžnik: zaoblené rohy 8">
            <a:hlinkClick r:id="rId4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sp>
        <p:nvSpPr>
          <p:cNvPr id="66" name="Nadpis 1">
            <a:extLst>
              <a:ext uri="{FF2B5EF4-FFF2-40B4-BE49-F238E27FC236}">
                <a16:creationId xmlns:a16="http://schemas.microsoft.com/office/drawing/2014/main" id="{B7359FD5-BF4E-4443-BAE7-5314E170725A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8" name="Nadpis 1">
            <a:extLst>
              <a:ext uri="{FF2B5EF4-FFF2-40B4-BE49-F238E27FC236}">
                <a16:creationId xmlns:a16="http://schemas.microsoft.com/office/drawing/2014/main" id="{64BE27E0-1CE9-4891-AA8B-52E6EC6DE9AC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9" name="Obdĺžnik 68">
            <a:extLst>
              <a:ext uri="{FF2B5EF4-FFF2-40B4-BE49-F238E27FC236}">
                <a16:creationId xmlns:a16="http://schemas.microsoft.com/office/drawing/2014/main" id="{F2871519-2B0F-4D20-A2D3-30105E1F5909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0" name="Obdĺžnik 69">
            <a:extLst>
              <a:ext uri="{FF2B5EF4-FFF2-40B4-BE49-F238E27FC236}">
                <a16:creationId xmlns:a16="http://schemas.microsoft.com/office/drawing/2014/main" id="{F589C32D-5C71-475B-A539-CFE48050C3E8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1" name="Obdĺžnik 70">
            <a:extLst>
              <a:ext uri="{FF2B5EF4-FFF2-40B4-BE49-F238E27FC236}">
                <a16:creationId xmlns:a16="http://schemas.microsoft.com/office/drawing/2014/main" id="{2698005B-AAB5-43BD-9523-7E6778E4C77D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90CDFC30-041A-426A-8B49-0C8A0217E508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Obdĺžnik 72">
            <a:extLst>
              <a:ext uri="{FF2B5EF4-FFF2-40B4-BE49-F238E27FC236}">
                <a16:creationId xmlns:a16="http://schemas.microsoft.com/office/drawing/2014/main" id="{C0C196FA-721B-4630-A6F0-FC167CB844E7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4" name="Obdĺžnik 73">
            <a:extLst>
              <a:ext uri="{FF2B5EF4-FFF2-40B4-BE49-F238E27FC236}">
                <a16:creationId xmlns:a16="http://schemas.microsoft.com/office/drawing/2014/main" id="{61BBD310-7DF2-444B-99C8-4C52BD825F76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5" name="Obdĺžnik 74">
            <a:extLst>
              <a:ext uri="{FF2B5EF4-FFF2-40B4-BE49-F238E27FC236}">
                <a16:creationId xmlns:a16="http://schemas.microsoft.com/office/drawing/2014/main" id="{63D6EA5F-8F14-4ADE-8E87-6D19EED663B3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1C7B824E-AA4D-4920-8928-26E3A9F97491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F7B980A9-3E06-4542-B460-467FDDAF389A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C31AB741-B441-42DF-BBE3-E7B353F266D4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C1B9C59A-4827-491B-8A7F-BAC854D9ABA9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076723D4-DDED-4CDF-9E77-DCCAAB3120CB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AD9A3927-BFA1-4B0D-B840-AC08DDB0497B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48BD5702-CC5B-45EB-9209-1AB4A47B53C7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B6A0D9F2-A577-49BF-AD75-03D8A7C499BF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796F6100-915C-4B93-AFF6-B7AF7121EF78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24D42B8E-B720-4CB3-AAAE-5233F1D8D7A2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464F334D-D608-4002-A4FA-5C87DFD8822E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3AE6B291-6F53-4909-8F9F-8F96FCCF23BB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3DC720CE-03C3-4652-AFE0-4FDBB423687A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11BF9541-5437-4986-90BF-A099790DD7D4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bdĺžnik 90">
            <a:extLst>
              <a:ext uri="{FF2B5EF4-FFF2-40B4-BE49-F238E27FC236}">
                <a16:creationId xmlns:a16="http://schemas.microsoft.com/office/drawing/2014/main" id="{160292B1-8A3A-4740-83EE-C553C96A68D7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2" name="Obdĺžnik 91">
            <a:extLst>
              <a:ext uri="{FF2B5EF4-FFF2-40B4-BE49-F238E27FC236}">
                <a16:creationId xmlns:a16="http://schemas.microsoft.com/office/drawing/2014/main" id="{621FC0CD-341B-4186-BB33-A39BDDE98009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3" name="Obdĺžnik 92">
            <a:extLst>
              <a:ext uri="{FF2B5EF4-FFF2-40B4-BE49-F238E27FC236}">
                <a16:creationId xmlns:a16="http://schemas.microsoft.com/office/drawing/2014/main" id="{23E66EEB-02ED-4ED7-9663-F2E43344881D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4" name="Obdĺžnik 93">
            <a:extLst>
              <a:ext uri="{FF2B5EF4-FFF2-40B4-BE49-F238E27FC236}">
                <a16:creationId xmlns:a16="http://schemas.microsoft.com/office/drawing/2014/main" id="{C6926ED3-986D-4807-BA79-D75BCA37240E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" name="Obdĺžnik 94">
            <a:extLst>
              <a:ext uri="{FF2B5EF4-FFF2-40B4-BE49-F238E27FC236}">
                <a16:creationId xmlns:a16="http://schemas.microsoft.com/office/drawing/2014/main" id="{DA66DEC1-C454-46FC-A9E9-5875A254E705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6" name="Ovál 95">
            <a:extLst>
              <a:ext uri="{FF2B5EF4-FFF2-40B4-BE49-F238E27FC236}">
                <a16:creationId xmlns:a16="http://schemas.microsoft.com/office/drawing/2014/main" id="{A8978F21-2BE3-44B0-9FF4-9A98927728C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97" name="Ovál 96">
            <a:extLst>
              <a:ext uri="{FF2B5EF4-FFF2-40B4-BE49-F238E27FC236}">
                <a16:creationId xmlns:a16="http://schemas.microsoft.com/office/drawing/2014/main" id="{DED6A6CF-2B2F-4514-8D0C-02D26AC55FE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98" name="Ovál 97">
            <a:extLst>
              <a:ext uri="{FF2B5EF4-FFF2-40B4-BE49-F238E27FC236}">
                <a16:creationId xmlns:a16="http://schemas.microsoft.com/office/drawing/2014/main" id="{C8454D00-4534-435F-9768-A0D092A4F949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99" name="Ovál 98">
            <a:extLst>
              <a:ext uri="{FF2B5EF4-FFF2-40B4-BE49-F238E27FC236}">
                <a16:creationId xmlns:a16="http://schemas.microsoft.com/office/drawing/2014/main" id="{83892076-B9F4-4BB5-AE84-3A17CDF97E7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100" name="Ovál 99">
            <a:extLst>
              <a:ext uri="{FF2B5EF4-FFF2-40B4-BE49-F238E27FC236}">
                <a16:creationId xmlns:a16="http://schemas.microsoft.com/office/drawing/2014/main" id="{683C4C5E-CC1D-4046-9F83-12045EC57C5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A09561CC-82B6-4647-B97B-CB7295F9F5B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D22C32A8-4D00-4632-9A1B-225993B0C2B9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A60971EF-CD62-4627-AAB8-7B18F212843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8565E7A2-8444-4855-84C5-BA51DBF8F29B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5CF2C5F1-959F-46E8-BE54-2D351BC4552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CFD4592B-A880-4C73-94A4-3A50A78F8EB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883FB074-9E3C-4402-A186-FE6BB0237036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BE497E7E-2D89-4BF6-9062-0C84B9324E73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09075AD8-022B-401D-B3CF-1AD46EF803C3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36C90399-21D7-4E16-9DE0-3E1EE917E0A2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9333F1A0-D545-430B-BA3F-6267D8F8D6AB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235F78C8-6600-433C-ADE8-59818BB88674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7D2B5EC6-7F65-4931-85C4-7E6A920F016E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9BD781A2-8C36-4705-B5D0-AD3919A227F4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9EB7D1C0-2728-464E-9FAA-0BA7C0B56F86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321D23AE-B582-425E-8FFA-F9A1E05F29DF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D7155F78-F725-4695-B38F-8F6B16D63239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5D0E18D5-F8AA-443A-9410-32C5DB75427F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19" name="Ovál 118">
            <a:extLst>
              <a:ext uri="{FF2B5EF4-FFF2-40B4-BE49-F238E27FC236}">
                <a16:creationId xmlns:a16="http://schemas.microsoft.com/office/drawing/2014/main" id="{581DEE9C-70F2-41C2-99C8-458663CE220F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20" name="Ovál 119">
            <a:extLst>
              <a:ext uri="{FF2B5EF4-FFF2-40B4-BE49-F238E27FC236}">
                <a16:creationId xmlns:a16="http://schemas.microsoft.com/office/drawing/2014/main" id="{D5B16F1A-DBFF-4833-847F-CBB71D7BD3AB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21" name="Ovál 120">
            <a:extLst>
              <a:ext uri="{FF2B5EF4-FFF2-40B4-BE49-F238E27FC236}">
                <a16:creationId xmlns:a16="http://schemas.microsoft.com/office/drawing/2014/main" id="{274ECE76-1B7F-4E3B-872B-0BB646A37E5E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22" name="Ovál 121">
            <a:extLst>
              <a:ext uri="{FF2B5EF4-FFF2-40B4-BE49-F238E27FC236}">
                <a16:creationId xmlns:a16="http://schemas.microsoft.com/office/drawing/2014/main" id="{11349959-472D-4731-960A-E17D5B1C5DDB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23" name="Ovál 122">
            <a:extLst>
              <a:ext uri="{FF2B5EF4-FFF2-40B4-BE49-F238E27FC236}">
                <a16:creationId xmlns:a16="http://schemas.microsoft.com/office/drawing/2014/main" id="{FB74D78A-AFBD-4855-8D3D-A26FDE539468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24" name="Obdĺžnik 123">
            <a:extLst>
              <a:ext uri="{FF2B5EF4-FFF2-40B4-BE49-F238E27FC236}">
                <a16:creationId xmlns:a16="http://schemas.microsoft.com/office/drawing/2014/main" id="{95770C07-41B5-4BD3-9117-D63CE9D477AB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74DDD15F-E425-4CC8-9E61-F42EC84300FA}"/>
              </a:ext>
            </a:extLst>
          </p:cNvPr>
          <p:cNvSpPr/>
          <p:nvPr/>
        </p:nvSpPr>
        <p:spPr>
          <a:xfrm>
            <a:off x="1231109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5343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8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Rysy</a:t>
            </a:r>
          </a:p>
        </p:txBody>
      </p:sp>
      <p:pic>
        <p:nvPicPr>
          <p:cNvPr id="31" name="Obrázok 30" descr="Obrázok, na ktorom je text, vonkajšie, hora, príroda&#10;&#10;Automaticky generovaný popis">
            <a:extLst>
              <a:ext uri="{FF2B5EF4-FFF2-40B4-BE49-F238E27FC236}">
                <a16:creationId xmlns:a16="http://schemas.microsoft.com/office/drawing/2014/main" id="{D1ED8DE1-3C18-48E9-9437-EB3108B898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1" b="7243"/>
          <a:stretch/>
        </p:blipFill>
        <p:spPr>
          <a:xfrm>
            <a:off x="1581534" y="1458000"/>
            <a:ext cx="9028931" cy="5400000"/>
          </a:xfrm>
          <a:prstGeom prst="rect">
            <a:avLst/>
          </a:prstGeom>
        </p:spPr>
      </p:pic>
      <p:sp>
        <p:nvSpPr>
          <p:cNvPr id="4" name="BlokTextu 3">
            <a:hlinkClick r:id="rId4"/>
            <a:extLst>
              <a:ext uri="{FF2B5EF4-FFF2-40B4-BE49-F238E27FC236}">
                <a16:creationId xmlns:a16="http://schemas.microsoft.com/office/drawing/2014/main" id="{6239BC28-5514-4E42-AB23-E3A8475DA6D3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788764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5" name="Obrázok 4" descr="Obrázok, na ktorom je trávnik, vonkajšie, dom, budova&#10;&#10;Automaticky generovaný popis">
            <a:extLst>
              <a:ext uri="{FF2B5EF4-FFF2-40B4-BE49-F238E27FC236}">
                <a16:creationId xmlns:a16="http://schemas.microsoft.com/office/drawing/2014/main" id="{DE5771ED-ECAB-4A3E-8751-DA49B34CF6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3" b="4139"/>
          <a:stretch/>
        </p:blipFill>
        <p:spPr>
          <a:xfrm>
            <a:off x="1327647" y="1471861"/>
            <a:ext cx="9536705" cy="5400000"/>
          </a:xfrm>
          <a:prstGeom prst="rect">
            <a:avLst/>
          </a:prstGeom>
        </p:spPr>
      </p:pic>
      <p:sp>
        <p:nvSpPr>
          <p:cNvPr id="66" name="Nadpis 1">
            <a:extLst>
              <a:ext uri="{FF2B5EF4-FFF2-40B4-BE49-F238E27FC236}">
                <a16:creationId xmlns:a16="http://schemas.microsoft.com/office/drawing/2014/main" id="{4471A793-3C9D-4BC5-94BA-B4AE3389BD7B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7" name="Nadpis 1">
            <a:extLst>
              <a:ext uri="{FF2B5EF4-FFF2-40B4-BE49-F238E27FC236}">
                <a16:creationId xmlns:a16="http://schemas.microsoft.com/office/drawing/2014/main" id="{087BCE93-F97C-4101-A6FD-8828AEDDB080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9" name="Obdĺžnik 68">
            <a:extLst>
              <a:ext uri="{FF2B5EF4-FFF2-40B4-BE49-F238E27FC236}">
                <a16:creationId xmlns:a16="http://schemas.microsoft.com/office/drawing/2014/main" id="{81A6C166-21FB-4956-A60B-029056B7584B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0" name="Obdĺžnik 69">
            <a:extLst>
              <a:ext uri="{FF2B5EF4-FFF2-40B4-BE49-F238E27FC236}">
                <a16:creationId xmlns:a16="http://schemas.microsoft.com/office/drawing/2014/main" id="{C5461F49-8617-4FDE-A096-F7DEB612C368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1" name="Obdĺžnik 70">
            <a:extLst>
              <a:ext uri="{FF2B5EF4-FFF2-40B4-BE49-F238E27FC236}">
                <a16:creationId xmlns:a16="http://schemas.microsoft.com/office/drawing/2014/main" id="{19CD82E8-CC90-4A0E-978C-5E50FA84F778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F0F9FA1F-F622-49DF-B206-1BC4DC5EBB4C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Obdĺžnik 72">
            <a:extLst>
              <a:ext uri="{FF2B5EF4-FFF2-40B4-BE49-F238E27FC236}">
                <a16:creationId xmlns:a16="http://schemas.microsoft.com/office/drawing/2014/main" id="{57EFC64A-A40E-4E62-9911-18EB2D4C173B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4" name="Obdĺžnik 73">
            <a:extLst>
              <a:ext uri="{FF2B5EF4-FFF2-40B4-BE49-F238E27FC236}">
                <a16:creationId xmlns:a16="http://schemas.microsoft.com/office/drawing/2014/main" id="{24316501-4263-41BD-AA9D-93EB4C2C9AE1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5" name="Obdĺžnik 74">
            <a:extLst>
              <a:ext uri="{FF2B5EF4-FFF2-40B4-BE49-F238E27FC236}">
                <a16:creationId xmlns:a16="http://schemas.microsoft.com/office/drawing/2014/main" id="{4FEB0ADA-02FA-4C95-8E23-8A6F51AA2A0B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2D9DD3E4-8950-4AEC-BA9D-7056201850B8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E3387C13-F65C-43E3-9877-AE9B26B762C6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0A38AE97-E34E-45EA-A0FC-64CD02D80A95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64DA29BC-5B9C-4A54-95E5-E681E4D8650A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925EE6CB-E5B2-4DB9-9659-00356137E722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1CD24284-ED7A-4138-9D30-E50CE10589E1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97A73750-7CCE-41BC-AC3F-E5F162817F61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F2254E52-A5B0-4CD6-BEAE-1B54B718F61C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9FAE4322-AC27-4FB3-B7DA-AD352BD98CFA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4BD0CC26-73F2-4CC3-A024-C798169B37C2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99D98C79-9E43-4C5B-9CE1-D2EF1A9E328E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4FB963FF-5896-47A5-9F4E-FD376B52BAD1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FD3BCEEE-064F-4D0E-9A5C-0F9C1469CE8B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D817655F-6AB6-4C95-AAED-C9C0661CEB40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A68BB44D-DAD4-4F9E-96E9-DE381A6D42F1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bdĺžnik 90">
            <a:extLst>
              <a:ext uri="{FF2B5EF4-FFF2-40B4-BE49-F238E27FC236}">
                <a16:creationId xmlns:a16="http://schemas.microsoft.com/office/drawing/2014/main" id="{64CF5DC8-E702-4103-9CFA-38797DF06D7C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2" name="Obdĺžnik 91">
            <a:extLst>
              <a:ext uri="{FF2B5EF4-FFF2-40B4-BE49-F238E27FC236}">
                <a16:creationId xmlns:a16="http://schemas.microsoft.com/office/drawing/2014/main" id="{FEE9578D-E5F2-4B71-ADCA-D9DA492309C9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3" name="Obdĺžnik 92">
            <a:extLst>
              <a:ext uri="{FF2B5EF4-FFF2-40B4-BE49-F238E27FC236}">
                <a16:creationId xmlns:a16="http://schemas.microsoft.com/office/drawing/2014/main" id="{B08F90E0-A2DC-434A-A997-D4B37443BCD3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4" name="Ovál 93">
            <a:extLst>
              <a:ext uri="{FF2B5EF4-FFF2-40B4-BE49-F238E27FC236}">
                <a16:creationId xmlns:a16="http://schemas.microsoft.com/office/drawing/2014/main" id="{1C76A2AA-62CB-4ACF-9D54-B4F0085942C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95" name="Ovál 94">
            <a:extLst>
              <a:ext uri="{FF2B5EF4-FFF2-40B4-BE49-F238E27FC236}">
                <a16:creationId xmlns:a16="http://schemas.microsoft.com/office/drawing/2014/main" id="{5351D218-B57F-425D-AA75-8BD4EF2787A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96" name="Ovál 95">
            <a:extLst>
              <a:ext uri="{FF2B5EF4-FFF2-40B4-BE49-F238E27FC236}">
                <a16:creationId xmlns:a16="http://schemas.microsoft.com/office/drawing/2014/main" id="{4A932CD0-1CC6-4039-A964-16CEE3CBD59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97" name="Ovál 96">
            <a:extLst>
              <a:ext uri="{FF2B5EF4-FFF2-40B4-BE49-F238E27FC236}">
                <a16:creationId xmlns:a16="http://schemas.microsoft.com/office/drawing/2014/main" id="{F5F4EE78-ADA9-41EB-95BE-69678553C6D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98" name="Ovál 97">
            <a:extLst>
              <a:ext uri="{FF2B5EF4-FFF2-40B4-BE49-F238E27FC236}">
                <a16:creationId xmlns:a16="http://schemas.microsoft.com/office/drawing/2014/main" id="{B81D5232-C316-4976-9067-3845D2A1F99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99" name="Ovál 98">
            <a:extLst>
              <a:ext uri="{FF2B5EF4-FFF2-40B4-BE49-F238E27FC236}">
                <a16:creationId xmlns:a16="http://schemas.microsoft.com/office/drawing/2014/main" id="{390F4780-A58F-4E58-AFF5-59C598EE722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00" name="Ovál 99">
            <a:extLst>
              <a:ext uri="{FF2B5EF4-FFF2-40B4-BE49-F238E27FC236}">
                <a16:creationId xmlns:a16="http://schemas.microsoft.com/office/drawing/2014/main" id="{BB7A0143-6802-475A-BBC8-11F0F6FAE318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89599C39-E5DE-4200-A77B-CB29070D3FB9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249D3CB1-3A7D-40FA-9D3B-8FBB6E119553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E1DB0F54-A0B9-4D35-8E65-0468637697DC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24581B73-8D49-444E-A5C3-59604A39BF14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0ACB0D96-24F1-4564-9340-0329A00C469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AD79943B-1957-44C4-860D-782AE79A5F96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AC3DB44B-F630-471D-A77B-27B54D70A4E6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28A47E3D-5953-47EE-9955-A089F809BAB8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075871AE-FF96-4BBB-A8F4-D9AA347B7299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E4A6108B-DED3-414F-B7FB-8E3BFB616F28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84BA2279-C169-4866-8AF5-54C3A0EE9252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039F7271-EF57-469A-8196-0E72BBA811F8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1303413E-FEFC-4CC6-89F3-A410D0893D89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B6E7C6D4-D09E-4410-82D9-BB1BF8AE4249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767D6A85-B338-4D0B-ABD5-09572CAED25A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E50DABC6-FC28-4062-B437-9137286BC55C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08822ECB-FE6E-442D-AC9E-B8DAD51778EE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7DC77EC4-8E99-47A6-9082-06FE64990FE5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19" name="Ovál 118">
            <a:extLst>
              <a:ext uri="{FF2B5EF4-FFF2-40B4-BE49-F238E27FC236}">
                <a16:creationId xmlns:a16="http://schemas.microsoft.com/office/drawing/2014/main" id="{A5465D34-E063-4CA2-AA45-2A09FF5B47E6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20" name="Ovál 119">
            <a:extLst>
              <a:ext uri="{FF2B5EF4-FFF2-40B4-BE49-F238E27FC236}">
                <a16:creationId xmlns:a16="http://schemas.microsoft.com/office/drawing/2014/main" id="{47114344-9D51-4661-88D9-01B93DD54BDC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21" name="Ovál 120">
            <a:extLst>
              <a:ext uri="{FF2B5EF4-FFF2-40B4-BE49-F238E27FC236}">
                <a16:creationId xmlns:a16="http://schemas.microsoft.com/office/drawing/2014/main" id="{22C606DC-E64B-43B6-865B-D274B84CC4E4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22" name="Obdĺžnik 121">
            <a:extLst>
              <a:ext uri="{FF2B5EF4-FFF2-40B4-BE49-F238E27FC236}">
                <a16:creationId xmlns:a16="http://schemas.microsoft.com/office/drawing/2014/main" id="{94880B05-A6AB-4DCD-A911-D75E1BF1747F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3" name="Obdĺžnik 122">
            <a:extLst>
              <a:ext uri="{FF2B5EF4-FFF2-40B4-BE49-F238E27FC236}">
                <a16:creationId xmlns:a16="http://schemas.microsoft.com/office/drawing/2014/main" id="{9E71DDB7-7734-4E9B-9EED-FC6A0BA6925A}"/>
              </a:ext>
            </a:extLst>
          </p:cNvPr>
          <p:cNvSpPr/>
          <p:nvPr/>
        </p:nvSpPr>
        <p:spPr>
          <a:xfrm>
            <a:off x="1225880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8" name="Obdĺžnik 67">
            <a:extLst>
              <a:ext uri="{FF2B5EF4-FFF2-40B4-BE49-F238E27FC236}">
                <a16:creationId xmlns:a16="http://schemas.microsoft.com/office/drawing/2014/main" id="{A1522553-A9C8-4C45-8DAB-56667E0A7682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821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 err="1"/>
              <a:t>Vlkolínec</a:t>
            </a:r>
            <a:endParaRPr lang="sk-SK" dirty="0"/>
          </a:p>
        </p:txBody>
      </p:sp>
      <p:pic>
        <p:nvPicPr>
          <p:cNvPr id="31" name="Obrázok 30" descr="Obrázok, na ktorom je trávnik, vonkajšie, dom, budova&#10;&#10;Automaticky generovaný popis">
            <a:extLst>
              <a:ext uri="{FF2B5EF4-FFF2-40B4-BE49-F238E27FC236}">
                <a16:creationId xmlns:a16="http://schemas.microsoft.com/office/drawing/2014/main" id="{4D92DE50-34FF-4216-9430-D99B3FC6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3" b="4139"/>
          <a:stretch/>
        </p:blipFill>
        <p:spPr>
          <a:xfrm>
            <a:off x="1327647" y="1458000"/>
            <a:ext cx="9536705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AE54F7B2-EE14-4F51-8B08-CB1B4C4DCC92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2875585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5" name="Obrázok 4" descr="Obrázok, na ktorom je vonkajšie, svätostánok, staré, kamenný&#10;&#10;Automaticky generovaný popis">
            <a:extLst>
              <a:ext uri="{FF2B5EF4-FFF2-40B4-BE49-F238E27FC236}">
                <a16:creationId xmlns:a16="http://schemas.microsoft.com/office/drawing/2014/main" id="{C7E0E57B-A3DC-43A2-A5BF-AC267A8D24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b="6708"/>
          <a:stretch/>
        </p:blipFill>
        <p:spPr>
          <a:xfrm>
            <a:off x="1421567" y="1480825"/>
            <a:ext cx="9348865" cy="5400000"/>
          </a:xfrm>
          <a:prstGeom prst="rect">
            <a:avLst/>
          </a:prstGeom>
        </p:spPr>
      </p:pic>
      <p:sp>
        <p:nvSpPr>
          <p:cNvPr id="66" name="Nadpis 1">
            <a:extLst>
              <a:ext uri="{FF2B5EF4-FFF2-40B4-BE49-F238E27FC236}">
                <a16:creationId xmlns:a16="http://schemas.microsoft.com/office/drawing/2014/main" id="{E0581F19-B419-4297-A96E-7E6811F7FFE1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7" name="Nadpis 1">
            <a:extLst>
              <a:ext uri="{FF2B5EF4-FFF2-40B4-BE49-F238E27FC236}">
                <a16:creationId xmlns:a16="http://schemas.microsoft.com/office/drawing/2014/main" id="{B4BB383F-93C6-40A1-BACD-23B2ADBB91A3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8" name="Obdĺžnik 67">
            <a:extLst>
              <a:ext uri="{FF2B5EF4-FFF2-40B4-BE49-F238E27FC236}">
                <a16:creationId xmlns:a16="http://schemas.microsoft.com/office/drawing/2014/main" id="{30210739-0A9D-40D3-A5D3-E694D4B770E9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9" name="Obdĺžnik 68">
            <a:extLst>
              <a:ext uri="{FF2B5EF4-FFF2-40B4-BE49-F238E27FC236}">
                <a16:creationId xmlns:a16="http://schemas.microsoft.com/office/drawing/2014/main" id="{9EE6A853-2FF4-449A-9057-E32EB2304BE6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0" name="Obdĺžnik 69">
            <a:extLst>
              <a:ext uri="{FF2B5EF4-FFF2-40B4-BE49-F238E27FC236}">
                <a16:creationId xmlns:a16="http://schemas.microsoft.com/office/drawing/2014/main" id="{6E6314DD-2C8D-49E6-8A57-D7F7BA2CE38D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1" name="Obdĺžnik 70">
            <a:extLst>
              <a:ext uri="{FF2B5EF4-FFF2-40B4-BE49-F238E27FC236}">
                <a16:creationId xmlns:a16="http://schemas.microsoft.com/office/drawing/2014/main" id="{094D6E99-29A7-4F02-9F0C-96561799E6CC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2EAAE281-304F-448D-BA9C-4839B9AA565B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Obdĺžnik 72">
            <a:extLst>
              <a:ext uri="{FF2B5EF4-FFF2-40B4-BE49-F238E27FC236}">
                <a16:creationId xmlns:a16="http://schemas.microsoft.com/office/drawing/2014/main" id="{FF00FA08-4528-4AAB-953B-2A6AD095F4B6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4" name="Obdĺžnik 73">
            <a:extLst>
              <a:ext uri="{FF2B5EF4-FFF2-40B4-BE49-F238E27FC236}">
                <a16:creationId xmlns:a16="http://schemas.microsoft.com/office/drawing/2014/main" id="{A1605FC5-3B72-452E-BE58-C8AECBE96CC0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5" name="Obdĺžnik 74">
            <a:extLst>
              <a:ext uri="{FF2B5EF4-FFF2-40B4-BE49-F238E27FC236}">
                <a16:creationId xmlns:a16="http://schemas.microsoft.com/office/drawing/2014/main" id="{235EE7EB-C9E9-4186-A4ED-582A0696EADE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C511A44B-C00D-4CC2-9A11-F61606555CD6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D0528DC4-6C47-4C88-B38B-8C7C867F5139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6741CC29-9D31-499B-9C96-0088C337AE54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2209AAB3-5AB4-47D0-AAC8-253FE3FDA32D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DACD0501-FFC6-4951-8D6D-CC6C1AA38FD4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D111FE12-A4EF-4DB1-8BF7-E925C2DFB11E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5284B389-D10D-4CC3-9299-EC4F98CCC164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DCD18B29-C194-416F-B2AC-0E71E2A847CD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9C2E5418-5C7F-4866-98F2-BB020D76525B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04F589E1-F270-4A7C-AC0E-15B7E7ABCD96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9BF754B7-8EF8-4859-96C7-6947BF2BA4D3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781AA3E6-B2B8-4983-A6F7-0FFD683B30C8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9C82665D-6AF4-4188-A349-2DC62510EC56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FB4C9510-A0D9-44A2-9AC9-F7EDFF89A139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3E0C8A75-16CD-4CCD-9B57-CA0F7D72980C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bdĺžnik 90">
            <a:extLst>
              <a:ext uri="{FF2B5EF4-FFF2-40B4-BE49-F238E27FC236}">
                <a16:creationId xmlns:a16="http://schemas.microsoft.com/office/drawing/2014/main" id="{C068ED9C-31AB-4AD5-B0FF-C35E34BAC2C4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2" name="Obdĺžnik 91">
            <a:extLst>
              <a:ext uri="{FF2B5EF4-FFF2-40B4-BE49-F238E27FC236}">
                <a16:creationId xmlns:a16="http://schemas.microsoft.com/office/drawing/2014/main" id="{85045492-CED3-41D9-948B-A136932947AF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3" name="Ovál 92">
            <a:extLst>
              <a:ext uri="{FF2B5EF4-FFF2-40B4-BE49-F238E27FC236}">
                <a16:creationId xmlns:a16="http://schemas.microsoft.com/office/drawing/2014/main" id="{354B1140-3AF7-4F94-A94A-674C179EE26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94" name="Ovál 93">
            <a:extLst>
              <a:ext uri="{FF2B5EF4-FFF2-40B4-BE49-F238E27FC236}">
                <a16:creationId xmlns:a16="http://schemas.microsoft.com/office/drawing/2014/main" id="{3ED1430F-2ADE-4080-8FEF-955FD557FCB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95" name="Ovál 94">
            <a:extLst>
              <a:ext uri="{FF2B5EF4-FFF2-40B4-BE49-F238E27FC236}">
                <a16:creationId xmlns:a16="http://schemas.microsoft.com/office/drawing/2014/main" id="{483F7D97-3605-473C-914B-B6A3D64C4C9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96" name="Ovál 95">
            <a:extLst>
              <a:ext uri="{FF2B5EF4-FFF2-40B4-BE49-F238E27FC236}">
                <a16:creationId xmlns:a16="http://schemas.microsoft.com/office/drawing/2014/main" id="{AD912842-9C6A-4B06-B0C5-10292A46959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97" name="Ovál 96">
            <a:extLst>
              <a:ext uri="{FF2B5EF4-FFF2-40B4-BE49-F238E27FC236}">
                <a16:creationId xmlns:a16="http://schemas.microsoft.com/office/drawing/2014/main" id="{16C0BFEA-3C74-469A-B8E3-0822BC5E184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98" name="Ovál 97">
            <a:extLst>
              <a:ext uri="{FF2B5EF4-FFF2-40B4-BE49-F238E27FC236}">
                <a16:creationId xmlns:a16="http://schemas.microsoft.com/office/drawing/2014/main" id="{80003BBB-76FB-4C7B-8D84-4D511031BA3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99" name="Ovál 98">
            <a:extLst>
              <a:ext uri="{FF2B5EF4-FFF2-40B4-BE49-F238E27FC236}">
                <a16:creationId xmlns:a16="http://schemas.microsoft.com/office/drawing/2014/main" id="{1B7EE57D-218F-4009-80A6-EDD2BF95E6E4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00" name="Ovál 99">
            <a:extLst>
              <a:ext uri="{FF2B5EF4-FFF2-40B4-BE49-F238E27FC236}">
                <a16:creationId xmlns:a16="http://schemas.microsoft.com/office/drawing/2014/main" id="{8056B518-2C2D-4DDD-A054-86797951F38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00DA0081-59BE-44B2-B1B7-35BD4C52D78F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F2621313-2AEE-4DDC-B7CA-E76EFED4805D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614A5F96-03A5-4F80-AC22-71884D88AFA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0F5E8D1E-C630-430E-BAE4-BAED8BE6CFC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794A5DEA-69FF-4AF6-9AE0-2247DA05FDF3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81F064E4-0629-4FEC-8D7D-B71B2B24E906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CC376B1B-8E54-4806-809D-5E5691295446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A24DD75C-9D44-4659-8ECC-CBF65FB5FF01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AB770D54-385E-40E7-A84F-64F1CD0B5C97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CB58780B-66B2-4F02-B294-66A7AE915A07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355F8C74-F0B4-4739-87B5-3A1F6CD60C92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05231ED1-1165-4C43-A5C8-7E4E07626D0D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07583BBD-8935-4AE0-A349-3911B4A17B35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7AAE3181-C434-44D4-B471-2937BE568444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61E55A11-8620-42F1-BCAC-D9B78A89D414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53C3E7D1-E828-474D-9187-A2FE37DB0879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947A2B6F-52E0-4AEF-991B-AF86B5BAD671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E8850D3A-80FB-4222-932B-C277BA9246CA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19" name="Ovál 118">
            <a:extLst>
              <a:ext uri="{FF2B5EF4-FFF2-40B4-BE49-F238E27FC236}">
                <a16:creationId xmlns:a16="http://schemas.microsoft.com/office/drawing/2014/main" id="{0754D703-8454-4552-A929-AA2D322B0E8C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20" name="Ovál 119">
            <a:extLst>
              <a:ext uri="{FF2B5EF4-FFF2-40B4-BE49-F238E27FC236}">
                <a16:creationId xmlns:a16="http://schemas.microsoft.com/office/drawing/2014/main" id="{987E234F-63D3-47CB-8EAA-7B2C582AA583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21" name="Obdĺžnik 120">
            <a:extLst>
              <a:ext uri="{FF2B5EF4-FFF2-40B4-BE49-F238E27FC236}">
                <a16:creationId xmlns:a16="http://schemas.microsoft.com/office/drawing/2014/main" id="{B0F41CFC-F93E-4A74-82D6-5DAC1B0E454A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3" name="Obdĺžnik 122">
            <a:extLst>
              <a:ext uri="{FF2B5EF4-FFF2-40B4-BE49-F238E27FC236}">
                <a16:creationId xmlns:a16="http://schemas.microsoft.com/office/drawing/2014/main" id="{AAF5B200-C492-4BDE-8973-18A32EDF1E5B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2" name="Obdĺžnik 121">
            <a:extLst>
              <a:ext uri="{FF2B5EF4-FFF2-40B4-BE49-F238E27FC236}">
                <a16:creationId xmlns:a16="http://schemas.microsoft.com/office/drawing/2014/main" id="{2E64C310-2EB2-4B46-9B42-891EC2DC2711}"/>
              </a:ext>
            </a:extLst>
          </p:cNvPr>
          <p:cNvSpPr/>
          <p:nvPr/>
        </p:nvSpPr>
        <p:spPr>
          <a:xfrm>
            <a:off x="1225880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417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3" grpId="0" animBg="1"/>
      <p:bldP spid="1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haličský zámok</a:t>
            </a:r>
          </a:p>
        </p:txBody>
      </p:sp>
      <p:pic>
        <p:nvPicPr>
          <p:cNvPr id="31" name="Obrázok 30" descr="Obrázok, na ktorom je vonkajšie, svätostánok, staré, kamenný&#10;&#10;Automaticky generovaný popis">
            <a:extLst>
              <a:ext uri="{FF2B5EF4-FFF2-40B4-BE49-F238E27FC236}">
                <a16:creationId xmlns:a16="http://schemas.microsoft.com/office/drawing/2014/main" id="{51B9165F-720E-4082-92AC-4B0E7753FE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" b="6708"/>
          <a:stretch/>
        </p:blipFill>
        <p:spPr>
          <a:xfrm>
            <a:off x="1421567" y="1458000"/>
            <a:ext cx="9348865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5B88368F-9612-4409-8C6F-69BB5FAC18AE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1915653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5" name="Obrázok 4" descr="Obrázok, na ktorom je vonkajšie, zem, spôsob, rastlina&#10;&#10;Automaticky generovaný popis">
            <a:extLst>
              <a:ext uri="{FF2B5EF4-FFF2-40B4-BE49-F238E27FC236}">
                <a16:creationId xmlns:a16="http://schemas.microsoft.com/office/drawing/2014/main" id="{475D0C9D-374F-4D80-9D7E-F63AF277D4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8" b="4892"/>
          <a:stretch/>
        </p:blipFill>
        <p:spPr>
          <a:xfrm>
            <a:off x="1683776" y="1448168"/>
            <a:ext cx="8771487" cy="5400000"/>
          </a:xfrm>
          <a:prstGeom prst="rect">
            <a:avLst/>
          </a:prstGeom>
        </p:spPr>
      </p:pic>
      <p:sp>
        <p:nvSpPr>
          <p:cNvPr id="66" name="Nadpis 1">
            <a:extLst>
              <a:ext uri="{FF2B5EF4-FFF2-40B4-BE49-F238E27FC236}">
                <a16:creationId xmlns:a16="http://schemas.microsoft.com/office/drawing/2014/main" id="{690248CC-AA2C-4BB1-B82E-539F1FD602B0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7" name="Nadpis 1">
            <a:extLst>
              <a:ext uri="{FF2B5EF4-FFF2-40B4-BE49-F238E27FC236}">
                <a16:creationId xmlns:a16="http://schemas.microsoft.com/office/drawing/2014/main" id="{239C1B44-68BE-449F-A66A-9158F785FC85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8" name="Obdĺžnik 67">
            <a:extLst>
              <a:ext uri="{FF2B5EF4-FFF2-40B4-BE49-F238E27FC236}">
                <a16:creationId xmlns:a16="http://schemas.microsoft.com/office/drawing/2014/main" id="{FA693FB1-C338-425C-B364-D15752EBB396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9" name="Obdĺžnik 68">
            <a:extLst>
              <a:ext uri="{FF2B5EF4-FFF2-40B4-BE49-F238E27FC236}">
                <a16:creationId xmlns:a16="http://schemas.microsoft.com/office/drawing/2014/main" id="{A6CB2BFE-2D18-4192-951E-EE063093B5C7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0" name="Obdĺžnik 69">
            <a:extLst>
              <a:ext uri="{FF2B5EF4-FFF2-40B4-BE49-F238E27FC236}">
                <a16:creationId xmlns:a16="http://schemas.microsoft.com/office/drawing/2014/main" id="{54DABFA9-4B76-4754-82CF-3511FD90A23A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1" name="Obdĺžnik 70">
            <a:extLst>
              <a:ext uri="{FF2B5EF4-FFF2-40B4-BE49-F238E27FC236}">
                <a16:creationId xmlns:a16="http://schemas.microsoft.com/office/drawing/2014/main" id="{D18FD58B-D270-419D-AAEE-BF1A2639BCB7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72A739FE-1286-416E-A8C4-E0AE1ADEEF16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Obdĺžnik 72">
            <a:extLst>
              <a:ext uri="{FF2B5EF4-FFF2-40B4-BE49-F238E27FC236}">
                <a16:creationId xmlns:a16="http://schemas.microsoft.com/office/drawing/2014/main" id="{157FE8AD-847C-43A5-BBC6-09EC0F3C3195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4" name="Obdĺžnik 73">
            <a:extLst>
              <a:ext uri="{FF2B5EF4-FFF2-40B4-BE49-F238E27FC236}">
                <a16:creationId xmlns:a16="http://schemas.microsoft.com/office/drawing/2014/main" id="{7981F46D-3010-4848-A770-F2C91D6C2843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5" name="Obdĺžnik 74">
            <a:extLst>
              <a:ext uri="{FF2B5EF4-FFF2-40B4-BE49-F238E27FC236}">
                <a16:creationId xmlns:a16="http://schemas.microsoft.com/office/drawing/2014/main" id="{BA4A6E33-EF41-40DB-94A2-5ECCBE1EFF20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A3AF129B-0427-472C-810C-E8A71BB1F41F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3A4B4E5C-BA2E-466C-AF1C-345E144D6D81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E3B15A33-BF8C-4C5F-8C59-398FF003212C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43190A08-72E2-40F5-9F21-C9E2DF973126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CC526833-831B-4B12-B043-6BD3E434F1B5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5D96AE52-D2EB-41D9-96C2-69CB2B0F828D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2DC21D18-6093-4C67-9C64-2A2B7D9B596C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C40A91EB-3EFD-4BC7-9964-320A1939F0FD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B188044F-8F65-47D8-8FDA-414E803C50D3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D7E12CC6-C797-4249-9A6A-112D779ED2E1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5CA1B0CC-B3A9-41A9-9EA7-92609B7E8879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064ABD7A-4C6D-449A-A9F5-B1C4CF785672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06040C61-50B6-40B6-B41B-82E5F3DC06C5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AAE88CEC-3F7B-436D-AE3D-1E367C1F8FD3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09F02C97-CEF0-48EC-9677-406C0A4B9E0B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bdĺžnik 90">
            <a:extLst>
              <a:ext uri="{FF2B5EF4-FFF2-40B4-BE49-F238E27FC236}">
                <a16:creationId xmlns:a16="http://schemas.microsoft.com/office/drawing/2014/main" id="{80A7E1C0-4E5F-4C25-BFF9-F57163CF2E58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2" name="Obdĺžnik 91">
            <a:extLst>
              <a:ext uri="{FF2B5EF4-FFF2-40B4-BE49-F238E27FC236}">
                <a16:creationId xmlns:a16="http://schemas.microsoft.com/office/drawing/2014/main" id="{640C411A-EEE1-44B1-BABD-BA16939D359C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3" name="Ovál 92">
            <a:extLst>
              <a:ext uri="{FF2B5EF4-FFF2-40B4-BE49-F238E27FC236}">
                <a16:creationId xmlns:a16="http://schemas.microsoft.com/office/drawing/2014/main" id="{FC1C5BFA-4B89-4806-9070-7391D39C3FE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94" name="Ovál 93">
            <a:extLst>
              <a:ext uri="{FF2B5EF4-FFF2-40B4-BE49-F238E27FC236}">
                <a16:creationId xmlns:a16="http://schemas.microsoft.com/office/drawing/2014/main" id="{0E9A1AEA-37D6-4B59-8A93-B9C70379155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95" name="Ovál 94">
            <a:extLst>
              <a:ext uri="{FF2B5EF4-FFF2-40B4-BE49-F238E27FC236}">
                <a16:creationId xmlns:a16="http://schemas.microsoft.com/office/drawing/2014/main" id="{E9F43D9F-E4A4-467A-AACE-338CE5E0B7E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96" name="Ovál 95">
            <a:extLst>
              <a:ext uri="{FF2B5EF4-FFF2-40B4-BE49-F238E27FC236}">
                <a16:creationId xmlns:a16="http://schemas.microsoft.com/office/drawing/2014/main" id="{112DEA59-E982-472A-A69C-CF0712CB3CF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97" name="Ovál 96">
            <a:extLst>
              <a:ext uri="{FF2B5EF4-FFF2-40B4-BE49-F238E27FC236}">
                <a16:creationId xmlns:a16="http://schemas.microsoft.com/office/drawing/2014/main" id="{F4C5044A-AF7C-4935-8642-57BEE865DD6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98" name="Ovál 97">
            <a:extLst>
              <a:ext uri="{FF2B5EF4-FFF2-40B4-BE49-F238E27FC236}">
                <a16:creationId xmlns:a16="http://schemas.microsoft.com/office/drawing/2014/main" id="{C2EBA18A-E6AE-4694-B944-C44F87E92B9B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99" name="Ovál 98">
            <a:extLst>
              <a:ext uri="{FF2B5EF4-FFF2-40B4-BE49-F238E27FC236}">
                <a16:creationId xmlns:a16="http://schemas.microsoft.com/office/drawing/2014/main" id="{02BDD052-2358-476C-AB16-C1178F3881F8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00" name="Ovál 99">
            <a:extLst>
              <a:ext uri="{FF2B5EF4-FFF2-40B4-BE49-F238E27FC236}">
                <a16:creationId xmlns:a16="http://schemas.microsoft.com/office/drawing/2014/main" id="{5B62BED7-7C64-461D-AEE9-5BAE57D88F88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3EB1C78A-4C56-4D65-AD30-23A34A87912C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E954D28D-AC13-4A6E-8D31-6BBC15D4B67D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1CD01FC7-D735-409A-95AC-11B2C66B66D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E4398F99-C528-4E5C-A2BD-4D96C1685CC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D98D752A-217B-4077-B86C-2DC4D8345F68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D84D337F-D462-4B7D-8B52-B7814FF7E3A3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73F2B1D6-E2CC-4271-AEFA-8B079850E535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7D269D41-1FDE-47FA-BE96-050457FBD079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948EB0D7-63E8-4DC0-BE82-0E023B67C1CB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18429365-598F-400D-9CEC-3AD618B9A837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1972B39A-5B43-4ECA-8550-931959B223D4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B3895DF8-E6BF-455D-8C2B-89FAEA87FF41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AC5D064D-9CF8-46EF-9E65-5406898BE27E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BE6012D7-F446-4A43-9127-4DD5F430ADA3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83F469FA-AEF7-45B7-A251-8F7507D3ECB9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B693D534-31D0-4DCA-89F8-278293E8BA37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244ED593-2287-4E8A-A865-DFFB7182975A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DD51434B-8EBE-4FAA-A399-BE6F7E52A81C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19" name="Ovál 118">
            <a:extLst>
              <a:ext uri="{FF2B5EF4-FFF2-40B4-BE49-F238E27FC236}">
                <a16:creationId xmlns:a16="http://schemas.microsoft.com/office/drawing/2014/main" id="{0117F22F-26C2-4215-BBC6-779762DA6761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20" name="Ovál 119">
            <a:extLst>
              <a:ext uri="{FF2B5EF4-FFF2-40B4-BE49-F238E27FC236}">
                <a16:creationId xmlns:a16="http://schemas.microsoft.com/office/drawing/2014/main" id="{160A2A3F-676B-47D2-A274-30DD506B656B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21" name="Obdĺžnik 120">
            <a:extLst>
              <a:ext uri="{FF2B5EF4-FFF2-40B4-BE49-F238E27FC236}">
                <a16:creationId xmlns:a16="http://schemas.microsoft.com/office/drawing/2014/main" id="{1E755D02-4B8E-4F64-B127-BEF35595FC42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2" name="Obdĺžnik 121">
            <a:extLst>
              <a:ext uri="{FF2B5EF4-FFF2-40B4-BE49-F238E27FC236}">
                <a16:creationId xmlns:a16="http://schemas.microsoft.com/office/drawing/2014/main" id="{958091CB-0D31-4F86-B8B8-38F582B849E5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3" name="Obdĺžnik 122">
            <a:extLst>
              <a:ext uri="{FF2B5EF4-FFF2-40B4-BE49-F238E27FC236}">
                <a16:creationId xmlns:a16="http://schemas.microsoft.com/office/drawing/2014/main" id="{372FE1B1-E8E4-42F7-9FDD-8D03650A646A}"/>
              </a:ext>
            </a:extLst>
          </p:cNvPr>
          <p:cNvSpPr/>
          <p:nvPr/>
        </p:nvSpPr>
        <p:spPr>
          <a:xfrm>
            <a:off x="1225880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6939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Košice</a:t>
            </a:r>
          </a:p>
        </p:txBody>
      </p:sp>
      <p:pic>
        <p:nvPicPr>
          <p:cNvPr id="31" name="Obrázok 30" descr="Obrázok, na ktorom je vonkajšie, zem, spôsob, rastlina&#10;&#10;Automaticky generovaný popis">
            <a:extLst>
              <a:ext uri="{FF2B5EF4-FFF2-40B4-BE49-F238E27FC236}">
                <a16:creationId xmlns:a16="http://schemas.microsoft.com/office/drawing/2014/main" id="{6D14AE94-9890-4D80-A831-80CE6E4575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8" b="4892"/>
          <a:stretch/>
        </p:blipFill>
        <p:spPr>
          <a:xfrm>
            <a:off x="1710256" y="1458000"/>
            <a:ext cx="8771487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4B0879C8-38A6-406F-B584-2FFCA52BA9E7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4206630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5" name="Obrázok 4" descr="Obrázok, na ktorom je príroda, hora, rybník, jazero&#10;&#10;Automaticky generovaný popis">
            <a:extLst>
              <a:ext uri="{FF2B5EF4-FFF2-40B4-BE49-F238E27FC236}">
                <a16:creationId xmlns:a16="http://schemas.microsoft.com/office/drawing/2014/main" id="{F40D591B-D6B5-476A-BA3E-52E4AD7515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5"/>
          <a:stretch/>
        </p:blipFill>
        <p:spPr>
          <a:xfrm>
            <a:off x="0" y="1491083"/>
            <a:ext cx="12192000" cy="5400000"/>
          </a:xfrm>
          <a:prstGeom prst="rect">
            <a:avLst/>
          </a:prstGeom>
        </p:spPr>
      </p:pic>
      <p:sp>
        <p:nvSpPr>
          <p:cNvPr id="74" name="Nadpis 1">
            <a:extLst>
              <a:ext uri="{FF2B5EF4-FFF2-40B4-BE49-F238E27FC236}">
                <a16:creationId xmlns:a16="http://schemas.microsoft.com/office/drawing/2014/main" id="{BB6C054E-9CC6-44C5-A8AD-544B2EC9E30E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75" name="Nadpis 1">
            <a:extLst>
              <a:ext uri="{FF2B5EF4-FFF2-40B4-BE49-F238E27FC236}">
                <a16:creationId xmlns:a16="http://schemas.microsoft.com/office/drawing/2014/main" id="{E6156D7E-9ABC-4266-9E2E-EC4502E309D5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81EF86F6-2455-4B66-AAAA-AC1F39DE2AE6}"/>
              </a:ext>
            </a:extLst>
          </p:cNvPr>
          <p:cNvSpPr/>
          <p:nvPr/>
        </p:nvSpPr>
        <p:spPr>
          <a:xfrm>
            <a:off x="104215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FF2374F5-3AB5-48A5-9C62-A7D4B8D7B308}"/>
              </a:ext>
            </a:extLst>
          </p:cNvPr>
          <p:cNvSpPr/>
          <p:nvPr/>
        </p:nvSpPr>
        <p:spPr>
          <a:xfrm>
            <a:off x="242246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2B5A3277-6E47-4F95-947F-B05A60B6EDC7}"/>
              </a:ext>
            </a:extLst>
          </p:cNvPr>
          <p:cNvSpPr/>
          <p:nvPr/>
        </p:nvSpPr>
        <p:spPr>
          <a:xfrm>
            <a:off x="3802780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9AB739B8-2944-4C88-B0C3-CFE34E38F3F1}"/>
              </a:ext>
            </a:extLst>
          </p:cNvPr>
          <p:cNvSpPr/>
          <p:nvPr/>
        </p:nvSpPr>
        <p:spPr>
          <a:xfrm>
            <a:off x="518309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DC37F6A8-758F-46B4-9626-87E449F05CF6}"/>
              </a:ext>
            </a:extLst>
          </p:cNvPr>
          <p:cNvSpPr/>
          <p:nvPr/>
        </p:nvSpPr>
        <p:spPr>
          <a:xfrm>
            <a:off x="657702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EAD276CD-F5BA-4F33-B380-C4DB368BCE56}"/>
              </a:ext>
            </a:extLst>
          </p:cNvPr>
          <p:cNvSpPr/>
          <p:nvPr/>
        </p:nvSpPr>
        <p:spPr>
          <a:xfrm>
            <a:off x="8041873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8415D18B-97CA-45BA-9B46-DDEFCB8C51D7}"/>
              </a:ext>
            </a:extLst>
          </p:cNvPr>
          <p:cNvSpPr/>
          <p:nvPr/>
        </p:nvSpPr>
        <p:spPr>
          <a:xfrm>
            <a:off x="-267253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283CDDF7-61E6-4F12-BC9F-280BEA2FD3F7}"/>
              </a:ext>
            </a:extLst>
          </p:cNvPr>
          <p:cNvSpPr/>
          <p:nvPr/>
        </p:nvSpPr>
        <p:spPr>
          <a:xfrm>
            <a:off x="1042153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23F5C4CC-5E8B-4548-BFA3-9C23E61B4F3F}"/>
              </a:ext>
            </a:extLst>
          </p:cNvPr>
          <p:cNvSpPr/>
          <p:nvPr/>
        </p:nvSpPr>
        <p:spPr>
          <a:xfrm>
            <a:off x="2429184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48EAECBC-F335-49B8-A182-F97CBEFAA3C2}"/>
              </a:ext>
            </a:extLst>
          </p:cNvPr>
          <p:cNvSpPr/>
          <p:nvPr/>
        </p:nvSpPr>
        <p:spPr>
          <a:xfrm>
            <a:off x="381621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77338A17-E0B5-4979-B25F-16EA1078B404}"/>
              </a:ext>
            </a:extLst>
          </p:cNvPr>
          <p:cNvSpPr/>
          <p:nvPr/>
        </p:nvSpPr>
        <p:spPr>
          <a:xfrm>
            <a:off x="520113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13BC0243-1777-46AF-9ABF-D26A8239C0F9}"/>
              </a:ext>
            </a:extLst>
          </p:cNvPr>
          <p:cNvSpPr/>
          <p:nvPr/>
        </p:nvSpPr>
        <p:spPr>
          <a:xfrm>
            <a:off x="6586049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F904BB47-B9E7-4DEC-B175-AF8760BA20CD}"/>
              </a:ext>
            </a:extLst>
          </p:cNvPr>
          <p:cNvSpPr/>
          <p:nvPr/>
        </p:nvSpPr>
        <p:spPr>
          <a:xfrm>
            <a:off x="8041874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5E82B3B6-0A2F-4921-B91A-BE8D4E530F2D}"/>
              </a:ext>
            </a:extLst>
          </p:cNvPr>
          <p:cNvSpPr/>
          <p:nvPr/>
        </p:nvSpPr>
        <p:spPr>
          <a:xfrm>
            <a:off x="103755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18C9F900-1F66-4D96-B90E-1FBE387F5D0C}"/>
              </a:ext>
            </a:extLst>
          </p:cNvPr>
          <p:cNvSpPr/>
          <p:nvPr/>
        </p:nvSpPr>
        <p:spPr>
          <a:xfrm>
            <a:off x="241786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bdĺžnik 90">
            <a:extLst>
              <a:ext uri="{FF2B5EF4-FFF2-40B4-BE49-F238E27FC236}">
                <a16:creationId xmlns:a16="http://schemas.microsoft.com/office/drawing/2014/main" id="{89BA23C5-516E-4530-86F9-67F455AE00A0}"/>
              </a:ext>
            </a:extLst>
          </p:cNvPr>
          <p:cNvSpPr/>
          <p:nvPr/>
        </p:nvSpPr>
        <p:spPr>
          <a:xfrm>
            <a:off x="3798177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2" name="Obdĺžnik 91">
            <a:extLst>
              <a:ext uri="{FF2B5EF4-FFF2-40B4-BE49-F238E27FC236}">
                <a16:creationId xmlns:a16="http://schemas.microsoft.com/office/drawing/2014/main" id="{D0C15246-F544-4B93-95DE-BEA9EC316431}"/>
              </a:ext>
            </a:extLst>
          </p:cNvPr>
          <p:cNvSpPr/>
          <p:nvPr/>
        </p:nvSpPr>
        <p:spPr>
          <a:xfrm>
            <a:off x="517849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3" name="Obdĺžnik 92">
            <a:extLst>
              <a:ext uri="{FF2B5EF4-FFF2-40B4-BE49-F238E27FC236}">
                <a16:creationId xmlns:a16="http://schemas.microsoft.com/office/drawing/2014/main" id="{D5463D27-AFE1-43C6-BBBC-DD6A173DBB33}"/>
              </a:ext>
            </a:extLst>
          </p:cNvPr>
          <p:cNvSpPr/>
          <p:nvPr/>
        </p:nvSpPr>
        <p:spPr>
          <a:xfrm>
            <a:off x="657242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4" name="Obdĺžnik 93">
            <a:extLst>
              <a:ext uri="{FF2B5EF4-FFF2-40B4-BE49-F238E27FC236}">
                <a16:creationId xmlns:a16="http://schemas.microsoft.com/office/drawing/2014/main" id="{9BF6DEB7-A333-48E8-B492-4E4507514D2A}"/>
              </a:ext>
            </a:extLst>
          </p:cNvPr>
          <p:cNvSpPr/>
          <p:nvPr/>
        </p:nvSpPr>
        <p:spPr>
          <a:xfrm>
            <a:off x="8047102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" name="Obdĺžnik 94">
            <a:extLst>
              <a:ext uri="{FF2B5EF4-FFF2-40B4-BE49-F238E27FC236}">
                <a16:creationId xmlns:a16="http://schemas.microsoft.com/office/drawing/2014/main" id="{9BC08427-96CE-42BF-8491-042ECBFF649E}"/>
              </a:ext>
            </a:extLst>
          </p:cNvPr>
          <p:cNvSpPr/>
          <p:nvPr/>
        </p:nvSpPr>
        <p:spPr>
          <a:xfrm>
            <a:off x="1037550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6" name="Obdĺžnik 95">
            <a:extLst>
              <a:ext uri="{FF2B5EF4-FFF2-40B4-BE49-F238E27FC236}">
                <a16:creationId xmlns:a16="http://schemas.microsoft.com/office/drawing/2014/main" id="{FBADEDFE-2464-4ADA-9506-587D11D10665}"/>
              </a:ext>
            </a:extLst>
          </p:cNvPr>
          <p:cNvSpPr/>
          <p:nvPr/>
        </p:nvSpPr>
        <p:spPr>
          <a:xfrm>
            <a:off x="2424581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7" name="Obdĺžnik 96">
            <a:extLst>
              <a:ext uri="{FF2B5EF4-FFF2-40B4-BE49-F238E27FC236}">
                <a16:creationId xmlns:a16="http://schemas.microsoft.com/office/drawing/2014/main" id="{67F37BAD-1ED2-434B-B8DF-A56F2D333CD0}"/>
              </a:ext>
            </a:extLst>
          </p:cNvPr>
          <p:cNvSpPr/>
          <p:nvPr/>
        </p:nvSpPr>
        <p:spPr>
          <a:xfrm>
            <a:off x="381161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8" name="Obdĺžnik 97">
            <a:extLst>
              <a:ext uri="{FF2B5EF4-FFF2-40B4-BE49-F238E27FC236}">
                <a16:creationId xmlns:a16="http://schemas.microsoft.com/office/drawing/2014/main" id="{2AB42C9A-1C1D-4769-851E-CAE2DA2B669F}"/>
              </a:ext>
            </a:extLst>
          </p:cNvPr>
          <p:cNvSpPr/>
          <p:nvPr/>
        </p:nvSpPr>
        <p:spPr>
          <a:xfrm>
            <a:off x="519652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9" name="Obdĺžnik 98">
            <a:extLst>
              <a:ext uri="{FF2B5EF4-FFF2-40B4-BE49-F238E27FC236}">
                <a16:creationId xmlns:a16="http://schemas.microsoft.com/office/drawing/2014/main" id="{AB8A3725-E105-4976-98D6-F08280480931}"/>
              </a:ext>
            </a:extLst>
          </p:cNvPr>
          <p:cNvSpPr/>
          <p:nvPr/>
        </p:nvSpPr>
        <p:spPr>
          <a:xfrm>
            <a:off x="6581446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0" name="Obdĺžnik 99">
            <a:extLst>
              <a:ext uri="{FF2B5EF4-FFF2-40B4-BE49-F238E27FC236}">
                <a16:creationId xmlns:a16="http://schemas.microsoft.com/office/drawing/2014/main" id="{1ED5CEA2-B7A5-4CCE-90DB-EB89FEB507D1}"/>
              </a:ext>
            </a:extLst>
          </p:cNvPr>
          <p:cNvSpPr/>
          <p:nvPr/>
        </p:nvSpPr>
        <p:spPr>
          <a:xfrm>
            <a:off x="8047103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B95B2D0B-E51B-4D41-8C89-E516D601CAD3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6332EFBA-E0A6-4CDF-8DF7-FD4D641241CB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379C9D0C-ACCF-4D4C-BF25-4B03F68544F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9F13BD59-A9AB-493B-9B7A-D75F019035A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406FFEB2-30EA-4181-B82E-D57A58AD7CA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71CDA4AD-9E21-4F61-B2CF-FA1E057CDE59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3236C391-5277-46DD-885C-D5BEB7201121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6D417F58-638B-4FC0-BFA0-23A300E6A892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710C33F8-760D-4C4E-A4B7-B54E7F6CD3DF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B975B160-5B5B-4B5D-91A3-601430582A6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C44D6C76-5CA0-40AF-A421-62A19254FE02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3E7DAEB0-FE7C-4E9A-ADF4-3C62C3C4017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F8ACC413-91C1-49A6-8AA9-07CE4BA8FAE0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778A8C51-2A25-4344-984B-A84A94DB7F91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73E77DBC-24AE-4AD3-BC4A-B0DCED0F31DC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8CBAAE36-EE11-48DD-8923-1EE132090066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CEFFB020-8BCC-4263-8D3B-A506969ABE2B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DEC2516D-8ECE-424D-9F6B-3E76DABB2882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19" name="Ovál 118">
            <a:extLst>
              <a:ext uri="{FF2B5EF4-FFF2-40B4-BE49-F238E27FC236}">
                <a16:creationId xmlns:a16="http://schemas.microsoft.com/office/drawing/2014/main" id="{30A53FDE-C7AC-494E-9B26-D44D49718910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20" name="Ovál 119">
            <a:extLst>
              <a:ext uri="{FF2B5EF4-FFF2-40B4-BE49-F238E27FC236}">
                <a16:creationId xmlns:a16="http://schemas.microsoft.com/office/drawing/2014/main" id="{82774F57-2C56-42D2-A77E-84F914728B83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21" name="Ovál 120">
            <a:extLst>
              <a:ext uri="{FF2B5EF4-FFF2-40B4-BE49-F238E27FC236}">
                <a16:creationId xmlns:a16="http://schemas.microsoft.com/office/drawing/2014/main" id="{C209A1BF-3E3F-4433-9E53-EE3F9599A5E3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22" name="Ovál 121">
            <a:extLst>
              <a:ext uri="{FF2B5EF4-FFF2-40B4-BE49-F238E27FC236}">
                <a16:creationId xmlns:a16="http://schemas.microsoft.com/office/drawing/2014/main" id="{97610906-42CD-439D-8CA2-4817E7812C67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23" name="Ovál 122">
            <a:extLst>
              <a:ext uri="{FF2B5EF4-FFF2-40B4-BE49-F238E27FC236}">
                <a16:creationId xmlns:a16="http://schemas.microsoft.com/office/drawing/2014/main" id="{CD0A4AAF-8AB8-4FB7-9D17-3DFA36253A41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24" name="Ovál 123">
            <a:extLst>
              <a:ext uri="{FF2B5EF4-FFF2-40B4-BE49-F238E27FC236}">
                <a16:creationId xmlns:a16="http://schemas.microsoft.com/office/drawing/2014/main" id="{1AE11C7E-560E-456D-A2C1-05990B179A98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25" name="Ovál 124">
            <a:extLst>
              <a:ext uri="{FF2B5EF4-FFF2-40B4-BE49-F238E27FC236}">
                <a16:creationId xmlns:a16="http://schemas.microsoft.com/office/drawing/2014/main" id="{DF1B1E5A-F92D-4CFF-917F-994BA3912C65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26" name="Ovál 125">
            <a:extLst>
              <a:ext uri="{FF2B5EF4-FFF2-40B4-BE49-F238E27FC236}">
                <a16:creationId xmlns:a16="http://schemas.microsoft.com/office/drawing/2014/main" id="{30517F34-1131-4BAE-82E5-44B1B0A8293D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27" name="Ovál 126">
            <a:extLst>
              <a:ext uri="{FF2B5EF4-FFF2-40B4-BE49-F238E27FC236}">
                <a16:creationId xmlns:a16="http://schemas.microsoft.com/office/drawing/2014/main" id="{9E95AC9A-9E2C-4039-834D-9BDD41BAC8D1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28" name="Ovál 127">
            <a:extLst>
              <a:ext uri="{FF2B5EF4-FFF2-40B4-BE49-F238E27FC236}">
                <a16:creationId xmlns:a16="http://schemas.microsoft.com/office/drawing/2014/main" id="{864F0894-ACD2-4A81-833B-2EDD08EAC54E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29" name="Obdĺžnik 128">
            <a:extLst>
              <a:ext uri="{FF2B5EF4-FFF2-40B4-BE49-F238E27FC236}">
                <a16:creationId xmlns:a16="http://schemas.microsoft.com/office/drawing/2014/main" id="{61AA3E1F-4342-4CC0-9A16-9987EF4CA97D}"/>
              </a:ext>
            </a:extLst>
          </p:cNvPr>
          <p:cNvSpPr/>
          <p:nvPr/>
        </p:nvSpPr>
        <p:spPr>
          <a:xfrm>
            <a:off x="-262024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0" name="Obdĺžnik 129">
            <a:extLst>
              <a:ext uri="{FF2B5EF4-FFF2-40B4-BE49-F238E27FC236}">
                <a16:creationId xmlns:a16="http://schemas.microsoft.com/office/drawing/2014/main" id="{CF9EA7AE-8580-48CD-B4BD-B000FE6117F0}"/>
              </a:ext>
            </a:extLst>
          </p:cNvPr>
          <p:cNvSpPr/>
          <p:nvPr/>
        </p:nvSpPr>
        <p:spPr>
          <a:xfrm>
            <a:off x="-267253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1" name="Obdĺžnik 130">
            <a:extLst>
              <a:ext uri="{FF2B5EF4-FFF2-40B4-BE49-F238E27FC236}">
                <a16:creationId xmlns:a16="http://schemas.microsoft.com/office/drawing/2014/main" id="{3F4BD9AF-0CB0-45C1-8FFD-95B3017F19B5}"/>
              </a:ext>
            </a:extLst>
          </p:cNvPr>
          <p:cNvSpPr/>
          <p:nvPr/>
        </p:nvSpPr>
        <p:spPr>
          <a:xfrm>
            <a:off x="-267253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2" name="Obdĺžnik 131">
            <a:extLst>
              <a:ext uri="{FF2B5EF4-FFF2-40B4-BE49-F238E27FC236}">
                <a16:creationId xmlns:a16="http://schemas.microsoft.com/office/drawing/2014/main" id="{18B9FE30-3CE5-42E5-92FF-8627FBB684F4}"/>
              </a:ext>
            </a:extLst>
          </p:cNvPr>
          <p:cNvSpPr/>
          <p:nvPr/>
        </p:nvSpPr>
        <p:spPr>
          <a:xfrm>
            <a:off x="93815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3" name="Obdĺžnik 132">
            <a:extLst>
              <a:ext uri="{FF2B5EF4-FFF2-40B4-BE49-F238E27FC236}">
                <a16:creationId xmlns:a16="http://schemas.microsoft.com/office/drawing/2014/main" id="{D0639DBE-FC1C-4F0D-B7A8-B50673D4B44B}"/>
              </a:ext>
            </a:extLst>
          </p:cNvPr>
          <p:cNvSpPr/>
          <p:nvPr/>
        </p:nvSpPr>
        <p:spPr>
          <a:xfrm>
            <a:off x="10846430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4" name="Obdĺžnik 133">
            <a:extLst>
              <a:ext uri="{FF2B5EF4-FFF2-40B4-BE49-F238E27FC236}">
                <a16:creationId xmlns:a16="http://schemas.microsoft.com/office/drawing/2014/main" id="{6B4B0FDE-0FCE-43A2-9084-5873BA0F80F7}"/>
              </a:ext>
            </a:extLst>
          </p:cNvPr>
          <p:cNvSpPr/>
          <p:nvPr/>
        </p:nvSpPr>
        <p:spPr>
          <a:xfrm>
            <a:off x="939060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5" name="Obdĺžnik 134">
            <a:extLst>
              <a:ext uri="{FF2B5EF4-FFF2-40B4-BE49-F238E27FC236}">
                <a16:creationId xmlns:a16="http://schemas.microsoft.com/office/drawing/2014/main" id="{99FAA8B9-B6BE-4E6A-8728-8521867DF694}"/>
              </a:ext>
            </a:extLst>
          </p:cNvPr>
          <p:cNvSpPr/>
          <p:nvPr/>
        </p:nvSpPr>
        <p:spPr>
          <a:xfrm>
            <a:off x="10846431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6" name="Obdĺžnik 135">
            <a:extLst>
              <a:ext uri="{FF2B5EF4-FFF2-40B4-BE49-F238E27FC236}">
                <a16:creationId xmlns:a16="http://schemas.microsoft.com/office/drawing/2014/main" id="{A98C31A6-AA94-4728-A279-A709DB8854FE}"/>
              </a:ext>
            </a:extLst>
          </p:cNvPr>
          <p:cNvSpPr/>
          <p:nvPr/>
        </p:nvSpPr>
        <p:spPr>
          <a:xfrm>
            <a:off x="93769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7" name="Obdĺžnik 136">
            <a:extLst>
              <a:ext uri="{FF2B5EF4-FFF2-40B4-BE49-F238E27FC236}">
                <a16:creationId xmlns:a16="http://schemas.microsoft.com/office/drawing/2014/main" id="{1C54F0E3-FCAC-4F14-BE39-4F9635C9D9BD}"/>
              </a:ext>
            </a:extLst>
          </p:cNvPr>
          <p:cNvSpPr/>
          <p:nvPr/>
        </p:nvSpPr>
        <p:spPr>
          <a:xfrm>
            <a:off x="10851659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8" name="Obdĺžnik 137">
            <a:extLst>
              <a:ext uri="{FF2B5EF4-FFF2-40B4-BE49-F238E27FC236}">
                <a16:creationId xmlns:a16="http://schemas.microsoft.com/office/drawing/2014/main" id="{1EF24577-1CBF-4756-90A7-F6003281ADCE}"/>
              </a:ext>
            </a:extLst>
          </p:cNvPr>
          <p:cNvSpPr/>
          <p:nvPr/>
        </p:nvSpPr>
        <p:spPr>
          <a:xfrm>
            <a:off x="938600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9" name="Obdĺžnik 138">
            <a:extLst>
              <a:ext uri="{FF2B5EF4-FFF2-40B4-BE49-F238E27FC236}">
                <a16:creationId xmlns:a16="http://schemas.microsoft.com/office/drawing/2014/main" id="{D21CB17B-4CED-4B3D-93DB-28551AB23566}"/>
              </a:ext>
            </a:extLst>
          </p:cNvPr>
          <p:cNvSpPr/>
          <p:nvPr/>
        </p:nvSpPr>
        <p:spPr>
          <a:xfrm>
            <a:off x="10851660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0" name="Ovál 139">
            <a:extLst>
              <a:ext uri="{FF2B5EF4-FFF2-40B4-BE49-F238E27FC236}">
                <a16:creationId xmlns:a16="http://schemas.microsoft.com/office/drawing/2014/main" id="{43DCDF7B-5AB4-45DC-89AB-82DCFE4DCCA8}"/>
              </a:ext>
            </a:extLst>
          </p:cNvPr>
          <p:cNvSpPr/>
          <p:nvPr/>
        </p:nvSpPr>
        <p:spPr>
          <a:xfrm>
            <a:off x="182430" y="15343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14,5</a:t>
            </a:r>
          </a:p>
        </p:txBody>
      </p:sp>
      <p:sp>
        <p:nvSpPr>
          <p:cNvPr id="141" name="Ovál 140">
            <a:extLst>
              <a:ext uri="{FF2B5EF4-FFF2-40B4-BE49-F238E27FC236}">
                <a16:creationId xmlns:a16="http://schemas.microsoft.com/office/drawing/2014/main" id="{CFCCA1F4-D7AE-426F-B96E-87C2074E6DC3}"/>
              </a:ext>
            </a:extLst>
          </p:cNvPr>
          <p:cNvSpPr/>
          <p:nvPr/>
        </p:nvSpPr>
        <p:spPr>
          <a:xfrm>
            <a:off x="183130" y="158753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15</a:t>
            </a:r>
          </a:p>
        </p:txBody>
      </p:sp>
      <p:sp>
        <p:nvSpPr>
          <p:cNvPr id="142" name="Ovál 141">
            <a:extLst>
              <a:ext uri="{FF2B5EF4-FFF2-40B4-BE49-F238E27FC236}">
                <a16:creationId xmlns:a16="http://schemas.microsoft.com/office/drawing/2014/main" id="{5B238619-DB0E-417D-84F6-83104FCE50D9}"/>
              </a:ext>
            </a:extLst>
          </p:cNvPr>
          <p:cNvSpPr/>
          <p:nvPr/>
        </p:nvSpPr>
        <p:spPr>
          <a:xfrm>
            <a:off x="182034" y="1570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15,5</a:t>
            </a:r>
          </a:p>
        </p:txBody>
      </p:sp>
      <p:sp>
        <p:nvSpPr>
          <p:cNvPr id="143" name="Ovál 142">
            <a:extLst>
              <a:ext uri="{FF2B5EF4-FFF2-40B4-BE49-F238E27FC236}">
                <a16:creationId xmlns:a16="http://schemas.microsoft.com/office/drawing/2014/main" id="{42DA8C1F-6DD0-4CF8-B109-ADA7E467FA9D}"/>
              </a:ext>
            </a:extLst>
          </p:cNvPr>
          <p:cNvSpPr/>
          <p:nvPr/>
        </p:nvSpPr>
        <p:spPr>
          <a:xfrm>
            <a:off x="181860" y="15506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</a:t>
            </a:r>
          </a:p>
        </p:txBody>
      </p:sp>
      <p:sp>
        <p:nvSpPr>
          <p:cNvPr id="144" name="Ovál 143">
            <a:extLst>
              <a:ext uri="{FF2B5EF4-FFF2-40B4-BE49-F238E27FC236}">
                <a16:creationId xmlns:a16="http://schemas.microsoft.com/office/drawing/2014/main" id="{6779EB23-0014-456D-B399-3871F0E627E0}"/>
              </a:ext>
            </a:extLst>
          </p:cNvPr>
          <p:cNvSpPr/>
          <p:nvPr/>
        </p:nvSpPr>
        <p:spPr>
          <a:xfrm>
            <a:off x="181346" y="158613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16,5</a:t>
            </a:r>
          </a:p>
        </p:txBody>
      </p:sp>
      <p:sp>
        <p:nvSpPr>
          <p:cNvPr id="145" name="Ovál 144">
            <a:extLst>
              <a:ext uri="{FF2B5EF4-FFF2-40B4-BE49-F238E27FC236}">
                <a16:creationId xmlns:a16="http://schemas.microsoft.com/office/drawing/2014/main" id="{AB713150-572C-443E-874F-C5C254CE6CF4}"/>
              </a:ext>
            </a:extLst>
          </p:cNvPr>
          <p:cNvSpPr/>
          <p:nvPr/>
        </p:nvSpPr>
        <p:spPr>
          <a:xfrm>
            <a:off x="185348" y="1570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17</a:t>
            </a:r>
          </a:p>
        </p:txBody>
      </p:sp>
      <p:sp>
        <p:nvSpPr>
          <p:cNvPr id="146" name="Ovál 145">
            <a:extLst>
              <a:ext uri="{FF2B5EF4-FFF2-40B4-BE49-F238E27FC236}">
                <a16:creationId xmlns:a16="http://schemas.microsoft.com/office/drawing/2014/main" id="{59E34DB9-BA1A-483D-A680-6B87B2529E3A}"/>
              </a:ext>
            </a:extLst>
          </p:cNvPr>
          <p:cNvSpPr/>
          <p:nvPr/>
        </p:nvSpPr>
        <p:spPr>
          <a:xfrm>
            <a:off x="184778" y="15748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17,5</a:t>
            </a:r>
          </a:p>
        </p:txBody>
      </p:sp>
      <p:sp>
        <p:nvSpPr>
          <p:cNvPr id="147" name="Ovál 146">
            <a:extLst>
              <a:ext uri="{FF2B5EF4-FFF2-40B4-BE49-F238E27FC236}">
                <a16:creationId xmlns:a16="http://schemas.microsoft.com/office/drawing/2014/main" id="{05120C23-2D59-4B7C-8174-EDEC9F7F573F}"/>
              </a:ext>
            </a:extLst>
          </p:cNvPr>
          <p:cNvSpPr/>
          <p:nvPr/>
        </p:nvSpPr>
        <p:spPr>
          <a:xfrm>
            <a:off x="189684" y="15843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92584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Štrbské Pleso</a:t>
            </a:r>
          </a:p>
        </p:txBody>
      </p:sp>
      <p:pic>
        <p:nvPicPr>
          <p:cNvPr id="31" name="Obrázok 30" descr="Obrázok, na ktorom je príroda, hora, rybník, jazero&#10;&#10;Automaticky generovaný popis">
            <a:extLst>
              <a:ext uri="{FF2B5EF4-FFF2-40B4-BE49-F238E27FC236}">
                <a16:creationId xmlns:a16="http://schemas.microsoft.com/office/drawing/2014/main" id="{90E46C91-DEE0-4024-A319-C8CC0CA4FF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5"/>
          <a:stretch/>
        </p:blipFill>
        <p:spPr>
          <a:xfrm>
            <a:off x="1" y="1458000"/>
            <a:ext cx="12192000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F52AD78C-6469-4D71-AE14-0F1AFBE89D4F}"/>
              </a:ext>
            </a:extLst>
          </p:cNvPr>
          <p:cNvSpPr txBox="1"/>
          <p:nvPr/>
        </p:nvSpPr>
        <p:spPr>
          <a:xfrm>
            <a:off x="11602064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2377650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Obrázok, na ktorom je obloha, budova, vonkajšie, dom&#10;&#10;Automaticky generovaný popis">
            <a:extLst>
              <a:ext uri="{FF2B5EF4-FFF2-40B4-BE49-F238E27FC236}">
                <a16:creationId xmlns:a16="http://schemas.microsoft.com/office/drawing/2014/main" id="{127E89EF-929A-41D5-A511-FB523270E9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4" r="4082"/>
          <a:stretch/>
        </p:blipFill>
        <p:spPr>
          <a:xfrm>
            <a:off x="-6105" y="1448168"/>
            <a:ext cx="12192001" cy="5400000"/>
          </a:xfrm>
          <a:prstGeom prst="rect">
            <a:avLst/>
          </a:prstGeom>
        </p:spPr>
      </p:pic>
      <p:sp>
        <p:nvSpPr>
          <p:cNvPr id="132" name="Obdĺžnik 131">
            <a:extLst>
              <a:ext uri="{FF2B5EF4-FFF2-40B4-BE49-F238E27FC236}">
                <a16:creationId xmlns:a16="http://schemas.microsoft.com/office/drawing/2014/main" id="{8B02CD48-B311-4970-B934-3494B1FF1747}"/>
              </a:ext>
            </a:extLst>
          </p:cNvPr>
          <p:cNvSpPr/>
          <p:nvPr/>
        </p:nvSpPr>
        <p:spPr>
          <a:xfrm>
            <a:off x="-267253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Obdĺžnik: zaoblené rohy 72">
            <a:hlinkClick r:id="rId4" action="ppaction://hlinksldjump"/>
            <a:extLst>
              <a:ext uri="{FF2B5EF4-FFF2-40B4-BE49-F238E27FC236}">
                <a16:creationId xmlns:a16="http://schemas.microsoft.com/office/drawing/2014/main" id="{79A40415-7EAC-4271-A943-81B9D4739EFD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sp>
        <p:nvSpPr>
          <p:cNvPr id="75" name="Nadpis 1">
            <a:extLst>
              <a:ext uri="{FF2B5EF4-FFF2-40B4-BE49-F238E27FC236}">
                <a16:creationId xmlns:a16="http://schemas.microsoft.com/office/drawing/2014/main" id="{C01762B8-CD56-4ADE-A02F-AAA7644F8604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76" name="Nadpis 1">
            <a:extLst>
              <a:ext uri="{FF2B5EF4-FFF2-40B4-BE49-F238E27FC236}">
                <a16:creationId xmlns:a16="http://schemas.microsoft.com/office/drawing/2014/main" id="{9A811362-6F9C-459D-8187-475B75F6AEB5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22D63465-7160-4C24-87F1-C08F9304D843}"/>
              </a:ext>
            </a:extLst>
          </p:cNvPr>
          <p:cNvSpPr/>
          <p:nvPr/>
        </p:nvSpPr>
        <p:spPr>
          <a:xfrm>
            <a:off x="104215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4D0B9E91-3100-4778-BA2F-9874C0413DBA}"/>
              </a:ext>
            </a:extLst>
          </p:cNvPr>
          <p:cNvSpPr/>
          <p:nvPr/>
        </p:nvSpPr>
        <p:spPr>
          <a:xfrm>
            <a:off x="242246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F2DF1FA4-8510-4B63-9B52-0B15197E187F}"/>
              </a:ext>
            </a:extLst>
          </p:cNvPr>
          <p:cNvSpPr/>
          <p:nvPr/>
        </p:nvSpPr>
        <p:spPr>
          <a:xfrm>
            <a:off x="3802780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63876E01-C02B-41D4-9430-1A5CF41CBAC1}"/>
              </a:ext>
            </a:extLst>
          </p:cNvPr>
          <p:cNvSpPr/>
          <p:nvPr/>
        </p:nvSpPr>
        <p:spPr>
          <a:xfrm>
            <a:off x="518309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FB746165-F96B-4929-BB60-14AEE9BEA5EF}"/>
              </a:ext>
            </a:extLst>
          </p:cNvPr>
          <p:cNvSpPr/>
          <p:nvPr/>
        </p:nvSpPr>
        <p:spPr>
          <a:xfrm>
            <a:off x="657702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6AC46645-BE68-44C8-9260-59E277E22507}"/>
              </a:ext>
            </a:extLst>
          </p:cNvPr>
          <p:cNvSpPr/>
          <p:nvPr/>
        </p:nvSpPr>
        <p:spPr>
          <a:xfrm>
            <a:off x="8041873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5FCC9B28-1EF9-4362-B2C2-C9268E1B299A}"/>
              </a:ext>
            </a:extLst>
          </p:cNvPr>
          <p:cNvSpPr/>
          <p:nvPr/>
        </p:nvSpPr>
        <p:spPr>
          <a:xfrm>
            <a:off x="-267253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5C2E8005-84D3-4C76-8498-211EAADE98F2}"/>
              </a:ext>
            </a:extLst>
          </p:cNvPr>
          <p:cNvSpPr/>
          <p:nvPr/>
        </p:nvSpPr>
        <p:spPr>
          <a:xfrm>
            <a:off x="1042153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8D936B85-6DF8-4699-82D9-849B944A50E6}"/>
              </a:ext>
            </a:extLst>
          </p:cNvPr>
          <p:cNvSpPr/>
          <p:nvPr/>
        </p:nvSpPr>
        <p:spPr>
          <a:xfrm>
            <a:off x="2429184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FF34E719-EA8F-4942-B56B-08ADB843AF0C}"/>
              </a:ext>
            </a:extLst>
          </p:cNvPr>
          <p:cNvSpPr/>
          <p:nvPr/>
        </p:nvSpPr>
        <p:spPr>
          <a:xfrm>
            <a:off x="381621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63156ECE-B865-4346-A8F8-E2CC6BBDF820}"/>
              </a:ext>
            </a:extLst>
          </p:cNvPr>
          <p:cNvSpPr/>
          <p:nvPr/>
        </p:nvSpPr>
        <p:spPr>
          <a:xfrm>
            <a:off x="520113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A558AF33-7907-40A6-8FEE-496466C6BF9D}"/>
              </a:ext>
            </a:extLst>
          </p:cNvPr>
          <p:cNvSpPr/>
          <p:nvPr/>
        </p:nvSpPr>
        <p:spPr>
          <a:xfrm>
            <a:off x="6586049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80FA1CBC-DF44-40A9-BE00-C778C9A6FA31}"/>
              </a:ext>
            </a:extLst>
          </p:cNvPr>
          <p:cNvSpPr/>
          <p:nvPr/>
        </p:nvSpPr>
        <p:spPr>
          <a:xfrm>
            <a:off x="8041874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EA72AAE9-E24D-4DE1-8DFD-42846094984A}"/>
              </a:ext>
            </a:extLst>
          </p:cNvPr>
          <p:cNvSpPr/>
          <p:nvPr/>
        </p:nvSpPr>
        <p:spPr>
          <a:xfrm>
            <a:off x="103755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bdĺžnik 90">
            <a:extLst>
              <a:ext uri="{FF2B5EF4-FFF2-40B4-BE49-F238E27FC236}">
                <a16:creationId xmlns:a16="http://schemas.microsoft.com/office/drawing/2014/main" id="{B8BC72CA-5D50-4E35-AC61-FE8F2DD5B130}"/>
              </a:ext>
            </a:extLst>
          </p:cNvPr>
          <p:cNvSpPr/>
          <p:nvPr/>
        </p:nvSpPr>
        <p:spPr>
          <a:xfrm>
            <a:off x="241786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2" name="Obdĺžnik 91">
            <a:extLst>
              <a:ext uri="{FF2B5EF4-FFF2-40B4-BE49-F238E27FC236}">
                <a16:creationId xmlns:a16="http://schemas.microsoft.com/office/drawing/2014/main" id="{7F4468C9-1AB9-4371-AB2D-F9DA8E3D4B44}"/>
              </a:ext>
            </a:extLst>
          </p:cNvPr>
          <p:cNvSpPr/>
          <p:nvPr/>
        </p:nvSpPr>
        <p:spPr>
          <a:xfrm>
            <a:off x="3798177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3" name="Obdĺžnik 92">
            <a:extLst>
              <a:ext uri="{FF2B5EF4-FFF2-40B4-BE49-F238E27FC236}">
                <a16:creationId xmlns:a16="http://schemas.microsoft.com/office/drawing/2014/main" id="{053D15A9-953C-4EA1-BD6C-D238D9FE1CBD}"/>
              </a:ext>
            </a:extLst>
          </p:cNvPr>
          <p:cNvSpPr/>
          <p:nvPr/>
        </p:nvSpPr>
        <p:spPr>
          <a:xfrm>
            <a:off x="517849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4" name="Obdĺžnik 93">
            <a:extLst>
              <a:ext uri="{FF2B5EF4-FFF2-40B4-BE49-F238E27FC236}">
                <a16:creationId xmlns:a16="http://schemas.microsoft.com/office/drawing/2014/main" id="{BB44A642-6DEA-4C4F-BA76-25251D8CB60E}"/>
              </a:ext>
            </a:extLst>
          </p:cNvPr>
          <p:cNvSpPr/>
          <p:nvPr/>
        </p:nvSpPr>
        <p:spPr>
          <a:xfrm>
            <a:off x="657242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" name="Obdĺžnik 94">
            <a:extLst>
              <a:ext uri="{FF2B5EF4-FFF2-40B4-BE49-F238E27FC236}">
                <a16:creationId xmlns:a16="http://schemas.microsoft.com/office/drawing/2014/main" id="{C57002F3-B4DC-4A88-99C9-D82C85EE9785}"/>
              </a:ext>
            </a:extLst>
          </p:cNvPr>
          <p:cNvSpPr/>
          <p:nvPr/>
        </p:nvSpPr>
        <p:spPr>
          <a:xfrm>
            <a:off x="8047102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6" name="Obdĺžnik 95">
            <a:extLst>
              <a:ext uri="{FF2B5EF4-FFF2-40B4-BE49-F238E27FC236}">
                <a16:creationId xmlns:a16="http://schemas.microsoft.com/office/drawing/2014/main" id="{2E550F6A-2E97-47EF-BAAD-1B711050A120}"/>
              </a:ext>
            </a:extLst>
          </p:cNvPr>
          <p:cNvSpPr/>
          <p:nvPr/>
        </p:nvSpPr>
        <p:spPr>
          <a:xfrm>
            <a:off x="1037550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7" name="Obdĺžnik 96">
            <a:extLst>
              <a:ext uri="{FF2B5EF4-FFF2-40B4-BE49-F238E27FC236}">
                <a16:creationId xmlns:a16="http://schemas.microsoft.com/office/drawing/2014/main" id="{428E6AE7-C728-4A0E-B34C-476AA93571C3}"/>
              </a:ext>
            </a:extLst>
          </p:cNvPr>
          <p:cNvSpPr/>
          <p:nvPr/>
        </p:nvSpPr>
        <p:spPr>
          <a:xfrm>
            <a:off x="2424581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8" name="Obdĺžnik 97">
            <a:extLst>
              <a:ext uri="{FF2B5EF4-FFF2-40B4-BE49-F238E27FC236}">
                <a16:creationId xmlns:a16="http://schemas.microsoft.com/office/drawing/2014/main" id="{92AC0DA3-21C8-4B8C-A199-190E5BC7A9E7}"/>
              </a:ext>
            </a:extLst>
          </p:cNvPr>
          <p:cNvSpPr/>
          <p:nvPr/>
        </p:nvSpPr>
        <p:spPr>
          <a:xfrm>
            <a:off x="381161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9" name="Obdĺžnik 98">
            <a:extLst>
              <a:ext uri="{FF2B5EF4-FFF2-40B4-BE49-F238E27FC236}">
                <a16:creationId xmlns:a16="http://schemas.microsoft.com/office/drawing/2014/main" id="{16049F97-AC76-49C9-9385-9C46C09C4A04}"/>
              </a:ext>
            </a:extLst>
          </p:cNvPr>
          <p:cNvSpPr/>
          <p:nvPr/>
        </p:nvSpPr>
        <p:spPr>
          <a:xfrm>
            <a:off x="519652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0" name="Obdĺžnik 99">
            <a:extLst>
              <a:ext uri="{FF2B5EF4-FFF2-40B4-BE49-F238E27FC236}">
                <a16:creationId xmlns:a16="http://schemas.microsoft.com/office/drawing/2014/main" id="{C682D13C-4FF7-4443-B87C-FEE1194F9917}"/>
              </a:ext>
            </a:extLst>
          </p:cNvPr>
          <p:cNvSpPr/>
          <p:nvPr/>
        </p:nvSpPr>
        <p:spPr>
          <a:xfrm>
            <a:off x="6581446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1" name="Obdĺžnik 100">
            <a:extLst>
              <a:ext uri="{FF2B5EF4-FFF2-40B4-BE49-F238E27FC236}">
                <a16:creationId xmlns:a16="http://schemas.microsoft.com/office/drawing/2014/main" id="{26B554DD-7AF0-4587-9875-3DB4F8ACFCC6}"/>
              </a:ext>
            </a:extLst>
          </p:cNvPr>
          <p:cNvSpPr/>
          <p:nvPr/>
        </p:nvSpPr>
        <p:spPr>
          <a:xfrm>
            <a:off x="8047103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6FEAB69B-8195-4A2E-857B-14737DDDF47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54DB6F05-0976-45B5-9001-F6D63DB29DF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B16D8E12-DE57-405A-A9C0-C94D11B67BA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16D5C8E0-436E-4AA2-83E0-7BEBD21A698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E9B0D0FE-FB11-40D3-ADAE-5FD218FF70B3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2D05C4B6-BF9B-4367-A1C6-5000BDAD2DB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A4739F87-D567-403D-A68A-697B5B290E1C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4F2D4E9C-968B-417D-A4E6-267B81EF0A7C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2A00004D-B195-42C7-998E-829B44FCA6B1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791DF96D-2182-4824-B001-E0942096E7DF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81E37AE6-B054-43BA-A73F-3EA9748332C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5AD14255-A2A5-4F56-9B7C-7DCF6D073C8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F64F8B5C-6DE6-4163-B6C2-B5E95B97BD82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69C4D9A3-E762-4DD5-8378-541DA82E47C4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05AC386C-8836-4EED-B389-5C7A1E12A3FD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FB8AB7BD-AFAB-4A8A-B1E4-33D6A102C69D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350CF606-841D-4F44-A5E8-63257BC38906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19" name="Ovál 118">
            <a:extLst>
              <a:ext uri="{FF2B5EF4-FFF2-40B4-BE49-F238E27FC236}">
                <a16:creationId xmlns:a16="http://schemas.microsoft.com/office/drawing/2014/main" id="{F4E5CB08-1FF6-4BF4-9CDD-79434C02C3CB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20" name="Ovál 119">
            <a:extLst>
              <a:ext uri="{FF2B5EF4-FFF2-40B4-BE49-F238E27FC236}">
                <a16:creationId xmlns:a16="http://schemas.microsoft.com/office/drawing/2014/main" id="{B40C1A73-DAFC-44B0-BD83-D090132B583D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21" name="Ovál 120">
            <a:extLst>
              <a:ext uri="{FF2B5EF4-FFF2-40B4-BE49-F238E27FC236}">
                <a16:creationId xmlns:a16="http://schemas.microsoft.com/office/drawing/2014/main" id="{35D2CC46-AECA-4AE6-8596-ABAA95840135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22" name="Ovál 121">
            <a:extLst>
              <a:ext uri="{FF2B5EF4-FFF2-40B4-BE49-F238E27FC236}">
                <a16:creationId xmlns:a16="http://schemas.microsoft.com/office/drawing/2014/main" id="{AA827575-879D-4689-B0B4-61E730568A21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23" name="Ovál 122">
            <a:extLst>
              <a:ext uri="{FF2B5EF4-FFF2-40B4-BE49-F238E27FC236}">
                <a16:creationId xmlns:a16="http://schemas.microsoft.com/office/drawing/2014/main" id="{10B86EBB-C006-42C2-BD84-902AA575780C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24" name="Ovál 123">
            <a:extLst>
              <a:ext uri="{FF2B5EF4-FFF2-40B4-BE49-F238E27FC236}">
                <a16:creationId xmlns:a16="http://schemas.microsoft.com/office/drawing/2014/main" id="{34E637B8-5BC0-4029-9CC0-68DC46D1B213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25" name="Ovál 124">
            <a:extLst>
              <a:ext uri="{FF2B5EF4-FFF2-40B4-BE49-F238E27FC236}">
                <a16:creationId xmlns:a16="http://schemas.microsoft.com/office/drawing/2014/main" id="{FB546527-2AA5-4E80-A5AF-D4AAA2F35CF6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26" name="Ovál 125">
            <a:extLst>
              <a:ext uri="{FF2B5EF4-FFF2-40B4-BE49-F238E27FC236}">
                <a16:creationId xmlns:a16="http://schemas.microsoft.com/office/drawing/2014/main" id="{8EA32102-295B-4442-88BC-71739A0F3885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27" name="Ovál 126">
            <a:extLst>
              <a:ext uri="{FF2B5EF4-FFF2-40B4-BE49-F238E27FC236}">
                <a16:creationId xmlns:a16="http://schemas.microsoft.com/office/drawing/2014/main" id="{D641B982-DD1D-4CDF-857C-E951026A93D9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28" name="Ovál 127">
            <a:extLst>
              <a:ext uri="{FF2B5EF4-FFF2-40B4-BE49-F238E27FC236}">
                <a16:creationId xmlns:a16="http://schemas.microsoft.com/office/drawing/2014/main" id="{5D33CAB3-AC3D-45FE-9B2E-8A3E1F257574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29" name="Ovál 128">
            <a:extLst>
              <a:ext uri="{FF2B5EF4-FFF2-40B4-BE49-F238E27FC236}">
                <a16:creationId xmlns:a16="http://schemas.microsoft.com/office/drawing/2014/main" id="{DD38CB96-711F-48C2-9A2A-990134CF1BD5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30" name="Obdĺžnik 129">
            <a:extLst>
              <a:ext uri="{FF2B5EF4-FFF2-40B4-BE49-F238E27FC236}">
                <a16:creationId xmlns:a16="http://schemas.microsoft.com/office/drawing/2014/main" id="{85B7DBDD-D0B2-41AA-9D28-DEBBBDCDC0B0}"/>
              </a:ext>
            </a:extLst>
          </p:cNvPr>
          <p:cNvSpPr/>
          <p:nvPr/>
        </p:nvSpPr>
        <p:spPr>
          <a:xfrm>
            <a:off x="-262024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1" name="Obdĺžnik 130">
            <a:extLst>
              <a:ext uri="{FF2B5EF4-FFF2-40B4-BE49-F238E27FC236}">
                <a16:creationId xmlns:a16="http://schemas.microsoft.com/office/drawing/2014/main" id="{B44D5CD4-CF09-474A-81B5-DE8702A9ECA9}"/>
              </a:ext>
            </a:extLst>
          </p:cNvPr>
          <p:cNvSpPr/>
          <p:nvPr/>
        </p:nvSpPr>
        <p:spPr>
          <a:xfrm>
            <a:off x="-267253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3" name="Obdĺžnik 132">
            <a:extLst>
              <a:ext uri="{FF2B5EF4-FFF2-40B4-BE49-F238E27FC236}">
                <a16:creationId xmlns:a16="http://schemas.microsoft.com/office/drawing/2014/main" id="{DA6EB941-F7B7-4F11-BDAA-3C4E27CA9F5B}"/>
              </a:ext>
            </a:extLst>
          </p:cNvPr>
          <p:cNvSpPr/>
          <p:nvPr/>
        </p:nvSpPr>
        <p:spPr>
          <a:xfrm>
            <a:off x="93815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4" name="Obdĺžnik 133">
            <a:extLst>
              <a:ext uri="{FF2B5EF4-FFF2-40B4-BE49-F238E27FC236}">
                <a16:creationId xmlns:a16="http://schemas.microsoft.com/office/drawing/2014/main" id="{D3286E09-EAD8-4906-B40A-CAA282AA6424}"/>
              </a:ext>
            </a:extLst>
          </p:cNvPr>
          <p:cNvSpPr/>
          <p:nvPr/>
        </p:nvSpPr>
        <p:spPr>
          <a:xfrm>
            <a:off x="10846430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5" name="Obdĺžnik 134">
            <a:extLst>
              <a:ext uri="{FF2B5EF4-FFF2-40B4-BE49-F238E27FC236}">
                <a16:creationId xmlns:a16="http://schemas.microsoft.com/office/drawing/2014/main" id="{21535CEF-6BC0-48C4-BA4F-B21F6D9DE0C2}"/>
              </a:ext>
            </a:extLst>
          </p:cNvPr>
          <p:cNvSpPr/>
          <p:nvPr/>
        </p:nvSpPr>
        <p:spPr>
          <a:xfrm>
            <a:off x="939060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6" name="Obdĺžnik 135">
            <a:extLst>
              <a:ext uri="{FF2B5EF4-FFF2-40B4-BE49-F238E27FC236}">
                <a16:creationId xmlns:a16="http://schemas.microsoft.com/office/drawing/2014/main" id="{DF4F304D-715F-4EC2-8374-DF5DE107180D}"/>
              </a:ext>
            </a:extLst>
          </p:cNvPr>
          <p:cNvSpPr/>
          <p:nvPr/>
        </p:nvSpPr>
        <p:spPr>
          <a:xfrm>
            <a:off x="10846431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7" name="Obdĺžnik 136">
            <a:extLst>
              <a:ext uri="{FF2B5EF4-FFF2-40B4-BE49-F238E27FC236}">
                <a16:creationId xmlns:a16="http://schemas.microsoft.com/office/drawing/2014/main" id="{B9876B61-055B-427A-9358-8A8ACB968FDD}"/>
              </a:ext>
            </a:extLst>
          </p:cNvPr>
          <p:cNvSpPr/>
          <p:nvPr/>
        </p:nvSpPr>
        <p:spPr>
          <a:xfrm>
            <a:off x="93769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8" name="Obdĺžnik 137">
            <a:extLst>
              <a:ext uri="{FF2B5EF4-FFF2-40B4-BE49-F238E27FC236}">
                <a16:creationId xmlns:a16="http://schemas.microsoft.com/office/drawing/2014/main" id="{30F1E712-4AA3-468A-894C-04A9D6E22B31}"/>
              </a:ext>
            </a:extLst>
          </p:cNvPr>
          <p:cNvSpPr/>
          <p:nvPr/>
        </p:nvSpPr>
        <p:spPr>
          <a:xfrm>
            <a:off x="10851659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9" name="Obdĺžnik 138">
            <a:extLst>
              <a:ext uri="{FF2B5EF4-FFF2-40B4-BE49-F238E27FC236}">
                <a16:creationId xmlns:a16="http://schemas.microsoft.com/office/drawing/2014/main" id="{5591F914-C7A9-48A2-898A-F1282A55AEB2}"/>
              </a:ext>
            </a:extLst>
          </p:cNvPr>
          <p:cNvSpPr/>
          <p:nvPr/>
        </p:nvSpPr>
        <p:spPr>
          <a:xfrm>
            <a:off x="938600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0" name="Obdĺžnik 139">
            <a:extLst>
              <a:ext uri="{FF2B5EF4-FFF2-40B4-BE49-F238E27FC236}">
                <a16:creationId xmlns:a16="http://schemas.microsoft.com/office/drawing/2014/main" id="{90C873CA-66EE-4153-9725-403F3F7F90E2}"/>
              </a:ext>
            </a:extLst>
          </p:cNvPr>
          <p:cNvSpPr/>
          <p:nvPr/>
        </p:nvSpPr>
        <p:spPr>
          <a:xfrm>
            <a:off x="10851660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1" name="Ovál 140">
            <a:extLst>
              <a:ext uri="{FF2B5EF4-FFF2-40B4-BE49-F238E27FC236}">
                <a16:creationId xmlns:a16="http://schemas.microsoft.com/office/drawing/2014/main" id="{1791A795-0713-4902-AEAB-1E64F018DEC1}"/>
              </a:ext>
            </a:extLst>
          </p:cNvPr>
          <p:cNvSpPr/>
          <p:nvPr/>
        </p:nvSpPr>
        <p:spPr>
          <a:xfrm>
            <a:off x="182430" y="15343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14,5</a:t>
            </a:r>
          </a:p>
        </p:txBody>
      </p:sp>
      <p:sp>
        <p:nvSpPr>
          <p:cNvPr id="142" name="Ovál 141">
            <a:extLst>
              <a:ext uri="{FF2B5EF4-FFF2-40B4-BE49-F238E27FC236}">
                <a16:creationId xmlns:a16="http://schemas.microsoft.com/office/drawing/2014/main" id="{2EE0F1EA-6B47-4CDF-AA27-CFB8E3ABA2B1}"/>
              </a:ext>
            </a:extLst>
          </p:cNvPr>
          <p:cNvSpPr/>
          <p:nvPr/>
        </p:nvSpPr>
        <p:spPr>
          <a:xfrm>
            <a:off x="183130" y="158753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15</a:t>
            </a:r>
          </a:p>
        </p:txBody>
      </p:sp>
      <p:sp>
        <p:nvSpPr>
          <p:cNvPr id="143" name="Ovál 142">
            <a:extLst>
              <a:ext uri="{FF2B5EF4-FFF2-40B4-BE49-F238E27FC236}">
                <a16:creationId xmlns:a16="http://schemas.microsoft.com/office/drawing/2014/main" id="{9B55EE84-56C4-4BC9-BC64-0E53D41F64EF}"/>
              </a:ext>
            </a:extLst>
          </p:cNvPr>
          <p:cNvSpPr/>
          <p:nvPr/>
        </p:nvSpPr>
        <p:spPr>
          <a:xfrm>
            <a:off x="182034" y="1570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15,5</a:t>
            </a:r>
          </a:p>
        </p:txBody>
      </p:sp>
      <p:sp>
        <p:nvSpPr>
          <p:cNvPr id="144" name="Ovál 143">
            <a:extLst>
              <a:ext uri="{FF2B5EF4-FFF2-40B4-BE49-F238E27FC236}">
                <a16:creationId xmlns:a16="http://schemas.microsoft.com/office/drawing/2014/main" id="{EE209E3A-C466-4CD6-B934-36EDBBCDF2CE}"/>
              </a:ext>
            </a:extLst>
          </p:cNvPr>
          <p:cNvSpPr/>
          <p:nvPr/>
        </p:nvSpPr>
        <p:spPr>
          <a:xfrm>
            <a:off x="181860" y="15506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</a:t>
            </a:r>
          </a:p>
        </p:txBody>
      </p:sp>
      <p:sp>
        <p:nvSpPr>
          <p:cNvPr id="145" name="Ovál 144">
            <a:extLst>
              <a:ext uri="{FF2B5EF4-FFF2-40B4-BE49-F238E27FC236}">
                <a16:creationId xmlns:a16="http://schemas.microsoft.com/office/drawing/2014/main" id="{52846417-3179-41E5-8F3B-F238E33EEFFE}"/>
              </a:ext>
            </a:extLst>
          </p:cNvPr>
          <p:cNvSpPr/>
          <p:nvPr/>
        </p:nvSpPr>
        <p:spPr>
          <a:xfrm>
            <a:off x="181346" y="158613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16,5</a:t>
            </a:r>
          </a:p>
        </p:txBody>
      </p:sp>
      <p:sp>
        <p:nvSpPr>
          <p:cNvPr id="146" name="Ovál 145">
            <a:extLst>
              <a:ext uri="{FF2B5EF4-FFF2-40B4-BE49-F238E27FC236}">
                <a16:creationId xmlns:a16="http://schemas.microsoft.com/office/drawing/2014/main" id="{51B0D04E-199F-4A3C-ADD8-69347E9EFFBD}"/>
              </a:ext>
            </a:extLst>
          </p:cNvPr>
          <p:cNvSpPr/>
          <p:nvPr/>
        </p:nvSpPr>
        <p:spPr>
          <a:xfrm>
            <a:off x="185348" y="1570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17</a:t>
            </a:r>
          </a:p>
        </p:txBody>
      </p:sp>
      <p:sp>
        <p:nvSpPr>
          <p:cNvPr id="147" name="Ovál 146">
            <a:extLst>
              <a:ext uri="{FF2B5EF4-FFF2-40B4-BE49-F238E27FC236}">
                <a16:creationId xmlns:a16="http://schemas.microsoft.com/office/drawing/2014/main" id="{6E9D3A0B-26C3-446B-8AAC-277B980768B6}"/>
              </a:ext>
            </a:extLst>
          </p:cNvPr>
          <p:cNvSpPr/>
          <p:nvPr/>
        </p:nvSpPr>
        <p:spPr>
          <a:xfrm>
            <a:off x="184778" y="15748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17,5</a:t>
            </a:r>
          </a:p>
        </p:txBody>
      </p:sp>
      <p:sp>
        <p:nvSpPr>
          <p:cNvPr id="148" name="Ovál 147">
            <a:extLst>
              <a:ext uri="{FF2B5EF4-FFF2-40B4-BE49-F238E27FC236}">
                <a16:creationId xmlns:a16="http://schemas.microsoft.com/office/drawing/2014/main" id="{46987D2D-8CD3-4FAB-807A-B5262C6AB003}"/>
              </a:ext>
            </a:extLst>
          </p:cNvPr>
          <p:cNvSpPr/>
          <p:nvPr/>
        </p:nvSpPr>
        <p:spPr>
          <a:xfrm>
            <a:off x="189684" y="15843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4732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Levoča</a:t>
            </a:r>
          </a:p>
        </p:txBody>
      </p:sp>
      <p:pic>
        <p:nvPicPr>
          <p:cNvPr id="31" name="Obrázok 30" descr="Obrázok, na ktorom je obloha, budova, vonkajšie, dom&#10;&#10;Automaticky generovaný popis">
            <a:extLst>
              <a:ext uri="{FF2B5EF4-FFF2-40B4-BE49-F238E27FC236}">
                <a16:creationId xmlns:a16="http://schemas.microsoft.com/office/drawing/2014/main" id="{B259646F-3DBC-43FD-94F2-C090F176D6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4" r="4082"/>
          <a:stretch/>
        </p:blipFill>
        <p:spPr>
          <a:xfrm>
            <a:off x="-1" y="1458000"/>
            <a:ext cx="12192001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23A1BF19-ACD0-4F59-8613-11DC74D4BD2D}"/>
              </a:ext>
            </a:extLst>
          </p:cNvPr>
          <p:cNvSpPr txBox="1"/>
          <p:nvPr/>
        </p:nvSpPr>
        <p:spPr>
          <a:xfrm>
            <a:off x="11673358" y="6394188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3646026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4" name="Obrázok 3" descr="Obrázok, na ktorom je trávnik, vonkajšie, strom, obloha&#10;&#10;Automaticky generovaný popis">
            <a:extLst>
              <a:ext uri="{FF2B5EF4-FFF2-40B4-BE49-F238E27FC236}">
                <a16:creationId xmlns:a16="http://schemas.microsoft.com/office/drawing/2014/main" id="{C3DF47F3-8B36-40DF-952D-AF7B14D51F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4444" r="1769" b="13185"/>
          <a:stretch/>
        </p:blipFill>
        <p:spPr>
          <a:xfrm>
            <a:off x="1346200" y="1467593"/>
            <a:ext cx="9499600" cy="5400000"/>
          </a:xfrm>
          <a:prstGeom prst="rect">
            <a:avLst/>
          </a:prstGeom>
        </p:spPr>
      </p:pic>
      <p:sp>
        <p:nvSpPr>
          <p:cNvPr id="64" name="Nadpis 1">
            <a:extLst>
              <a:ext uri="{FF2B5EF4-FFF2-40B4-BE49-F238E27FC236}">
                <a16:creationId xmlns:a16="http://schemas.microsoft.com/office/drawing/2014/main" id="{4618684E-DB04-4A1A-9A25-50C575F7CFF4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5" name="Nadpis 1">
            <a:extLst>
              <a:ext uri="{FF2B5EF4-FFF2-40B4-BE49-F238E27FC236}">
                <a16:creationId xmlns:a16="http://schemas.microsoft.com/office/drawing/2014/main" id="{15B9045B-1C2C-414A-B1CA-AAB50ECE2390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6" name="Obdĺžnik 65">
            <a:extLst>
              <a:ext uri="{FF2B5EF4-FFF2-40B4-BE49-F238E27FC236}">
                <a16:creationId xmlns:a16="http://schemas.microsoft.com/office/drawing/2014/main" id="{7938CB73-38C8-4F27-9612-AF4C1A89D0D3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7" name="Obdĺžnik 66">
            <a:extLst>
              <a:ext uri="{FF2B5EF4-FFF2-40B4-BE49-F238E27FC236}">
                <a16:creationId xmlns:a16="http://schemas.microsoft.com/office/drawing/2014/main" id="{BBAB0AE5-300B-45CB-84D4-1503BD8680A1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8" name="Obdĺžnik 67">
            <a:extLst>
              <a:ext uri="{FF2B5EF4-FFF2-40B4-BE49-F238E27FC236}">
                <a16:creationId xmlns:a16="http://schemas.microsoft.com/office/drawing/2014/main" id="{9CF3D067-5DFC-41AD-B4DB-1D5E7A7443FE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9" name="Obdĺžnik 68">
            <a:extLst>
              <a:ext uri="{FF2B5EF4-FFF2-40B4-BE49-F238E27FC236}">
                <a16:creationId xmlns:a16="http://schemas.microsoft.com/office/drawing/2014/main" id="{D1914778-D373-4719-BB06-7EF9ED358404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0" name="Obdĺžnik 69">
            <a:extLst>
              <a:ext uri="{FF2B5EF4-FFF2-40B4-BE49-F238E27FC236}">
                <a16:creationId xmlns:a16="http://schemas.microsoft.com/office/drawing/2014/main" id="{8114E031-1C9C-4DA0-A0B1-7702E1BCA899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1" name="Obdĺžnik 70">
            <a:extLst>
              <a:ext uri="{FF2B5EF4-FFF2-40B4-BE49-F238E27FC236}">
                <a16:creationId xmlns:a16="http://schemas.microsoft.com/office/drawing/2014/main" id="{2D900A92-EA53-4797-9044-B679378CD70B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9F4B3B05-7F2C-4CA4-B5DE-0137F3247D9B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Obdĺžnik 72">
            <a:extLst>
              <a:ext uri="{FF2B5EF4-FFF2-40B4-BE49-F238E27FC236}">
                <a16:creationId xmlns:a16="http://schemas.microsoft.com/office/drawing/2014/main" id="{5DD272A3-D8DB-4262-A4B0-CFB1C5006EC8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4" name="Obdĺžnik 73">
            <a:extLst>
              <a:ext uri="{FF2B5EF4-FFF2-40B4-BE49-F238E27FC236}">
                <a16:creationId xmlns:a16="http://schemas.microsoft.com/office/drawing/2014/main" id="{D0A7CE0E-0D0E-464F-8205-D766EC3FD7CC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5" name="Obdĺžnik 74">
            <a:extLst>
              <a:ext uri="{FF2B5EF4-FFF2-40B4-BE49-F238E27FC236}">
                <a16:creationId xmlns:a16="http://schemas.microsoft.com/office/drawing/2014/main" id="{50061290-1C2E-45B3-B65C-9A18F2CD3067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CE5E1CE5-DD8F-48FF-926B-55DF47288C82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49CE6610-8E77-4415-B2B9-82327D9C4EDE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16D57BC0-127B-489B-9FCB-AA13E7577220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F75C460C-A9FD-4BB0-B3ED-399940FE85DA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B6A8EB1E-7CE3-4F1F-9980-BF21342C8E48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8C4A6953-BDF3-4CFB-A6A4-2BE112547E7B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A9B93C03-6386-4411-95A1-B38B8E3B72C4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424AA600-81FD-4110-88B7-DA4390B0629E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7B097343-9A0A-490B-AD44-12E33E709E5A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ED5EBBEC-032D-4745-A4B8-AE76ADF65111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A237CFBA-541E-4B75-8F53-9DE547F0821F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47D6C152-42E1-4D84-B611-D84C0078BF43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738BE1B7-FDAD-4773-A1E4-CDAD04C6DEA8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6C898EE5-D6DF-46D0-B062-27058E407001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FEF8181D-50AA-4F54-8011-019A45ED486C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vál 90">
            <a:extLst>
              <a:ext uri="{FF2B5EF4-FFF2-40B4-BE49-F238E27FC236}">
                <a16:creationId xmlns:a16="http://schemas.microsoft.com/office/drawing/2014/main" id="{C43C5366-DD3E-4A34-98DE-BC24ECEA2DD9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92" name="Ovál 91">
            <a:extLst>
              <a:ext uri="{FF2B5EF4-FFF2-40B4-BE49-F238E27FC236}">
                <a16:creationId xmlns:a16="http://schemas.microsoft.com/office/drawing/2014/main" id="{7A3D5D3B-FE27-4DE4-AB53-69C6501FD89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93" name="Ovál 92">
            <a:extLst>
              <a:ext uri="{FF2B5EF4-FFF2-40B4-BE49-F238E27FC236}">
                <a16:creationId xmlns:a16="http://schemas.microsoft.com/office/drawing/2014/main" id="{4A2C0C2C-48A0-4A9A-865C-95018289F96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94" name="Ovál 93">
            <a:extLst>
              <a:ext uri="{FF2B5EF4-FFF2-40B4-BE49-F238E27FC236}">
                <a16:creationId xmlns:a16="http://schemas.microsoft.com/office/drawing/2014/main" id="{CF1345CC-29DD-4BFC-AA8E-C552FC156943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95" name="Ovál 94">
            <a:extLst>
              <a:ext uri="{FF2B5EF4-FFF2-40B4-BE49-F238E27FC236}">
                <a16:creationId xmlns:a16="http://schemas.microsoft.com/office/drawing/2014/main" id="{FE5FDAAE-51FF-4B56-AE8D-9BA074F71E4A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96" name="Ovál 95">
            <a:extLst>
              <a:ext uri="{FF2B5EF4-FFF2-40B4-BE49-F238E27FC236}">
                <a16:creationId xmlns:a16="http://schemas.microsoft.com/office/drawing/2014/main" id="{52D5C9BB-4F6F-4BA6-85EA-10C2D948B07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97" name="Ovál 96">
            <a:extLst>
              <a:ext uri="{FF2B5EF4-FFF2-40B4-BE49-F238E27FC236}">
                <a16:creationId xmlns:a16="http://schemas.microsoft.com/office/drawing/2014/main" id="{ABC021A3-805D-409A-B83D-7239CCAD416F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98" name="Ovál 97">
            <a:extLst>
              <a:ext uri="{FF2B5EF4-FFF2-40B4-BE49-F238E27FC236}">
                <a16:creationId xmlns:a16="http://schemas.microsoft.com/office/drawing/2014/main" id="{CCDEF2D2-2E1D-4CA1-B10B-CE7CA6EABCD9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99" name="Ovál 98">
            <a:extLst>
              <a:ext uri="{FF2B5EF4-FFF2-40B4-BE49-F238E27FC236}">
                <a16:creationId xmlns:a16="http://schemas.microsoft.com/office/drawing/2014/main" id="{488BC8B0-B9D3-498A-AA6D-B42FE0139CFF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00" name="Ovál 99">
            <a:extLst>
              <a:ext uri="{FF2B5EF4-FFF2-40B4-BE49-F238E27FC236}">
                <a16:creationId xmlns:a16="http://schemas.microsoft.com/office/drawing/2014/main" id="{8B9F21F9-E6A1-4EB1-9353-895E5134220B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180C5690-7D24-4D8F-BAD0-F4168A8A640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F3E567E1-9F1B-4434-9CB1-61B6C62932F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FC6ACC99-E05D-47CB-90C5-F7D2263A13DE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5E258494-ED69-40FF-A85A-31ABFCFBACD0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BBA45FE3-90BF-48A1-8ACC-E569402996A5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BA5FBD46-AA12-493C-9A98-D788ECBA68CC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D8E1FE91-F9ED-4A73-8D31-ECF62AF1469E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3843E6BE-6737-4A03-B6CE-01AEFF5D92D2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DEAC43AC-4E50-446B-A7F0-FF0C725B97D3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EBC27DC3-1699-4D42-9D53-439F9F8B0ADC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A911C890-7AA6-465A-943D-0589FA1FF612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D173026C-C0EA-4AF5-9949-F4CB7B706E5E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373CC9F9-8161-4181-ABC7-92E286472275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F14813CD-A569-459D-A448-A8E242925D95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3A92E3BC-4F2F-404D-B8B3-B0AF7FE6FE65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69F6F2E6-8B18-48B3-99F5-5902A5C35EE6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27763DB5-AC49-4829-810B-D1AC2385246B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76FBB2BD-15C2-45C6-B28A-74166CAE74D4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19" name="Obdĺžnik 118">
            <a:extLst>
              <a:ext uri="{FF2B5EF4-FFF2-40B4-BE49-F238E27FC236}">
                <a16:creationId xmlns:a16="http://schemas.microsoft.com/office/drawing/2014/main" id="{274740AC-7E0A-468A-B317-665221FF8312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0" name="Obdĺžnik 119">
            <a:extLst>
              <a:ext uri="{FF2B5EF4-FFF2-40B4-BE49-F238E27FC236}">
                <a16:creationId xmlns:a16="http://schemas.microsoft.com/office/drawing/2014/main" id="{A6E3462C-6A19-470B-BC19-E5EA99719948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1" name="Obdĺžnik 120">
            <a:extLst>
              <a:ext uri="{FF2B5EF4-FFF2-40B4-BE49-F238E27FC236}">
                <a16:creationId xmlns:a16="http://schemas.microsoft.com/office/drawing/2014/main" id="{7C800BA2-122F-4774-B153-D90067BC3085}"/>
              </a:ext>
            </a:extLst>
          </p:cNvPr>
          <p:cNvSpPr/>
          <p:nvPr/>
        </p:nvSpPr>
        <p:spPr>
          <a:xfrm>
            <a:off x="1225880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350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 err="1"/>
              <a:t>chmarošský</a:t>
            </a:r>
            <a:r>
              <a:rPr lang="sk-SK" dirty="0"/>
              <a:t> viadukt</a:t>
            </a:r>
          </a:p>
        </p:txBody>
      </p:sp>
      <p:pic>
        <p:nvPicPr>
          <p:cNvPr id="31" name="Obrázok 30" descr="Obrázok, na ktorom je trávnik, vonkajšie, strom, obloha&#10;&#10;Automaticky generovaný popis">
            <a:extLst>
              <a:ext uri="{FF2B5EF4-FFF2-40B4-BE49-F238E27FC236}">
                <a16:creationId xmlns:a16="http://schemas.microsoft.com/office/drawing/2014/main" id="{49364D43-53BC-4F61-9A93-6243002760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4444" r="1769" b="13185"/>
          <a:stretch/>
        </p:blipFill>
        <p:spPr>
          <a:xfrm>
            <a:off x="1346200" y="1458000"/>
            <a:ext cx="9499600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2D10E86F-3670-4DD1-85C4-9A8B1CAE822D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3357465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4" name="Obrázok 3" descr="Obrázok, na ktorom je vonkajšie, obloha, skala, príroda&#10;&#10;Automaticky generovaný popis">
            <a:extLst>
              <a:ext uri="{FF2B5EF4-FFF2-40B4-BE49-F238E27FC236}">
                <a16:creationId xmlns:a16="http://schemas.microsoft.com/office/drawing/2014/main" id="{82D85930-2540-4AF4-94D4-E62D4892A9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7" b="5079"/>
          <a:stretch/>
        </p:blipFill>
        <p:spPr>
          <a:xfrm>
            <a:off x="1543357" y="1467593"/>
            <a:ext cx="9105286" cy="5400000"/>
          </a:xfrm>
          <a:prstGeom prst="rect">
            <a:avLst/>
          </a:prstGeom>
        </p:spPr>
      </p:pic>
      <p:sp>
        <p:nvSpPr>
          <p:cNvPr id="64" name="Nadpis 1">
            <a:extLst>
              <a:ext uri="{FF2B5EF4-FFF2-40B4-BE49-F238E27FC236}">
                <a16:creationId xmlns:a16="http://schemas.microsoft.com/office/drawing/2014/main" id="{40C4224A-64F9-4E60-AC94-2A479169F042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5" name="Nadpis 1">
            <a:extLst>
              <a:ext uri="{FF2B5EF4-FFF2-40B4-BE49-F238E27FC236}">
                <a16:creationId xmlns:a16="http://schemas.microsoft.com/office/drawing/2014/main" id="{9A0EB9CA-5BCC-4EBF-B945-5420337BCDD4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6" name="Obdĺžnik 65">
            <a:extLst>
              <a:ext uri="{FF2B5EF4-FFF2-40B4-BE49-F238E27FC236}">
                <a16:creationId xmlns:a16="http://schemas.microsoft.com/office/drawing/2014/main" id="{5444CFC1-AC6B-44E5-8261-07B70C82D2AF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7" name="Obdĺžnik 66">
            <a:extLst>
              <a:ext uri="{FF2B5EF4-FFF2-40B4-BE49-F238E27FC236}">
                <a16:creationId xmlns:a16="http://schemas.microsoft.com/office/drawing/2014/main" id="{49F0433F-397C-4CEE-8859-F8CB5442CDE5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8" name="Obdĺžnik 67">
            <a:extLst>
              <a:ext uri="{FF2B5EF4-FFF2-40B4-BE49-F238E27FC236}">
                <a16:creationId xmlns:a16="http://schemas.microsoft.com/office/drawing/2014/main" id="{A03D8607-C4BD-4706-84C7-1BFB34E5A35B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9" name="Obdĺžnik 68">
            <a:extLst>
              <a:ext uri="{FF2B5EF4-FFF2-40B4-BE49-F238E27FC236}">
                <a16:creationId xmlns:a16="http://schemas.microsoft.com/office/drawing/2014/main" id="{5D2A6F9A-807C-4AC6-A0C9-D1BADCAA67C7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0" name="Obdĺžnik 69">
            <a:extLst>
              <a:ext uri="{FF2B5EF4-FFF2-40B4-BE49-F238E27FC236}">
                <a16:creationId xmlns:a16="http://schemas.microsoft.com/office/drawing/2014/main" id="{6957FB51-F607-4FA8-9AAF-0D7BEF403707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1" name="Obdĺžnik 70">
            <a:extLst>
              <a:ext uri="{FF2B5EF4-FFF2-40B4-BE49-F238E27FC236}">
                <a16:creationId xmlns:a16="http://schemas.microsoft.com/office/drawing/2014/main" id="{AC61B0D8-1D17-4126-9887-99F10E203296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75FF4273-E05F-434A-8437-5E68BBDE221A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Obdĺžnik 72">
            <a:extLst>
              <a:ext uri="{FF2B5EF4-FFF2-40B4-BE49-F238E27FC236}">
                <a16:creationId xmlns:a16="http://schemas.microsoft.com/office/drawing/2014/main" id="{1FBFEA1C-1EB0-4942-A924-16D3F18C1A2D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4" name="Obdĺžnik 73">
            <a:extLst>
              <a:ext uri="{FF2B5EF4-FFF2-40B4-BE49-F238E27FC236}">
                <a16:creationId xmlns:a16="http://schemas.microsoft.com/office/drawing/2014/main" id="{3F1AFF0A-AF68-4CC9-B87A-1166C16D7AD2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5" name="Obdĺžnik 74">
            <a:extLst>
              <a:ext uri="{FF2B5EF4-FFF2-40B4-BE49-F238E27FC236}">
                <a16:creationId xmlns:a16="http://schemas.microsoft.com/office/drawing/2014/main" id="{403D49EB-1B67-4AEF-B4B8-89B84A5D17E1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1E18773A-E243-40D7-A6BF-7DAFAE7C7B3D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1E196575-774A-42FC-AEDD-26FC9818F03F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C97EEC3E-6F06-4CFB-80CD-065EBF3757E8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93CEB378-DB03-4980-8E1C-DF72B267F9AC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57C37690-2CD2-45E3-BD77-BEFCCF282A65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868E5801-5DF2-4F23-9C36-1E51B7CA1815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7D9CA90A-636E-4FE8-9F09-20854223DA64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BFAD00D2-786D-475B-8F19-9B329EDCE345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8A70171F-377D-4D4D-A3C0-A6694D19C79F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47A9048C-7955-48A4-9C9A-E144A90EF008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EB2D192D-CCFC-4F20-A580-7811BED837A1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1AFB89EB-025D-4036-97A0-2801890A53AA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C530B85A-AC90-44B9-BFA2-A75B516C6E6D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F19B1B48-3688-4633-884A-EAFA1B8B3199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76AD710C-B48F-4B46-B26F-328778813F71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vál 90">
            <a:extLst>
              <a:ext uri="{FF2B5EF4-FFF2-40B4-BE49-F238E27FC236}">
                <a16:creationId xmlns:a16="http://schemas.microsoft.com/office/drawing/2014/main" id="{6AC54624-795E-405C-BC49-41E5FE0A88D3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92" name="Ovál 91">
            <a:extLst>
              <a:ext uri="{FF2B5EF4-FFF2-40B4-BE49-F238E27FC236}">
                <a16:creationId xmlns:a16="http://schemas.microsoft.com/office/drawing/2014/main" id="{72307509-B067-4B76-BD8B-C8FA816CDFE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93" name="Ovál 92">
            <a:extLst>
              <a:ext uri="{FF2B5EF4-FFF2-40B4-BE49-F238E27FC236}">
                <a16:creationId xmlns:a16="http://schemas.microsoft.com/office/drawing/2014/main" id="{27D28A51-3F5F-4CE5-A7D5-A0A1913E223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94" name="Ovál 93">
            <a:extLst>
              <a:ext uri="{FF2B5EF4-FFF2-40B4-BE49-F238E27FC236}">
                <a16:creationId xmlns:a16="http://schemas.microsoft.com/office/drawing/2014/main" id="{D92D198F-4FCD-4ADB-B45C-FA6BE39BAC2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95" name="Ovál 94">
            <a:extLst>
              <a:ext uri="{FF2B5EF4-FFF2-40B4-BE49-F238E27FC236}">
                <a16:creationId xmlns:a16="http://schemas.microsoft.com/office/drawing/2014/main" id="{A341E441-E463-46E0-A51A-D97478D5E4AB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96" name="Ovál 95">
            <a:extLst>
              <a:ext uri="{FF2B5EF4-FFF2-40B4-BE49-F238E27FC236}">
                <a16:creationId xmlns:a16="http://schemas.microsoft.com/office/drawing/2014/main" id="{297C1616-ED07-4D71-A1EB-A4395A5CC39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97" name="Ovál 96">
            <a:extLst>
              <a:ext uri="{FF2B5EF4-FFF2-40B4-BE49-F238E27FC236}">
                <a16:creationId xmlns:a16="http://schemas.microsoft.com/office/drawing/2014/main" id="{A205594B-7C0C-41BE-B2D5-B93834D55AB9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98" name="Ovál 97">
            <a:extLst>
              <a:ext uri="{FF2B5EF4-FFF2-40B4-BE49-F238E27FC236}">
                <a16:creationId xmlns:a16="http://schemas.microsoft.com/office/drawing/2014/main" id="{89C5D2F3-F6E2-4CE4-BA36-31F413FEA96D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99" name="Ovál 98">
            <a:extLst>
              <a:ext uri="{FF2B5EF4-FFF2-40B4-BE49-F238E27FC236}">
                <a16:creationId xmlns:a16="http://schemas.microsoft.com/office/drawing/2014/main" id="{CAB61261-4542-4E8D-9A5D-549E51B934CB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00" name="Ovál 99">
            <a:extLst>
              <a:ext uri="{FF2B5EF4-FFF2-40B4-BE49-F238E27FC236}">
                <a16:creationId xmlns:a16="http://schemas.microsoft.com/office/drawing/2014/main" id="{A9756CD4-45EF-4E8F-8DD0-6A6E06EF053E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2F9E43E7-5CFB-4210-915D-2F9E6E469793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54AC21D2-A0F8-47DE-B8F3-D3D6647F9E0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D4F3E720-279B-415F-B8F5-14FD4DCD541B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80602B53-2276-4BBF-833A-9F5310F73335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7C20D0F8-F600-4F15-B308-0630CB96954F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C11B5431-4314-4B28-863B-76D0D7A3ADA0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C2995C6E-5FA1-400D-80DC-D18114EC939E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BDC3C19A-30FE-4617-8796-A0923807A568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325E6435-7F6C-4774-965C-A7AE1431A51A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E6389856-A7EC-4130-8DDF-00EF4FF5F12C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62DBD81B-63E5-4845-9F9E-199EDA2D012F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8BCE06A7-7C95-4BE4-843F-491B4674677D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05B43FC1-5C4D-4EE4-9D6E-0E242A5685B3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1973C099-02DC-4C12-9BF4-15063EE1AFB1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BAB77B23-29F4-4FD7-9EDB-8864464D6DE0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5B302BA4-CC41-4A3C-AAFC-A62813AB6562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C371A2A1-8F15-476D-8760-15F6678126CF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EE83B98A-6A9F-4B5E-934F-F0EF0BA92EA9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19" name="Obdĺžnik 118">
            <a:extLst>
              <a:ext uri="{FF2B5EF4-FFF2-40B4-BE49-F238E27FC236}">
                <a16:creationId xmlns:a16="http://schemas.microsoft.com/office/drawing/2014/main" id="{B5932629-1547-4082-8B1D-BCF3558689A0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0" name="Obdĺžnik 119">
            <a:extLst>
              <a:ext uri="{FF2B5EF4-FFF2-40B4-BE49-F238E27FC236}">
                <a16:creationId xmlns:a16="http://schemas.microsoft.com/office/drawing/2014/main" id="{EE0CA2EE-C2E8-40D4-AD88-A0DA968859F4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1" name="Obdĺžnik 120">
            <a:extLst>
              <a:ext uri="{FF2B5EF4-FFF2-40B4-BE49-F238E27FC236}">
                <a16:creationId xmlns:a16="http://schemas.microsoft.com/office/drawing/2014/main" id="{94B26CAF-6FA8-49E1-B6AA-F71A36F03033}"/>
              </a:ext>
            </a:extLst>
          </p:cNvPr>
          <p:cNvSpPr/>
          <p:nvPr/>
        </p:nvSpPr>
        <p:spPr>
          <a:xfrm>
            <a:off x="1225880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970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Hrad Devín</a:t>
            </a:r>
          </a:p>
        </p:txBody>
      </p:sp>
      <p:pic>
        <p:nvPicPr>
          <p:cNvPr id="31" name="Obrázok 30" descr="Obrázok, na ktorom je vonkajšie, obloha, skala, príroda&#10;&#10;Automaticky generovaný popis">
            <a:extLst>
              <a:ext uri="{FF2B5EF4-FFF2-40B4-BE49-F238E27FC236}">
                <a16:creationId xmlns:a16="http://schemas.microsoft.com/office/drawing/2014/main" id="{9EAE706E-4B28-4656-9F5D-943D5B0C66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7" b="5079"/>
          <a:stretch/>
        </p:blipFill>
        <p:spPr>
          <a:xfrm>
            <a:off x="1543357" y="1458000"/>
            <a:ext cx="9105286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D2D9A6E2-0562-4F67-A5D1-2AEBE611A6A9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2345036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4" name="Obrázok 3" descr="Obrázok, na ktorom je hora, vonkajšie, príroda, mesto&#10;&#10;Automaticky generovaný popis">
            <a:extLst>
              <a:ext uri="{FF2B5EF4-FFF2-40B4-BE49-F238E27FC236}">
                <a16:creationId xmlns:a16="http://schemas.microsoft.com/office/drawing/2014/main" id="{F9D34692-1322-4C60-8E7C-B32F12B44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16" y="1458000"/>
            <a:ext cx="8160567" cy="5400000"/>
          </a:xfrm>
          <a:prstGeom prst="rect">
            <a:avLst/>
          </a:prstGeom>
        </p:spPr>
      </p:pic>
      <p:sp>
        <p:nvSpPr>
          <p:cNvPr id="123" name="Nadpis 1">
            <a:extLst>
              <a:ext uri="{FF2B5EF4-FFF2-40B4-BE49-F238E27FC236}">
                <a16:creationId xmlns:a16="http://schemas.microsoft.com/office/drawing/2014/main" id="{CEA9E844-1AA7-487B-9730-BEA5BFE54693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124" name="Nadpis 1">
            <a:extLst>
              <a:ext uri="{FF2B5EF4-FFF2-40B4-BE49-F238E27FC236}">
                <a16:creationId xmlns:a16="http://schemas.microsoft.com/office/drawing/2014/main" id="{B52739E8-9B47-4FC1-9F2D-059F8A0E80EB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125" name="Obdĺžnik 124">
            <a:extLst>
              <a:ext uri="{FF2B5EF4-FFF2-40B4-BE49-F238E27FC236}">
                <a16:creationId xmlns:a16="http://schemas.microsoft.com/office/drawing/2014/main" id="{91F005D7-242E-4509-BD92-3027F0F29CCE}"/>
              </a:ext>
            </a:extLst>
          </p:cNvPr>
          <p:cNvSpPr/>
          <p:nvPr/>
        </p:nvSpPr>
        <p:spPr>
          <a:xfrm>
            <a:off x="3239477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6" name="Obdĺžnik 125">
            <a:extLst>
              <a:ext uri="{FF2B5EF4-FFF2-40B4-BE49-F238E27FC236}">
                <a16:creationId xmlns:a16="http://schemas.microsoft.com/office/drawing/2014/main" id="{58859D8D-081B-4014-AFFF-6CC7C14F611C}"/>
              </a:ext>
            </a:extLst>
          </p:cNvPr>
          <p:cNvSpPr/>
          <p:nvPr/>
        </p:nvSpPr>
        <p:spPr>
          <a:xfrm>
            <a:off x="4619790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7" name="Obdĺžnik 126">
            <a:extLst>
              <a:ext uri="{FF2B5EF4-FFF2-40B4-BE49-F238E27FC236}">
                <a16:creationId xmlns:a16="http://schemas.microsoft.com/office/drawing/2014/main" id="{1DF8450E-806E-4146-825B-9BF409623A2D}"/>
              </a:ext>
            </a:extLst>
          </p:cNvPr>
          <p:cNvSpPr/>
          <p:nvPr/>
        </p:nvSpPr>
        <p:spPr>
          <a:xfrm>
            <a:off x="6000104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8" name="Obdĺžnik 127">
            <a:extLst>
              <a:ext uri="{FF2B5EF4-FFF2-40B4-BE49-F238E27FC236}">
                <a16:creationId xmlns:a16="http://schemas.microsoft.com/office/drawing/2014/main" id="{07DF3F12-D05C-4E04-A52F-FB6FC340E505}"/>
              </a:ext>
            </a:extLst>
          </p:cNvPr>
          <p:cNvSpPr/>
          <p:nvPr/>
        </p:nvSpPr>
        <p:spPr>
          <a:xfrm>
            <a:off x="7380417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9" name="Obdĺžnik 128">
            <a:extLst>
              <a:ext uri="{FF2B5EF4-FFF2-40B4-BE49-F238E27FC236}">
                <a16:creationId xmlns:a16="http://schemas.microsoft.com/office/drawing/2014/main" id="{8882EFC5-4DE1-475A-B51D-32DD319E8CEE}"/>
              </a:ext>
            </a:extLst>
          </p:cNvPr>
          <p:cNvSpPr/>
          <p:nvPr/>
        </p:nvSpPr>
        <p:spPr>
          <a:xfrm>
            <a:off x="8774353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1" name="Obdĺžnik 130">
            <a:extLst>
              <a:ext uri="{FF2B5EF4-FFF2-40B4-BE49-F238E27FC236}">
                <a16:creationId xmlns:a16="http://schemas.microsoft.com/office/drawing/2014/main" id="{347307DF-9EA0-4F39-8300-A7AAF1647766}"/>
              </a:ext>
            </a:extLst>
          </p:cNvPr>
          <p:cNvSpPr/>
          <p:nvPr/>
        </p:nvSpPr>
        <p:spPr>
          <a:xfrm>
            <a:off x="1930071" y="2804640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2" name="Obdĺžnik 131">
            <a:extLst>
              <a:ext uri="{FF2B5EF4-FFF2-40B4-BE49-F238E27FC236}">
                <a16:creationId xmlns:a16="http://schemas.microsoft.com/office/drawing/2014/main" id="{A9F74491-D5D9-4EBC-A931-D7E97BB510A8}"/>
              </a:ext>
            </a:extLst>
          </p:cNvPr>
          <p:cNvSpPr/>
          <p:nvPr/>
        </p:nvSpPr>
        <p:spPr>
          <a:xfrm>
            <a:off x="3239477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3" name="Obdĺžnik 132">
            <a:extLst>
              <a:ext uri="{FF2B5EF4-FFF2-40B4-BE49-F238E27FC236}">
                <a16:creationId xmlns:a16="http://schemas.microsoft.com/office/drawing/2014/main" id="{A741A544-FED6-433A-BB4D-D6A69B3B93A3}"/>
              </a:ext>
            </a:extLst>
          </p:cNvPr>
          <p:cNvSpPr/>
          <p:nvPr/>
        </p:nvSpPr>
        <p:spPr>
          <a:xfrm>
            <a:off x="4626508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4" name="Obdĺžnik 133">
            <a:extLst>
              <a:ext uri="{FF2B5EF4-FFF2-40B4-BE49-F238E27FC236}">
                <a16:creationId xmlns:a16="http://schemas.microsoft.com/office/drawing/2014/main" id="{F74F23E0-E564-4927-A351-8627E105C149}"/>
              </a:ext>
            </a:extLst>
          </p:cNvPr>
          <p:cNvSpPr/>
          <p:nvPr/>
        </p:nvSpPr>
        <p:spPr>
          <a:xfrm>
            <a:off x="6013539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5" name="Obdĺžnik 134">
            <a:extLst>
              <a:ext uri="{FF2B5EF4-FFF2-40B4-BE49-F238E27FC236}">
                <a16:creationId xmlns:a16="http://schemas.microsoft.com/office/drawing/2014/main" id="{E0B4C5A0-D551-45EC-80AA-FC2835639154}"/>
              </a:ext>
            </a:extLst>
          </p:cNvPr>
          <p:cNvSpPr/>
          <p:nvPr/>
        </p:nvSpPr>
        <p:spPr>
          <a:xfrm>
            <a:off x="7398456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6" name="Obdĺžnik 135">
            <a:extLst>
              <a:ext uri="{FF2B5EF4-FFF2-40B4-BE49-F238E27FC236}">
                <a16:creationId xmlns:a16="http://schemas.microsoft.com/office/drawing/2014/main" id="{17F9C012-40AE-49BE-8D10-26ED63995B19}"/>
              </a:ext>
            </a:extLst>
          </p:cNvPr>
          <p:cNvSpPr/>
          <p:nvPr/>
        </p:nvSpPr>
        <p:spPr>
          <a:xfrm>
            <a:off x="8783373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8" name="Obdĺžnik 137">
            <a:extLst>
              <a:ext uri="{FF2B5EF4-FFF2-40B4-BE49-F238E27FC236}">
                <a16:creationId xmlns:a16="http://schemas.microsoft.com/office/drawing/2014/main" id="{686F2A29-A819-43F0-AC98-1BC8CE960AA2}"/>
              </a:ext>
            </a:extLst>
          </p:cNvPr>
          <p:cNvSpPr/>
          <p:nvPr/>
        </p:nvSpPr>
        <p:spPr>
          <a:xfrm>
            <a:off x="3234874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9" name="Obdĺžnik 138">
            <a:extLst>
              <a:ext uri="{FF2B5EF4-FFF2-40B4-BE49-F238E27FC236}">
                <a16:creationId xmlns:a16="http://schemas.microsoft.com/office/drawing/2014/main" id="{47DC2646-402E-4BD4-A54B-E723F718C07E}"/>
              </a:ext>
            </a:extLst>
          </p:cNvPr>
          <p:cNvSpPr/>
          <p:nvPr/>
        </p:nvSpPr>
        <p:spPr>
          <a:xfrm>
            <a:off x="4615187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0" name="Obdĺžnik 139">
            <a:extLst>
              <a:ext uri="{FF2B5EF4-FFF2-40B4-BE49-F238E27FC236}">
                <a16:creationId xmlns:a16="http://schemas.microsoft.com/office/drawing/2014/main" id="{CDE19D7B-B2A0-41BC-A599-2E1A9C4E3271}"/>
              </a:ext>
            </a:extLst>
          </p:cNvPr>
          <p:cNvSpPr/>
          <p:nvPr/>
        </p:nvSpPr>
        <p:spPr>
          <a:xfrm>
            <a:off x="5995501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1" name="Obdĺžnik 140">
            <a:extLst>
              <a:ext uri="{FF2B5EF4-FFF2-40B4-BE49-F238E27FC236}">
                <a16:creationId xmlns:a16="http://schemas.microsoft.com/office/drawing/2014/main" id="{37B74179-ED51-48A9-B597-2094DAFD56AE}"/>
              </a:ext>
            </a:extLst>
          </p:cNvPr>
          <p:cNvSpPr/>
          <p:nvPr/>
        </p:nvSpPr>
        <p:spPr>
          <a:xfrm>
            <a:off x="7375814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2" name="Obdĺžnik 141">
            <a:extLst>
              <a:ext uri="{FF2B5EF4-FFF2-40B4-BE49-F238E27FC236}">
                <a16:creationId xmlns:a16="http://schemas.microsoft.com/office/drawing/2014/main" id="{08036C18-A751-4043-B19C-FACCAF6479B5}"/>
              </a:ext>
            </a:extLst>
          </p:cNvPr>
          <p:cNvSpPr/>
          <p:nvPr/>
        </p:nvSpPr>
        <p:spPr>
          <a:xfrm>
            <a:off x="8769750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4" name="Obdĺžnik 143">
            <a:extLst>
              <a:ext uri="{FF2B5EF4-FFF2-40B4-BE49-F238E27FC236}">
                <a16:creationId xmlns:a16="http://schemas.microsoft.com/office/drawing/2014/main" id="{F8A8E984-A4F3-409B-807B-AA6E704E53D9}"/>
              </a:ext>
            </a:extLst>
          </p:cNvPr>
          <p:cNvSpPr/>
          <p:nvPr/>
        </p:nvSpPr>
        <p:spPr>
          <a:xfrm>
            <a:off x="3234874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5" name="Obdĺžnik 144">
            <a:extLst>
              <a:ext uri="{FF2B5EF4-FFF2-40B4-BE49-F238E27FC236}">
                <a16:creationId xmlns:a16="http://schemas.microsoft.com/office/drawing/2014/main" id="{DF8A4A9F-DEB5-4EE4-B658-E373B4E32AD0}"/>
              </a:ext>
            </a:extLst>
          </p:cNvPr>
          <p:cNvSpPr/>
          <p:nvPr/>
        </p:nvSpPr>
        <p:spPr>
          <a:xfrm>
            <a:off x="4621905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6" name="Obdĺžnik 145">
            <a:extLst>
              <a:ext uri="{FF2B5EF4-FFF2-40B4-BE49-F238E27FC236}">
                <a16:creationId xmlns:a16="http://schemas.microsoft.com/office/drawing/2014/main" id="{82B22067-B0FF-47AC-87AB-D5EAFD8F51FF}"/>
              </a:ext>
            </a:extLst>
          </p:cNvPr>
          <p:cNvSpPr/>
          <p:nvPr/>
        </p:nvSpPr>
        <p:spPr>
          <a:xfrm>
            <a:off x="6008936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7" name="Obdĺžnik 146">
            <a:extLst>
              <a:ext uri="{FF2B5EF4-FFF2-40B4-BE49-F238E27FC236}">
                <a16:creationId xmlns:a16="http://schemas.microsoft.com/office/drawing/2014/main" id="{89BBD15C-A232-411F-B523-1D344F39A643}"/>
              </a:ext>
            </a:extLst>
          </p:cNvPr>
          <p:cNvSpPr/>
          <p:nvPr/>
        </p:nvSpPr>
        <p:spPr>
          <a:xfrm>
            <a:off x="7393853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8" name="Obdĺžnik 147">
            <a:extLst>
              <a:ext uri="{FF2B5EF4-FFF2-40B4-BE49-F238E27FC236}">
                <a16:creationId xmlns:a16="http://schemas.microsoft.com/office/drawing/2014/main" id="{DF1C1C27-BF08-49BE-A491-AC73DD4CE487}"/>
              </a:ext>
            </a:extLst>
          </p:cNvPr>
          <p:cNvSpPr/>
          <p:nvPr/>
        </p:nvSpPr>
        <p:spPr>
          <a:xfrm>
            <a:off x="8778770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0" name="Ovál 149">
            <a:extLst>
              <a:ext uri="{FF2B5EF4-FFF2-40B4-BE49-F238E27FC236}">
                <a16:creationId xmlns:a16="http://schemas.microsoft.com/office/drawing/2014/main" id="{7EF41E1E-4AE4-4E80-BA37-A8F4E7B74509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151" name="Ovál 150">
            <a:extLst>
              <a:ext uri="{FF2B5EF4-FFF2-40B4-BE49-F238E27FC236}">
                <a16:creationId xmlns:a16="http://schemas.microsoft.com/office/drawing/2014/main" id="{0EFF3E4D-7941-4EB7-BF9C-3CB6EDBE62FB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152" name="Ovál 151">
            <a:extLst>
              <a:ext uri="{FF2B5EF4-FFF2-40B4-BE49-F238E27FC236}">
                <a16:creationId xmlns:a16="http://schemas.microsoft.com/office/drawing/2014/main" id="{13A4C00E-14B4-42B2-8F13-9475BC2EFA4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153" name="Ovál 152">
            <a:extLst>
              <a:ext uri="{FF2B5EF4-FFF2-40B4-BE49-F238E27FC236}">
                <a16:creationId xmlns:a16="http://schemas.microsoft.com/office/drawing/2014/main" id="{51AB6F61-0073-4062-8C55-9566F004C1C4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154" name="Ovál 153">
            <a:extLst>
              <a:ext uri="{FF2B5EF4-FFF2-40B4-BE49-F238E27FC236}">
                <a16:creationId xmlns:a16="http://schemas.microsoft.com/office/drawing/2014/main" id="{D1C97A34-8DA5-446A-BF74-EE8FD77388CA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155" name="Ovál 154">
            <a:extLst>
              <a:ext uri="{FF2B5EF4-FFF2-40B4-BE49-F238E27FC236}">
                <a16:creationId xmlns:a16="http://schemas.microsoft.com/office/drawing/2014/main" id="{D8AAA1CA-49F3-4C68-9AED-CF42BC81B803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56" name="Ovál 155">
            <a:extLst>
              <a:ext uri="{FF2B5EF4-FFF2-40B4-BE49-F238E27FC236}">
                <a16:creationId xmlns:a16="http://schemas.microsoft.com/office/drawing/2014/main" id="{C0508F7D-8370-44DB-8FAF-476ABC1A0A4E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57" name="Ovál 156">
            <a:extLst>
              <a:ext uri="{FF2B5EF4-FFF2-40B4-BE49-F238E27FC236}">
                <a16:creationId xmlns:a16="http://schemas.microsoft.com/office/drawing/2014/main" id="{A5C1D09B-FF4C-45FC-9B8B-79FEABC157DC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58" name="Ovál 157">
            <a:extLst>
              <a:ext uri="{FF2B5EF4-FFF2-40B4-BE49-F238E27FC236}">
                <a16:creationId xmlns:a16="http://schemas.microsoft.com/office/drawing/2014/main" id="{2E20EA92-C2C2-452D-A8F8-35D04F5831D1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59" name="Ovál 158">
            <a:extLst>
              <a:ext uri="{FF2B5EF4-FFF2-40B4-BE49-F238E27FC236}">
                <a16:creationId xmlns:a16="http://schemas.microsoft.com/office/drawing/2014/main" id="{93E77A40-A21E-489D-B5A5-C6BF5D6314ED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60" name="Ovál 159">
            <a:extLst>
              <a:ext uri="{FF2B5EF4-FFF2-40B4-BE49-F238E27FC236}">
                <a16:creationId xmlns:a16="http://schemas.microsoft.com/office/drawing/2014/main" id="{A9F75E19-B7C6-4B75-9898-B487A7627FE3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61" name="Ovál 160">
            <a:extLst>
              <a:ext uri="{FF2B5EF4-FFF2-40B4-BE49-F238E27FC236}">
                <a16:creationId xmlns:a16="http://schemas.microsoft.com/office/drawing/2014/main" id="{988B1602-2A1B-41D1-89D6-70E64714AA16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62" name="Ovál 161">
            <a:extLst>
              <a:ext uri="{FF2B5EF4-FFF2-40B4-BE49-F238E27FC236}">
                <a16:creationId xmlns:a16="http://schemas.microsoft.com/office/drawing/2014/main" id="{4DA08C2F-E360-4FF1-9506-9BF662B4709D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63" name="Ovál 162">
            <a:extLst>
              <a:ext uri="{FF2B5EF4-FFF2-40B4-BE49-F238E27FC236}">
                <a16:creationId xmlns:a16="http://schemas.microsoft.com/office/drawing/2014/main" id="{7AF7CF9B-8263-46FA-AAEF-A8F5FA10D653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64" name="Ovál 163">
            <a:extLst>
              <a:ext uri="{FF2B5EF4-FFF2-40B4-BE49-F238E27FC236}">
                <a16:creationId xmlns:a16="http://schemas.microsoft.com/office/drawing/2014/main" id="{B31CA7A2-9F5A-454F-A2F3-9130077AFCE9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65" name="Ovál 164">
            <a:extLst>
              <a:ext uri="{FF2B5EF4-FFF2-40B4-BE49-F238E27FC236}">
                <a16:creationId xmlns:a16="http://schemas.microsoft.com/office/drawing/2014/main" id="{93391675-4196-42F3-9961-838A1AA10CE6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66" name="Ovál 165">
            <a:extLst>
              <a:ext uri="{FF2B5EF4-FFF2-40B4-BE49-F238E27FC236}">
                <a16:creationId xmlns:a16="http://schemas.microsoft.com/office/drawing/2014/main" id="{DA56197C-F732-46C5-A933-D9F5C403753D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67" name="Ovál 166">
            <a:extLst>
              <a:ext uri="{FF2B5EF4-FFF2-40B4-BE49-F238E27FC236}">
                <a16:creationId xmlns:a16="http://schemas.microsoft.com/office/drawing/2014/main" id="{8F646E9E-98BA-4E36-B564-3B8F9385A68B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68" name="Ovál 167">
            <a:extLst>
              <a:ext uri="{FF2B5EF4-FFF2-40B4-BE49-F238E27FC236}">
                <a16:creationId xmlns:a16="http://schemas.microsoft.com/office/drawing/2014/main" id="{BD093C93-C861-4B5A-A7FB-FDC2D84DB619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69" name="Ovál 168">
            <a:extLst>
              <a:ext uri="{FF2B5EF4-FFF2-40B4-BE49-F238E27FC236}">
                <a16:creationId xmlns:a16="http://schemas.microsoft.com/office/drawing/2014/main" id="{1025CDA7-4822-4F86-89D4-896C37A44D66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70" name="Ovál 169">
            <a:extLst>
              <a:ext uri="{FF2B5EF4-FFF2-40B4-BE49-F238E27FC236}">
                <a16:creationId xmlns:a16="http://schemas.microsoft.com/office/drawing/2014/main" id="{6B19F4FB-9AC8-4167-8665-D75A1190CF0F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71" name="Ovál 170">
            <a:extLst>
              <a:ext uri="{FF2B5EF4-FFF2-40B4-BE49-F238E27FC236}">
                <a16:creationId xmlns:a16="http://schemas.microsoft.com/office/drawing/2014/main" id="{3D7ACF32-20F0-4A5B-836C-D6D382B667DB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72" name="Ovál 171">
            <a:extLst>
              <a:ext uri="{FF2B5EF4-FFF2-40B4-BE49-F238E27FC236}">
                <a16:creationId xmlns:a16="http://schemas.microsoft.com/office/drawing/2014/main" id="{184CE84D-9D94-4368-8803-552626CB34E7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73" name="Ovál 172">
            <a:extLst>
              <a:ext uri="{FF2B5EF4-FFF2-40B4-BE49-F238E27FC236}">
                <a16:creationId xmlns:a16="http://schemas.microsoft.com/office/drawing/2014/main" id="{43E5F9FF-48BC-4853-A3D7-2F1507E2FD17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78" name="Obdĺžnik 177">
            <a:extLst>
              <a:ext uri="{FF2B5EF4-FFF2-40B4-BE49-F238E27FC236}">
                <a16:creationId xmlns:a16="http://schemas.microsoft.com/office/drawing/2014/main" id="{1562F183-86DD-4B06-82F1-8A3030DAE1EF}"/>
              </a:ext>
            </a:extLst>
          </p:cNvPr>
          <p:cNvSpPr/>
          <p:nvPr/>
        </p:nvSpPr>
        <p:spPr>
          <a:xfrm>
            <a:off x="1935300" y="4161115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9" name="Obdĺžnik 178">
            <a:extLst>
              <a:ext uri="{FF2B5EF4-FFF2-40B4-BE49-F238E27FC236}">
                <a16:creationId xmlns:a16="http://schemas.microsoft.com/office/drawing/2014/main" id="{2B076084-49DE-4704-846C-6AD09EC404A0}"/>
              </a:ext>
            </a:extLst>
          </p:cNvPr>
          <p:cNvSpPr/>
          <p:nvPr/>
        </p:nvSpPr>
        <p:spPr>
          <a:xfrm>
            <a:off x="1930071" y="1448165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0" name="Obdĺžnik 179">
            <a:extLst>
              <a:ext uri="{FF2B5EF4-FFF2-40B4-BE49-F238E27FC236}">
                <a16:creationId xmlns:a16="http://schemas.microsoft.com/office/drawing/2014/main" id="{6BBB771A-9928-4E3E-934A-1DAF8AE87C33}"/>
              </a:ext>
            </a:extLst>
          </p:cNvPr>
          <p:cNvSpPr/>
          <p:nvPr/>
        </p:nvSpPr>
        <p:spPr>
          <a:xfrm>
            <a:off x="1930071" y="5517590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30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8" grpId="0" animBg="1"/>
      <p:bldP spid="179" grpId="0" animBg="1"/>
      <p:bldP spid="18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Bratislava</a:t>
            </a:r>
          </a:p>
        </p:txBody>
      </p:sp>
      <p:pic>
        <p:nvPicPr>
          <p:cNvPr id="31" name="Obrázok 30" descr="Obrázok, na ktorom je hora, vonkajšie, príroda, mesto&#10;&#10;Automaticky generovaný popis">
            <a:extLst>
              <a:ext uri="{FF2B5EF4-FFF2-40B4-BE49-F238E27FC236}">
                <a16:creationId xmlns:a16="http://schemas.microsoft.com/office/drawing/2014/main" id="{45B3BFEC-60F6-4197-8E27-95390F189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16" y="1458000"/>
            <a:ext cx="8160567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61ACA95A-6BFB-48C8-AE70-AEDEEEA9FF9D}"/>
              </a:ext>
            </a:extLst>
          </p:cNvPr>
          <p:cNvSpPr txBox="1"/>
          <p:nvPr/>
        </p:nvSpPr>
        <p:spPr>
          <a:xfrm>
            <a:off x="10257514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1166745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4" name="Obrázok 3" descr="Obrázok, na ktorom je hora, obloha, trávnik, príroda&#10;&#10;Automaticky generovaný popis">
            <a:extLst>
              <a:ext uri="{FF2B5EF4-FFF2-40B4-BE49-F238E27FC236}">
                <a16:creationId xmlns:a16="http://schemas.microsoft.com/office/drawing/2014/main" id="{8B6300CB-9608-4CA0-8BDB-EDF814ABE0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417" y="1461115"/>
            <a:ext cx="8103165" cy="5400000"/>
          </a:xfrm>
          <a:prstGeom prst="rect">
            <a:avLst/>
          </a:prstGeom>
        </p:spPr>
      </p:pic>
      <p:sp>
        <p:nvSpPr>
          <p:cNvPr id="123" name="Nadpis 1">
            <a:extLst>
              <a:ext uri="{FF2B5EF4-FFF2-40B4-BE49-F238E27FC236}">
                <a16:creationId xmlns:a16="http://schemas.microsoft.com/office/drawing/2014/main" id="{E30E5A45-586A-48A8-AC6D-01525DDF4905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124" name="Nadpis 1">
            <a:extLst>
              <a:ext uri="{FF2B5EF4-FFF2-40B4-BE49-F238E27FC236}">
                <a16:creationId xmlns:a16="http://schemas.microsoft.com/office/drawing/2014/main" id="{15775646-8124-461F-BC54-0EFB27CC6EC6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125" name="Obdĺžnik 124">
            <a:extLst>
              <a:ext uri="{FF2B5EF4-FFF2-40B4-BE49-F238E27FC236}">
                <a16:creationId xmlns:a16="http://schemas.microsoft.com/office/drawing/2014/main" id="{E932EF7F-E922-4314-AA49-8F221FF21CD2}"/>
              </a:ext>
            </a:extLst>
          </p:cNvPr>
          <p:cNvSpPr/>
          <p:nvPr/>
        </p:nvSpPr>
        <p:spPr>
          <a:xfrm>
            <a:off x="3239477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6" name="Obdĺžnik 125">
            <a:extLst>
              <a:ext uri="{FF2B5EF4-FFF2-40B4-BE49-F238E27FC236}">
                <a16:creationId xmlns:a16="http://schemas.microsoft.com/office/drawing/2014/main" id="{DED33C9A-4D59-4CCF-97B4-E43C864EBA32}"/>
              </a:ext>
            </a:extLst>
          </p:cNvPr>
          <p:cNvSpPr/>
          <p:nvPr/>
        </p:nvSpPr>
        <p:spPr>
          <a:xfrm>
            <a:off x="4619790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7" name="Obdĺžnik 126">
            <a:extLst>
              <a:ext uri="{FF2B5EF4-FFF2-40B4-BE49-F238E27FC236}">
                <a16:creationId xmlns:a16="http://schemas.microsoft.com/office/drawing/2014/main" id="{F474081A-A6E3-4EAD-969E-8C83F6E95668}"/>
              </a:ext>
            </a:extLst>
          </p:cNvPr>
          <p:cNvSpPr/>
          <p:nvPr/>
        </p:nvSpPr>
        <p:spPr>
          <a:xfrm>
            <a:off x="6000104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8" name="Obdĺžnik 127">
            <a:extLst>
              <a:ext uri="{FF2B5EF4-FFF2-40B4-BE49-F238E27FC236}">
                <a16:creationId xmlns:a16="http://schemas.microsoft.com/office/drawing/2014/main" id="{298ED67E-AE00-48ED-8B0E-36585DD70DEB}"/>
              </a:ext>
            </a:extLst>
          </p:cNvPr>
          <p:cNvSpPr/>
          <p:nvPr/>
        </p:nvSpPr>
        <p:spPr>
          <a:xfrm>
            <a:off x="7380417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9" name="Obdĺžnik 128">
            <a:extLst>
              <a:ext uri="{FF2B5EF4-FFF2-40B4-BE49-F238E27FC236}">
                <a16:creationId xmlns:a16="http://schemas.microsoft.com/office/drawing/2014/main" id="{FE5562C3-ED37-4D36-856E-4206A0E979ED}"/>
              </a:ext>
            </a:extLst>
          </p:cNvPr>
          <p:cNvSpPr/>
          <p:nvPr/>
        </p:nvSpPr>
        <p:spPr>
          <a:xfrm>
            <a:off x="8774353" y="144816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0" name="Obdĺžnik 129">
            <a:extLst>
              <a:ext uri="{FF2B5EF4-FFF2-40B4-BE49-F238E27FC236}">
                <a16:creationId xmlns:a16="http://schemas.microsoft.com/office/drawing/2014/main" id="{C46A888F-8500-4F1A-8FB0-F7F3FA9715DC}"/>
              </a:ext>
            </a:extLst>
          </p:cNvPr>
          <p:cNvSpPr/>
          <p:nvPr/>
        </p:nvSpPr>
        <p:spPr>
          <a:xfrm>
            <a:off x="1930071" y="2804640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1" name="Obdĺžnik 130">
            <a:extLst>
              <a:ext uri="{FF2B5EF4-FFF2-40B4-BE49-F238E27FC236}">
                <a16:creationId xmlns:a16="http://schemas.microsoft.com/office/drawing/2014/main" id="{491EEA89-F952-44C9-A42D-1BC93996E796}"/>
              </a:ext>
            </a:extLst>
          </p:cNvPr>
          <p:cNvSpPr/>
          <p:nvPr/>
        </p:nvSpPr>
        <p:spPr>
          <a:xfrm>
            <a:off x="3239477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2" name="Obdĺžnik 131">
            <a:extLst>
              <a:ext uri="{FF2B5EF4-FFF2-40B4-BE49-F238E27FC236}">
                <a16:creationId xmlns:a16="http://schemas.microsoft.com/office/drawing/2014/main" id="{3632DFFD-D2DE-4402-9FE9-32B26F83C4F0}"/>
              </a:ext>
            </a:extLst>
          </p:cNvPr>
          <p:cNvSpPr/>
          <p:nvPr/>
        </p:nvSpPr>
        <p:spPr>
          <a:xfrm>
            <a:off x="4626508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3" name="Obdĺžnik 132">
            <a:extLst>
              <a:ext uri="{FF2B5EF4-FFF2-40B4-BE49-F238E27FC236}">
                <a16:creationId xmlns:a16="http://schemas.microsoft.com/office/drawing/2014/main" id="{B9831A1B-4E7C-431F-B41D-AF8ACBA64E41}"/>
              </a:ext>
            </a:extLst>
          </p:cNvPr>
          <p:cNvSpPr/>
          <p:nvPr/>
        </p:nvSpPr>
        <p:spPr>
          <a:xfrm>
            <a:off x="6013539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4" name="Obdĺžnik 133">
            <a:extLst>
              <a:ext uri="{FF2B5EF4-FFF2-40B4-BE49-F238E27FC236}">
                <a16:creationId xmlns:a16="http://schemas.microsoft.com/office/drawing/2014/main" id="{1014F60B-2F03-4D74-B3D8-5F035F08741F}"/>
              </a:ext>
            </a:extLst>
          </p:cNvPr>
          <p:cNvSpPr/>
          <p:nvPr/>
        </p:nvSpPr>
        <p:spPr>
          <a:xfrm>
            <a:off x="7398456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5" name="Obdĺžnik 134">
            <a:extLst>
              <a:ext uri="{FF2B5EF4-FFF2-40B4-BE49-F238E27FC236}">
                <a16:creationId xmlns:a16="http://schemas.microsoft.com/office/drawing/2014/main" id="{AB064388-16CD-4D4F-B58E-1D8E577C5F4B}"/>
              </a:ext>
            </a:extLst>
          </p:cNvPr>
          <p:cNvSpPr/>
          <p:nvPr/>
        </p:nvSpPr>
        <p:spPr>
          <a:xfrm>
            <a:off x="8783373" y="280464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6" name="Obdĺžnik 135">
            <a:extLst>
              <a:ext uri="{FF2B5EF4-FFF2-40B4-BE49-F238E27FC236}">
                <a16:creationId xmlns:a16="http://schemas.microsoft.com/office/drawing/2014/main" id="{7F8887BE-69AD-4230-A694-7452E762BE02}"/>
              </a:ext>
            </a:extLst>
          </p:cNvPr>
          <p:cNvSpPr/>
          <p:nvPr/>
        </p:nvSpPr>
        <p:spPr>
          <a:xfrm>
            <a:off x="3234874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7" name="Obdĺžnik 136">
            <a:extLst>
              <a:ext uri="{FF2B5EF4-FFF2-40B4-BE49-F238E27FC236}">
                <a16:creationId xmlns:a16="http://schemas.microsoft.com/office/drawing/2014/main" id="{166486D3-5A74-4AE4-9E5C-218FE901E0DB}"/>
              </a:ext>
            </a:extLst>
          </p:cNvPr>
          <p:cNvSpPr/>
          <p:nvPr/>
        </p:nvSpPr>
        <p:spPr>
          <a:xfrm>
            <a:off x="4615187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8" name="Obdĺžnik 137">
            <a:extLst>
              <a:ext uri="{FF2B5EF4-FFF2-40B4-BE49-F238E27FC236}">
                <a16:creationId xmlns:a16="http://schemas.microsoft.com/office/drawing/2014/main" id="{A0FC682F-F0CA-41A7-90A2-D1F77C40A5E3}"/>
              </a:ext>
            </a:extLst>
          </p:cNvPr>
          <p:cNvSpPr/>
          <p:nvPr/>
        </p:nvSpPr>
        <p:spPr>
          <a:xfrm>
            <a:off x="5995501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9" name="Obdĺžnik 138">
            <a:extLst>
              <a:ext uri="{FF2B5EF4-FFF2-40B4-BE49-F238E27FC236}">
                <a16:creationId xmlns:a16="http://schemas.microsoft.com/office/drawing/2014/main" id="{0B62C1ED-FDE2-45B6-A7A6-1FB2BBC7439E}"/>
              </a:ext>
            </a:extLst>
          </p:cNvPr>
          <p:cNvSpPr/>
          <p:nvPr/>
        </p:nvSpPr>
        <p:spPr>
          <a:xfrm>
            <a:off x="7375814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0" name="Obdĺžnik 139">
            <a:extLst>
              <a:ext uri="{FF2B5EF4-FFF2-40B4-BE49-F238E27FC236}">
                <a16:creationId xmlns:a16="http://schemas.microsoft.com/office/drawing/2014/main" id="{BF424DF6-E2F3-4222-887B-A2A2AD269A47}"/>
              </a:ext>
            </a:extLst>
          </p:cNvPr>
          <p:cNvSpPr/>
          <p:nvPr/>
        </p:nvSpPr>
        <p:spPr>
          <a:xfrm>
            <a:off x="8769750" y="4161115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1" name="Obdĺžnik 140">
            <a:extLst>
              <a:ext uri="{FF2B5EF4-FFF2-40B4-BE49-F238E27FC236}">
                <a16:creationId xmlns:a16="http://schemas.microsoft.com/office/drawing/2014/main" id="{20A38DCE-556E-4687-BCE6-B1775362C2EA}"/>
              </a:ext>
            </a:extLst>
          </p:cNvPr>
          <p:cNvSpPr/>
          <p:nvPr/>
        </p:nvSpPr>
        <p:spPr>
          <a:xfrm>
            <a:off x="3234874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2" name="Obdĺžnik 141">
            <a:extLst>
              <a:ext uri="{FF2B5EF4-FFF2-40B4-BE49-F238E27FC236}">
                <a16:creationId xmlns:a16="http://schemas.microsoft.com/office/drawing/2014/main" id="{778862F3-C63E-402E-8C74-7B02AF9C2E1D}"/>
              </a:ext>
            </a:extLst>
          </p:cNvPr>
          <p:cNvSpPr/>
          <p:nvPr/>
        </p:nvSpPr>
        <p:spPr>
          <a:xfrm>
            <a:off x="4621905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3" name="Obdĺžnik 142">
            <a:extLst>
              <a:ext uri="{FF2B5EF4-FFF2-40B4-BE49-F238E27FC236}">
                <a16:creationId xmlns:a16="http://schemas.microsoft.com/office/drawing/2014/main" id="{2BCDC91B-20E7-49CF-ACDD-7B96EC16B239}"/>
              </a:ext>
            </a:extLst>
          </p:cNvPr>
          <p:cNvSpPr/>
          <p:nvPr/>
        </p:nvSpPr>
        <p:spPr>
          <a:xfrm>
            <a:off x="6008936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4" name="Obdĺžnik 143">
            <a:extLst>
              <a:ext uri="{FF2B5EF4-FFF2-40B4-BE49-F238E27FC236}">
                <a16:creationId xmlns:a16="http://schemas.microsoft.com/office/drawing/2014/main" id="{01E44B2D-7E71-4197-9D08-D822306AC558}"/>
              </a:ext>
            </a:extLst>
          </p:cNvPr>
          <p:cNvSpPr/>
          <p:nvPr/>
        </p:nvSpPr>
        <p:spPr>
          <a:xfrm>
            <a:off x="7393853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5" name="Obdĺžnik 144">
            <a:extLst>
              <a:ext uri="{FF2B5EF4-FFF2-40B4-BE49-F238E27FC236}">
                <a16:creationId xmlns:a16="http://schemas.microsoft.com/office/drawing/2014/main" id="{A9E66828-0C02-4033-9704-0D3543D7A638}"/>
              </a:ext>
            </a:extLst>
          </p:cNvPr>
          <p:cNvSpPr/>
          <p:nvPr/>
        </p:nvSpPr>
        <p:spPr>
          <a:xfrm>
            <a:off x="8778770" y="5517590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6" name="Ovál 145">
            <a:extLst>
              <a:ext uri="{FF2B5EF4-FFF2-40B4-BE49-F238E27FC236}">
                <a16:creationId xmlns:a16="http://schemas.microsoft.com/office/drawing/2014/main" id="{01C1D2BC-27C4-409E-B72F-5B1A1D41FE5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147" name="Ovál 146">
            <a:extLst>
              <a:ext uri="{FF2B5EF4-FFF2-40B4-BE49-F238E27FC236}">
                <a16:creationId xmlns:a16="http://schemas.microsoft.com/office/drawing/2014/main" id="{9412B3B9-9606-422B-B771-07F0ACDFB193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148" name="Ovál 147">
            <a:extLst>
              <a:ext uri="{FF2B5EF4-FFF2-40B4-BE49-F238E27FC236}">
                <a16:creationId xmlns:a16="http://schemas.microsoft.com/office/drawing/2014/main" id="{E96C274B-3A9F-4352-A076-8D1774FD469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149" name="Ovál 148">
            <a:extLst>
              <a:ext uri="{FF2B5EF4-FFF2-40B4-BE49-F238E27FC236}">
                <a16:creationId xmlns:a16="http://schemas.microsoft.com/office/drawing/2014/main" id="{1D632273-6C1E-452A-B071-F2EF3FCAB67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150" name="Ovál 149">
            <a:extLst>
              <a:ext uri="{FF2B5EF4-FFF2-40B4-BE49-F238E27FC236}">
                <a16:creationId xmlns:a16="http://schemas.microsoft.com/office/drawing/2014/main" id="{B5C7165A-1BBD-4FFC-BEB0-A6EA2FDCF15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151" name="Ovál 150">
            <a:extLst>
              <a:ext uri="{FF2B5EF4-FFF2-40B4-BE49-F238E27FC236}">
                <a16:creationId xmlns:a16="http://schemas.microsoft.com/office/drawing/2014/main" id="{5C39522E-45EC-429A-9078-8695EE0476CB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52" name="Ovál 151">
            <a:extLst>
              <a:ext uri="{FF2B5EF4-FFF2-40B4-BE49-F238E27FC236}">
                <a16:creationId xmlns:a16="http://schemas.microsoft.com/office/drawing/2014/main" id="{DDD402E6-E814-4215-BD84-5BA6D1BE4D11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53" name="Ovál 152">
            <a:extLst>
              <a:ext uri="{FF2B5EF4-FFF2-40B4-BE49-F238E27FC236}">
                <a16:creationId xmlns:a16="http://schemas.microsoft.com/office/drawing/2014/main" id="{B73AED69-D724-4613-9BFA-DF6778100C95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54" name="Ovál 153">
            <a:extLst>
              <a:ext uri="{FF2B5EF4-FFF2-40B4-BE49-F238E27FC236}">
                <a16:creationId xmlns:a16="http://schemas.microsoft.com/office/drawing/2014/main" id="{BD924B81-DEEB-4347-8F3C-1D7CB0510E54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55" name="Ovál 154">
            <a:extLst>
              <a:ext uri="{FF2B5EF4-FFF2-40B4-BE49-F238E27FC236}">
                <a16:creationId xmlns:a16="http://schemas.microsoft.com/office/drawing/2014/main" id="{115CC702-B366-43B7-B5A8-C228545711B7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56" name="Ovál 155">
            <a:extLst>
              <a:ext uri="{FF2B5EF4-FFF2-40B4-BE49-F238E27FC236}">
                <a16:creationId xmlns:a16="http://schemas.microsoft.com/office/drawing/2014/main" id="{6625E29B-8BB3-443B-A7ED-656053C4ABE2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57" name="Ovál 156">
            <a:extLst>
              <a:ext uri="{FF2B5EF4-FFF2-40B4-BE49-F238E27FC236}">
                <a16:creationId xmlns:a16="http://schemas.microsoft.com/office/drawing/2014/main" id="{F8553A63-38FC-452A-8CC1-E9809BF189B6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58" name="Ovál 157">
            <a:extLst>
              <a:ext uri="{FF2B5EF4-FFF2-40B4-BE49-F238E27FC236}">
                <a16:creationId xmlns:a16="http://schemas.microsoft.com/office/drawing/2014/main" id="{CF7B2137-6A14-4F44-BF13-EB541C2F5241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59" name="Ovál 158">
            <a:extLst>
              <a:ext uri="{FF2B5EF4-FFF2-40B4-BE49-F238E27FC236}">
                <a16:creationId xmlns:a16="http://schemas.microsoft.com/office/drawing/2014/main" id="{4A020E7E-7A93-48F6-B9AC-6859E3769962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60" name="Ovál 159">
            <a:extLst>
              <a:ext uri="{FF2B5EF4-FFF2-40B4-BE49-F238E27FC236}">
                <a16:creationId xmlns:a16="http://schemas.microsoft.com/office/drawing/2014/main" id="{E7E58DD7-78D5-4432-8028-BD27981760CE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61" name="Ovál 160">
            <a:extLst>
              <a:ext uri="{FF2B5EF4-FFF2-40B4-BE49-F238E27FC236}">
                <a16:creationId xmlns:a16="http://schemas.microsoft.com/office/drawing/2014/main" id="{70ACF40C-B3F6-467E-9A0F-F17E9ECD7B9E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62" name="Ovál 161">
            <a:extLst>
              <a:ext uri="{FF2B5EF4-FFF2-40B4-BE49-F238E27FC236}">
                <a16:creationId xmlns:a16="http://schemas.microsoft.com/office/drawing/2014/main" id="{91CEE5B5-6EFC-4104-BAE7-DDF4C2727399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63" name="Ovál 162">
            <a:extLst>
              <a:ext uri="{FF2B5EF4-FFF2-40B4-BE49-F238E27FC236}">
                <a16:creationId xmlns:a16="http://schemas.microsoft.com/office/drawing/2014/main" id="{F28D813F-3810-4296-AFD3-9BDCE99DB5CE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64" name="Ovál 163">
            <a:extLst>
              <a:ext uri="{FF2B5EF4-FFF2-40B4-BE49-F238E27FC236}">
                <a16:creationId xmlns:a16="http://schemas.microsoft.com/office/drawing/2014/main" id="{497F2A98-415C-4148-8A5A-B8210BA45DB1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65" name="Ovál 164">
            <a:extLst>
              <a:ext uri="{FF2B5EF4-FFF2-40B4-BE49-F238E27FC236}">
                <a16:creationId xmlns:a16="http://schemas.microsoft.com/office/drawing/2014/main" id="{DB9D4023-DE8C-4BD1-ADCA-52F49D05A22C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66" name="Ovál 165">
            <a:extLst>
              <a:ext uri="{FF2B5EF4-FFF2-40B4-BE49-F238E27FC236}">
                <a16:creationId xmlns:a16="http://schemas.microsoft.com/office/drawing/2014/main" id="{B352DDD3-8039-45EE-8B05-47113E36A70A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67" name="Ovál 166">
            <a:extLst>
              <a:ext uri="{FF2B5EF4-FFF2-40B4-BE49-F238E27FC236}">
                <a16:creationId xmlns:a16="http://schemas.microsoft.com/office/drawing/2014/main" id="{63E7F7A3-0F61-4FBD-935D-04E6547095CF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68" name="Ovál 167">
            <a:extLst>
              <a:ext uri="{FF2B5EF4-FFF2-40B4-BE49-F238E27FC236}">
                <a16:creationId xmlns:a16="http://schemas.microsoft.com/office/drawing/2014/main" id="{0B7BB318-E652-4FD7-8FEB-1ECC987BE49C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69" name="Ovál 168">
            <a:extLst>
              <a:ext uri="{FF2B5EF4-FFF2-40B4-BE49-F238E27FC236}">
                <a16:creationId xmlns:a16="http://schemas.microsoft.com/office/drawing/2014/main" id="{AFBC582B-65F8-4C88-8652-85A200CDAF41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70" name="Obdĺžnik 169">
            <a:extLst>
              <a:ext uri="{FF2B5EF4-FFF2-40B4-BE49-F238E27FC236}">
                <a16:creationId xmlns:a16="http://schemas.microsoft.com/office/drawing/2014/main" id="{0A1A82F2-1307-4377-A0FC-71113DE9EAA5}"/>
              </a:ext>
            </a:extLst>
          </p:cNvPr>
          <p:cNvSpPr/>
          <p:nvPr/>
        </p:nvSpPr>
        <p:spPr>
          <a:xfrm>
            <a:off x="1935300" y="4161115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1" name="Obdĺžnik 170">
            <a:extLst>
              <a:ext uri="{FF2B5EF4-FFF2-40B4-BE49-F238E27FC236}">
                <a16:creationId xmlns:a16="http://schemas.microsoft.com/office/drawing/2014/main" id="{2EA81019-D128-4769-BF08-FCE9B1A62F47}"/>
              </a:ext>
            </a:extLst>
          </p:cNvPr>
          <p:cNvSpPr/>
          <p:nvPr/>
        </p:nvSpPr>
        <p:spPr>
          <a:xfrm>
            <a:off x="1930071" y="1448165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2" name="Obdĺžnik 171">
            <a:extLst>
              <a:ext uri="{FF2B5EF4-FFF2-40B4-BE49-F238E27FC236}">
                <a16:creationId xmlns:a16="http://schemas.microsoft.com/office/drawing/2014/main" id="{B8DC492B-28A6-4396-9C54-0EC8FFD56110}"/>
              </a:ext>
            </a:extLst>
          </p:cNvPr>
          <p:cNvSpPr/>
          <p:nvPr/>
        </p:nvSpPr>
        <p:spPr>
          <a:xfrm>
            <a:off x="1930071" y="5517590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043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Chata pri zelenom plese</a:t>
            </a:r>
          </a:p>
        </p:txBody>
      </p:sp>
      <p:pic>
        <p:nvPicPr>
          <p:cNvPr id="31" name="Obrázok 30" descr="Obrázok, na ktorom je hora, obloha, trávnik, príroda&#10;&#10;Automaticky generovaný popis">
            <a:extLst>
              <a:ext uri="{FF2B5EF4-FFF2-40B4-BE49-F238E27FC236}">
                <a16:creationId xmlns:a16="http://schemas.microsoft.com/office/drawing/2014/main" id="{870605F6-B174-45E1-AB5F-3229567FE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417" y="1458000"/>
            <a:ext cx="8103165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B3D42835-7C59-4912-9D75-897113B39947}"/>
              </a:ext>
            </a:extLst>
          </p:cNvPr>
          <p:cNvSpPr txBox="1"/>
          <p:nvPr/>
        </p:nvSpPr>
        <p:spPr>
          <a:xfrm>
            <a:off x="1021818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1037276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vonkajšie&#10;&#10;Automaticky generovaný popis">
            <a:extLst>
              <a:ext uri="{FF2B5EF4-FFF2-40B4-BE49-F238E27FC236}">
                <a16:creationId xmlns:a16="http://schemas.microsoft.com/office/drawing/2014/main" id="{45B16F6C-7EC5-4B60-B713-E90D72762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7593"/>
            <a:ext cx="12192000" cy="5400000"/>
          </a:xfrm>
          <a:prstGeom prst="rect">
            <a:avLst/>
          </a:prstGeom>
        </p:spPr>
      </p:pic>
      <p:sp>
        <p:nvSpPr>
          <p:cNvPr id="73" name="Obdĺžnik: zaoblené rohy 72">
            <a:hlinkClick r:id="rId4" action="ppaction://hlinksldjump"/>
            <a:extLst>
              <a:ext uri="{FF2B5EF4-FFF2-40B4-BE49-F238E27FC236}">
                <a16:creationId xmlns:a16="http://schemas.microsoft.com/office/drawing/2014/main" id="{045F05A0-8228-4CC6-A28D-6F162BFE5016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sp>
        <p:nvSpPr>
          <p:cNvPr id="74" name="Nadpis 1">
            <a:extLst>
              <a:ext uri="{FF2B5EF4-FFF2-40B4-BE49-F238E27FC236}">
                <a16:creationId xmlns:a16="http://schemas.microsoft.com/office/drawing/2014/main" id="{4BA2A332-183C-400D-9A33-1178FE91B189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75" name="Nadpis 1">
            <a:extLst>
              <a:ext uri="{FF2B5EF4-FFF2-40B4-BE49-F238E27FC236}">
                <a16:creationId xmlns:a16="http://schemas.microsoft.com/office/drawing/2014/main" id="{D48CD72D-3D7B-4471-BF83-4815FA66470A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10B4A874-F9E6-473C-B729-F1BB3DA43CB8}"/>
              </a:ext>
            </a:extLst>
          </p:cNvPr>
          <p:cNvSpPr/>
          <p:nvPr/>
        </p:nvSpPr>
        <p:spPr>
          <a:xfrm>
            <a:off x="104215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3AC9CCBB-50D2-48CF-BDB1-1488061EE47A}"/>
              </a:ext>
            </a:extLst>
          </p:cNvPr>
          <p:cNvSpPr/>
          <p:nvPr/>
        </p:nvSpPr>
        <p:spPr>
          <a:xfrm>
            <a:off x="242246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D778751A-7B11-4B2E-A55B-CB2646B1F0DF}"/>
              </a:ext>
            </a:extLst>
          </p:cNvPr>
          <p:cNvSpPr/>
          <p:nvPr/>
        </p:nvSpPr>
        <p:spPr>
          <a:xfrm>
            <a:off x="3802780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85A58A87-8AFC-45A9-AD7D-FD184411E176}"/>
              </a:ext>
            </a:extLst>
          </p:cNvPr>
          <p:cNvSpPr/>
          <p:nvPr/>
        </p:nvSpPr>
        <p:spPr>
          <a:xfrm>
            <a:off x="518309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63DA77A0-A78B-45EE-8C4D-A52A2EFEC236}"/>
              </a:ext>
            </a:extLst>
          </p:cNvPr>
          <p:cNvSpPr/>
          <p:nvPr/>
        </p:nvSpPr>
        <p:spPr>
          <a:xfrm>
            <a:off x="657702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26A08CD1-2595-470B-9FBA-84AA1727ECA2}"/>
              </a:ext>
            </a:extLst>
          </p:cNvPr>
          <p:cNvSpPr/>
          <p:nvPr/>
        </p:nvSpPr>
        <p:spPr>
          <a:xfrm>
            <a:off x="8041873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CCD2834D-687A-4F1F-A825-8A59EB1776D0}"/>
              </a:ext>
            </a:extLst>
          </p:cNvPr>
          <p:cNvSpPr/>
          <p:nvPr/>
        </p:nvSpPr>
        <p:spPr>
          <a:xfrm>
            <a:off x="-267253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6EB5FB9F-3718-4855-9F0B-0EDBC38FD28C}"/>
              </a:ext>
            </a:extLst>
          </p:cNvPr>
          <p:cNvSpPr/>
          <p:nvPr/>
        </p:nvSpPr>
        <p:spPr>
          <a:xfrm>
            <a:off x="1042153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958FB69F-DABE-409B-9C5D-ED5ECED0A03A}"/>
              </a:ext>
            </a:extLst>
          </p:cNvPr>
          <p:cNvSpPr/>
          <p:nvPr/>
        </p:nvSpPr>
        <p:spPr>
          <a:xfrm>
            <a:off x="2429184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8D07D4C7-6BF2-4084-A1E3-9E719C199FC3}"/>
              </a:ext>
            </a:extLst>
          </p:cNvPr>
          <p:cNvSpPr/>
          <p:nvPr/>
        </p:nvSpPr>
        <p:spPr>
          <a:xfrm>
            <a:off x="381621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4E94BCBB-00F5-49C5-9488-5B5BE5CE5A1A}"/>
              </a:ext>
            </a:extLst>
          </p:cNvPr>
          <p:cNvSpPr/>
          <p:nvPr/>
        </p:nvSpPr>
        <p:spPr>
          <a:xfrm>
            <a:off x="520113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435E05E6-7E14-4FA7-A755-BAE6AC390613}"/>
              </a:ext>
            </a:extLst>
          </p:cNvPr>
          <p:cNvSpPr/>
          <p:nvPr/>
        </p:nvSpPr>
        <p:spPr>
          <a:xfrm>
            <a:off x="6586049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D35E2B6C-B6E2-41A8-915F-E87AD4B63F69}"/>
              </a:ext>
            </a:extLst>
          </p:cNvPr>
          <p:cNvSpPr/>
          <p:nvPr/>
        </p:nvSpPr>
        <p:spPr>
          <a:xfrm>
            <a:off x="8041874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C181A9C0-543E-456B-BCEE-6BB3D50D8A62}"/>
              </a:ext>
            </a:extLst>
          </p:cNvPr>
          <p:cNvSpPr/>
          <p:nvPr/>
        </p:nvSpPr>
        <p:spPr>
          <a:xfrm>
            <a:off x="103755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1760C7B9-5E2E-4213-BFA5-4E10C1124CB8}"/>
              </a:ext>
            </a:extLst>
          </p:cNvPr>
          <p:cNvSpPr/>
          <p:nvPr/>
        </p:nvSpPr>
        <p:spPr>
          <a:xfrm>
            <a:off x="241786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bdĺžnik 90">
            <a:extLst>
              <a:ext uri="{FF2B5EF4-FFF2-40B4-BE49-F238E27FC236}">
                <a16:creationId xmlns:a16="http://schemas.microsoft.com/office/drawing/2014/main" id="{B3748F63-FA84-4409-8C66-08004DA49DEA}"/>
              </a:ext>
            </a:extLst>
          </p:cNvPr>
          <p:cNvSpPr/>
          <p:nvPr/>
        </p:nvSpPr>
        <p:spPr>
          <a:xfrm>
            <a:off x="3798177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2" name="Obdĺžnik 91">
            <a:extLst>
              <a:ext uri="{FF2B5EF4-FFF2-40B4-BE49-F238E27FC236}">
                <a16:creationId xmlns:a16="http://schemas.microsoft.com/office/drawing/2014/main" id="{099ECD66-70CB-4C14-9EF5-2DDA35104CC5}"/>
              </a:ext>
            </a:extLst>
          </p:cNvPr>
          <p:cNvSpPr/>
          <p:nvPr/>
        </p:nvSpPr>
        <p:spPr>
          <a:xfrm>
            <a:off x="517849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3" name="Obdĺžnik 92">
            <a:extLst>
              <a:ext uri="{FF2B5EF4-FFF2-40B4-BE49-F238E27FC236}">
                <a16:creationId xmlns:a16="http://schemas.microsoft.com/office/drawing/2014/main" id="{9366BBE9-FBC6-4D58-9089-594AF4536957}"/>
              </a:ext>
            </a:extLst>
          </p:cNvPr>
          <p:cNvSpPr/>
          <p:nvPr/>
        </p:nvSpPr>
        <p:spPr>
          <a:xfrm>
            <a:off x="657242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4" name="Obdĺžnik 93">
            <a:extLst>
              <a:ext uri="{FF2B5EF4-FFF2-40B4-BE49-F238E27FC236}">
                <a16:creationId xmlns:a16="http://schemas.microsoft.com/office/drawing/2014/main" id="{94BB0309-811B-47A0-89A9-D3BBC2861FE5}"/>
              </a:ext>
            </a:extLst>
          </p:cNvPr>
          <p:cNvSpPr/>
          <p:nvPr/>
        </p:nvSpPr>
        <p:spPr>
          <a:xfrm>
            <a:off x="8047102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" name="Obdĺžnik 94">
            <a:extLst>
              <a:ext uri="{FF2B5EF4-FFF2-40B4-BE49-F238E27FC236}">
                <a16:creationId xmlns:a16="http://schemas.microsoft.com/office/drawing/2014/main" id="{76005C3A-2311-4CE9-A9A8-140271528C09}"/>
              </a:ext>
            </a:extLst>
          </p:cNvPr>
          <p:cNvSpPr/>
          <p:nvPr/>
        </p:nvSpPr>
        <p:spPr>
          <a:xfrm>
            <a:off x="1037550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6" name="Obdĺžnik 95">
            <a:extLst>
              <a:ext uri="{FF2B5EF4-FFF2-40B4-BE49-F238E27FC236}">
                <a16:creationId xmlns:a16="http://schemas.microsoft.com/office/drawing/2014/main" id="{3CFE5D17-C1A8-42C8-80FC-EE700739B32E}"/>
              </a:ext>
            </a:extLst>
          </p:cNvPr>
          <p:cNvSpPr/>
          <p:nvPr/>
        </p:nvSpPr>
        <p:spPr>
          <a:xfrm>
            <a:off x="2424581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7" name="Obdĺžnik 96">
            <a:extLst>
              <a:ext uri="{FF2B5EF4-FFF2-40B4-BE49-F238E27FC236}">
                <a16:creationId xmlns:a16="http://schemas.microsoft.com/office/drawing/2014/main" id="{1F338096-A199-4968-AE8B-6769B5AA0510}"/>
              </a:ext>
            </a:extLst>
          </p:cNvPr>
          <p:cNvSpPr/>
          <p:nvPr/>
        </p:nvSpPr>
        <p:spPr>
          <a:xfrm>
            <a:off x="381161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8" name="Obdĺžnik 97">
            <a:extLst>
              <a:ext uri="{FF2B5EF4-FFF2-40B4-BE49-F238E27FC236}">
                <a16:creationId xmlns:a16="http://schemas.microsoft.com/office/drawing/2014/main" id="{5E962C2C-DE5D-4824-ADEB-DA11FBCC19A0}"/>
              </a:ext>
            </a:extLst>
          </p:cNvPr>
          <p:cNvSpPr/>
          <p:nvPr/>
        </p:nvSpPr>
        <p:spPr>
          <a:xfrm>
            <a:off x="519652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9" name="Obdĺžnik 98">
            <a:extLst>
              <a:ext uri="{FF2B5EF4-FFF2-40B4-BE49-F238E27FC236}">
                <a16:creationId xmlns:a16="http://schemas.microsoft.com/office/drawing/2014/main" id="{BD03C899-237A-45DB-A8CB-402E3180C9C2}"/>
              </a:ext>
            </a:extLst>
          </p:cNvPr>
          <p:cNvSpPr/>
          <p:nvPr/>
        </p:nvSpPr>
        <p:spPr>
          <a:xfrm>
            <a:off x="6581446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0" name="Obdĺžnik 99">
            <a:extLst>
              <a:ext uri="{FF2B5EF4-FFF2-40B4-BE49-F238E27FC236}">
                <a16:creationId xmlns:a16="http://schemas.microsoft.com/office/drawing/2014/main" id="{A28B462B-0916-48C5-8CD2-19838444633A}"/>
              </a:ext>
            </a:extLst>
          </p:cNvPr>
          <p:cNvSpPr/>
          <p:nvPr/>
        </p:nvSpPr>
        <p:spPr>
          <a:xfrm>
            <a:off x="8047103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2598E611-18E3-4401-B2BE-24D55253008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4C90A757-BAE1-4066-B39B-391AD583BD0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DCD6A46A-7917-49C6-BFCC-8695F9C1E170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3EB3FB7E-CFCB-4BBA-9EE1-556ED8692DF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A5BC4123-3947-4AB1-AA44-ED6B08C0EF7D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27EDE3DB-6F6A-4882-98DB-DD40195CE9C1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C67BBE38-9A0D-48E4-9C29-95993DC88B48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8BC0FE24-8F10-4F41-A7C3-CF77AEE56893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9533403C-3B1B-4B82-A11F-79F7FE7D7CBF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042C3A03-F580-4D05-9906-F6C9E59D7644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7796BEA2-0ECB-4030-AA62-F073AC101C6A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BD1D3BE0-852C-47FA-91D6-852FD8D0721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4599F278-B24D-4231-8DC6-985572791115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F47A54E1-BBCF-4B4B-8315-AF6C81B18FC8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351DC090-A708-4266-819A-30370BD1800C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EE945E35-A9AB-410C-B015-83BA6C14F644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ED0DEB84-85B2-4793-9441-8984D7A5BF72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AA4775EC-E3E8-482D-B882-00C230B31477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19" name="Ovál 118">
            <a:extLst>
              <a:ext uri="{FF2B5EF4-FFF2-40B4-BE49-F238E27FC236}">
                <a16:creationId xmlns:a16="http://schemas.microsoft.com/office/drawing/2014/main" id="{46035343-9DF4-481F-A3A4-19C37D179439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20" name="Ovál 119">
            <a:extLst>
              <a:ext uri="{FF2B5EF4-FFF2-40B4-BE49-F238E27FC236}">
                <a16:creationId xmlns:a16="http://schemas.microsoft.com/office/drawing/2014/main" id="{24531DF1-28C4-4D50-B8F9-AF8A7BEE6953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21" name="Ovál 120">
            <a:extLst>
              <a:ext uri="{FF2B5EF4-FFF2-40B4-BE49-F238E27FC236}">
                <a16:creationId xmlns:a16="http://schemas.microsoft.com/office/drawing/2014/main" id="{57EF5267-1441-4517-8FF6-AF0AEFC285A4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22" name="Ovál 121">
            <a:extLst>
              <a:ext uri="{FF2B5EF4-FFF2-40B4-BE49-F238E27FC236}">
                <a16:creationId xmlns:a16="http://schemas.microsoft.com/office/drawing/2014/main" id="{38880905-82C8-4AC0-9019-4260C1504422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23" name="Ovál 122">
            <a:extLst>
              <a:ext uri="{FF2B5EF4-FFF2-40B4-BE49-F238E27FC236}">
                <a16:creationId xmlns:a16="http://schemas.microsoft.com/office/drawing/2014/main" id="{D61205D7-3153-49D2-98A6-3E471FEBC1A0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24" name="Ovál 123">
            <a:extLst>
              <a:ext uri="{FF2B5EF4-FFF2-40B4-BE49-F238E27FC236}">
                <a16:creationId xmlns:a16="http://schemas.microsoft.com/office/drawing/2014/main" id="{95764BCD-3D34-4D61-A3E7-4898D8F61249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25" name="Ovál 124">
            <a:extLst>
              <a:ext uri="{FF2B5EF4-FFF2-40B4-BE49-F238E27FC236}">
                <a16:creationId xmlns:a16="http://schemas.microsoft.com/office/drawing/2014/main" id="{AFF99301-9030-4ED0-9A0F-BC0304E1B598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26" name="Ovál 125">
            <a:extLst>
              <a:ext uri="{FF2B5EF4-FFF2-40B4-BE49-F238E27FC236}">
                <a16:creationId xmlns:a16="http://schemas.microsoft.com/office/drawing/2014/main" id="{511A6C5C-15C1-4978-90E1-3C5B581C1149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27" name="Ovál 126">
            <a:extLst>
              <a:ext uri="{FF2B5EF4-FFF2-40B4-BE49-F238E27FC236}">
                <a16:creationId xmlns:a16="http://schemas.microsoft.com/office/drawing/2014/main" id="{684D785F-C937-440B-87C4-07919AFCFEE6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28" name="Ovál 127">
            <a:extLst>
              <a:ext uri="{FF2B5EF4-FFF2-40B4-BE49-F238E27FC236}">
                <a16:creationId xmlns:a16="http://schemas.microsoft.com/office/drawing/2014/main" id="{42175AF5-9892-460B-9462-AF6F30CE0AF2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29" name="Obdĺžnik 128">
            <a:extLst>
              <a:ext uri="{FF2B5EF4-FFF2-40B4-BE49-F238E27FC236}">
                <a16:creationId xmlns:a16="http://schemas.microsoft.com/office/drawing/2014/main" id="{1D2C080E-5E86-409D-9F6E-F108C5A55D28}"/>
              </a:ext>
            </a:extLst>
          </p:cNvPr>
          <p:cNvSpPr/>
          <p:nvPr/>
        </p:nvSpPr>
        <p:spPr>
          <a:xfrm>
            <a:off x="-262024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0" name="Obdĺžnik 129">
            <a:extLst>
              <a:ext uri="{FF2B5EF4-FFF2-40B4-BE49-F238E27FC236}">
                <a16:creationId xmlns:a16="http://schemas.microsoft.com/office/drawing/2014/main" id="{9ED2EEB4-7AB4-47B1-B09F-CAFD415A3F5D}"/>
              </a:ext>
            </a:extLst>
          </p:cNvPr>
          <p:cNvSpPr/>
          <p:nvPr/>
        </p:nvSpPr>
        <p:spPr>
          <a:xfrm>
            <a:off x="-267253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1" name="Obdĺžnik 130">
            <a:extLst>
              <a:ext uri="{FF2B5EF4-FFF2-40B4-BE49-F238E27FC236}">
                <a16:creationId xmlns:a16="http://schemas.microsoft.com/office/drawing/2014/main" id="{EEF2E9DF-A0D0-4EFA-A6EF-3A0E0B082384}"/>
              </a:ext>
            </a:extLst>
          </p:cNvPr>
          <p:cNvSpPr/>
          <p:nvPr/>
        </p:nvSpPr>
        <p:spPr>
          <a:xfrm>
            <a:off x="93815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2" name="Obdĺžnik 131">
            <a:extLst>
              <a:ext uri="{FF2B5EF4-FFF2-40B4-BE49-F238E27FC236}">
                <a16:creationId xmlns:a16="http://schemas.microsoft.com/office/drawing/2014/main" id="{5253F53B-8A1C-471E-B9EE-7DD8E1041676}"/>
              </a:ext>
            </a:extLst>
          </p:cNvPr>
          <p:cNvSpPr/>
          <p:nvPr/>
        </p:nvSpPr>
        <p:spPr>
          <a:xfrm>
            <a:off x="10846430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3" name="Obdĺžnik 132">
            <a:extLst>
              <a:ext uri="{FF2B5EF4-FFF2-40B4-BE49-F238E27FC236}">
                <a16:creationId xmlns:a16="http://schemas.microsoft.com/office/drawing/2014/main" id="{C0F4C835-1BC3-4851-ABBF-800619020DE8}"/>
              </a:ext>
            </a:extLst>
          </p:cNvPr>
          <p:cNvSpPr/>
          <p:nvPr/>
        </p:nvSpPr>
        <p:spPr>
          <a:xfrm>
            <a:off x="939060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4" name="Obdĺžnik 133">
            <a:extLst>
              <a:ext uri="{FF2B5EF4-FFF2-40B4-BE49-F238E27FC236}">
                <a16:creationId xmlns:a16="http://schemas.microsoft.com/office/drawing/2014/main" id="{5F85D1F0-1558-46BA-B988-AD36D13B1464}"/>
              </a:ext>
            </a:extLst>
          </p:cNvPr>
          <p:cNvSpPr/>
          <p:nvPr/>
        </p:nvSpPr>
        <p:spPr>
          <a:xfrm>
            <a:off x="10846431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5" name="Obdĺžnik 134">
            <a:extLst>
              <a:ext uri="{FF2B5EF4-FFF2-40B4-BE49-F238E27FC236}">
                <a16:creationId xmlns:a16="http://schemas.microsoft.com/office/drawing/2014/main" id="{987C5199-7FFB-426C-9385-9D682DD6590D}"/>
              </a:ext>
            </a:extLst>
          </p:cNvPr>
          <p:cNvSpPr/>
          <p:nvPr/>
        </p:nvSpPr>
        <p:spPr>
          <a:xfrm>
            <a:off x="93769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6" name="Obdĺžnik 135">
            <a:extLst>
              <a:ext uri="{FF2B5EF4-FFF2-40B4-BE49-F238E27FC236}">
                <a16:creationId xmlns:a16="http://schemas.microsoft.com/office/drawing/2014/main" id="{F51A7DA6-DC24-4622-A10C-26E54C1AE631}"/>
              </a:ext>
            </a:extLst>
          </p:cNvPr>
          <p:cNvSpPr/>
          <p:nvPr/>
        </p:nvSpPr>
        <p:spPr>
          <a:xfrm>
            <a:off x="10851659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7" name="Obdĺžnik 136">
            <a:extLst>
              <a:ext uri="{FF2B5EF4-FFF2-40B4-BE49-F238E27FC236}">
                <a16:creationId xmlns:a16="http://schemas.microsoft.com/office/drawing/2014/main" id="{DF21C064-200C-4BDD-BBF6-2ABFAE3F2EB3}"/>
              </a:ext>
            </a:extLst>
          </p:cNvPr>
          <p:cNvSpPr/>
          <p:nvPr/>
        </p:nvSpPr>
        <p:spPr>
          <a:xfrm>
            <a:off x="938600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8" name="Obdĺžnik 137">
            <a:extLst>
              <a:ext uri="{FF2B5EF4-FFF2-40B4-BE49-F238E27FC236}">
                <a16:creationId xmlns:a16="http://schemas.microsoft.com/office/drawing/2014/main" id="{5D5317A5-2249-4BAC-A7DF-C5924713BEE8}"/>
              </a:ext>
            </a:extLst>
          </p:cNvPr>
          <p:cNvSpPr/>
          <p:nvPr/>
        </p:nvSpPr>
        <p:spPr>
          <a:xfrm>
            <a:off x="10851660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9" name="Ovál 138">
            <a:extLst>
              <a:ext uri="{FF2B5EF4-FFF2-40B4-BE49-F238E27FC236}">
                <a16:creationId xmlns:a16="http://schemas.microsoft.com/office/drawing/2014/main" id="{4852B059-D300-4DC7-A801-1F4FE5BA003D}"/>
              </a:ext>
            </a:extLst>
          </p:cNvPr>
          <p:cNvSpPr/>
          <p:nvPr/>
        </p:nvSpPr>
        <p:spPr>
          <a:xfrm>
            <a:off x="182430" y="15343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14,5</a:t>
            </a:r>
          </a:p>
        </p:txBody>
      </p:sp>
      <p:sp>
        <p:nvSpPr>
          <p:cNvPr id="140" name="Ovál 139">
            <a:extLst>
              <a:ext uri="{FF2B5EF4-FFF2-40B4-BE49-F238E27FC236}">
                <a16:creationId xmlns:a16="http://schemas.microsoft.com/office/drawing/2014/main" id="{F8120EFD-9BF5-4C05-9FBE-3F9A0F3EEFE1}"/>
              </a:ext>
            </a:extLst>
          </p:cNvPr>
          <p:cNvSpPr/>
          <p:nvPr/>
        </p:nvSpPr>
        <p:spPr>
          <a:xfrm>
            <a:off x="183130" y="158753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15</a:t>
            </a:r>
          </a:p>
        </p:txBody>
      </p:sp>
      <p:sp>
        <p:nvSpPr>
          <p:cNvPr id="141" name="Ovál 140">
            <a:extLst>
              <a:ext uri="{FF2B5EF4-FFF2-40B4-BE49-F238E27FC236}">
                <a16:creationId xmlns:a16="http://schemas.microsoft.com/office/drawing/2014/main" id="{99CD5297-286D-410C-9A40-817FEC577694}"/>
              </a:ext>
            </a:extLst>
          </p:cNvPr>
          <p:cNvSpPr/>
          <p:nvPr/>
        </p:nvSpPr>
        <p:spPr>
          <a:xfrm>
            <a:off x="182034" y="1570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15,5</a:t>
            </a:r>
          </a:p>
        </p:txBody>
      </p:sp>
      <p:sp>
        <p:nvSpPr>
          <p:cNvPr id="142" name="Ovál 141">
            <a:extLst>
              <a:ext uri="{FF2B5EF4-FFF2-40B4-BE49-F238E27FC236}">
                <a16:creationId xmlns:a16="http://schemas.microsoft.com/office/drawing/2014/main" id="{AF79505D-9662-4AEF-9130-02AC7C3185CA}"/>
              </a:ext>
            </a:extLst>
          </p:cNvPr>
          <p:cNvSpPr/>
          <p:nvPr/>
        </p:nvSpPr>
        <p:spPr>
          <a:xfrm>
            <a:off x="181860" y="15506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</a:t>
            </a:r>
          </a:p>
        </p:txBody>
      </p:sp>
      <p:sp>
        <p:nvSpPr>
          <p:cNvPr id="143" name="Ovál 142">
            <a:extLst>
              <a:ext uri="{FF2B5EF4-FFF2-40B4-BE49-F238E27FC236}">
                <a16:creationId xmlns:a16="http://schemas.microsoft.com/office/drawing/2014/main" id="{E1DF73C1-E774-40CA-9DEE-B4C0573F4D23}"/>
              </a:ext>
            </a:extLst>
          </p:cNvPr>
          <p:cNvSpPr/>
          <p:nvPr/>
        </p:nvSpPr>
        <p:spPr>
          <a:xfrm>
            <a:off x="181346" y="158613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16,5</a:t>
            </a:r>
          </a:p>
        </p:txBody>
      </p:sp>
      <p:sp>
        <p:nvSpPr>
          <p:cNvPr id="144" name="Ovál 143">
            <a:extLst>
              <a:ext uri="{FF2B5EF4-FFF2-40B4-BE49-F238E27FC236}">
                <a16:creationId xmlns:a16="http://schemas.microsoft.com/office/drawing/2014/main" id="{2696F1F7-4F2B-425D-AC92-8DF1E0A93AB6}"/>
              </a:ext>
            </a:extLst>
          </p:cNvPr>
          <p:cNvSpPr/>
          <p:nvPr/>
        </p:nvSpPr>
        <p:spPr>
          <a:xfrm>
            <a:off x="185348" y="1570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17</a:t>
            </a:r>
          </a:p>
        </p:txBody>
      </p:sp>
      <p:sp>
        <p:nvSpPr>
          <p:cNvPr id="145" name="Ovál 144">
            <a:extLst>
              <a:ext uri="{FF2B5EF4-FFF2-40B4-BE49-F238E27FC236}">
                <a16:creationId xmlns:a16="http://schemas.microsoft.com/office/drawing/2014/main" id="{CFD7045E-0B31-4BAE-BBBD-70A3C20C2EED}"/>
              </a:ext>
            </a:extLst>
          </p:cNvPr>
          <p:cNvSpPr/>
          <p:nvPr/>
        </p:nvSpPr>
        <p:spPr>
          <a:xfrm>
            <a:off x="184778" y="15748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17,5</a:t>
            </a:r>
          </a:p>
        </p:txBody>
      </p:sp>
      <p:sp>
        <p:nvSpPr>
          <p:cNvPr id="146" name="Ovál 145">
            <a:extLst>
              <a:ext uri="{FF2B5EF4-FFF2-40B4-BE49-F238E27FC236}">
                <a16:creationId xmlns:a16="http://schemas.microsoft.com/office/drawing/2014/main" id="{166CA31A-6183-4EB6-80C2-6F5FD003D6F8}"/>
              </a:ext>
            </a:extLst>
          </p:cNvPr>
          <p:cNvSpPr/>
          <p:nvPr/>
        </p:nvSpPr>
        <p:spPr>
          <a:xfrm>
            <a:off x="189684" y="15843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18</a:t>
            </a:r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E37DD0DD-7A1C-4C1B-BB07-0D6CE0E6429C}"/>
              </a:ext>
            </a:extLst>
          </p:cNvPr>
          <p:cNvSpPr/>
          <p:nvPr/>
        </p:nvSpPr>
        <p:spPr>
          <a:xfrm>
            <a:off x="-267253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100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7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858" y="117938"/>
            <a:ext cx="9174283" cy="1188720"/>
          </a:xfrm>
        </p:spPr>
        <p:txBody>
          <a:bodyPr/>
          <a:lstStyle/>
          <a:p>
            <a:r>
              <a:rPr lang="sk-SK" dirty="0"/>
              <a:t>Opera slovenského národného divadla</a:t>
            </a:r>
          </a:p>
        </p:txBody>
      </p:sp>
      <p:pic>
        <p:nvPicPr>
          <p:cNvPr id="31" name="Obrázok 30" descr="Obrázok, na ktorom je vonkajšie&#10;&#10;Automaticky generovaný popis">
            <a:extLst>
              <a:ext uri="{FF2B5EF4-FFF2-40B4-BE49-F238E27FC236}">
                <a16:creationId xmlns:a16="http://schemas.microsoft.com/office/drawing/2014/main" id="{9C9CE93B-EBE5-4760-9789-B1D4CF9E4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8000"/>
            <a:ext cx="12192000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013AF792-70C3-461C-98C5-68CE991B055C}"/>
              </a:ext>
            </a:extLst>
          </p:cNvPr>
          <p:cNvSpPr txBox="1"/>
          <p:nvPr/>
        </p:nvSpPr>
        <p:spPr>
          <a:xfrm>
            <a:off x="110624" y="6512175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6213206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4" name="Obrázok 3" descr="Obrázok, na ktorom je vonkajšie, trávnik, budova, zámok&#10;&#10;Automaticky generovaný popis">
            <a:extLst>
              <a:ext uri="{FF2B5EF4-FFF2-40B4-BE49-F238E27FC236}">
                <a16:creationId xmlns:a16="http://schemas.microsoft.com/office/drawing/2014/main" id="{440766ED-3418-4318-B56D-B87101CD25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9" b="11579"/>
          <a:stretch/>
        </p:blipFill>
        <p:spPr>
          <a:xfrm>
            <a:off x="1452762" y="1454643"/>
            <a:ext cx="9286476" cy="5400000"/>
          </a:xfrm>
          <a:prstGeom prst="rect">
            <a:avLst/>
          </a:prstGeom>
        </p:spPr>
      </p:pic>
      <p:sp>
        <p:nvSpPr>
          <p:cNvPr id="64" name="Nadpis 1">
            <a:extLst>
              <a:ext uri="{FF2B5EF4-FFF2-40B4-BE49-F238E27FC236}">
                <a16:creationId xmlns:a16="http://schemas.microsoft.com/office/drawing/2014/main" id="{FADB3C28-F60E-4B54-99A0-473DD8F64587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5" name="Nadpis 1">
            <a:extLst>
              <a:ext uri="{FF2B5EF4-FFF2-40B4-BE49-F238E27FC236}">
                <a16:creationId xmlns:a16="http://schemas.microsoft.com/office/drawing/2014/main" id="{5A540332-4EB6-4F27-BDB1-9A4818DA3587}"/>
              </a:ext>
            </a:extLst>
          </p:cNvPr>
          <p:cNvSpPr txBox="1">
            <a:spLocks/>
          </p:cNvSpPr>
          <p:nvPr/>
        </p:nvSpPr>
        <p:spPr bwMode="black">
          <a:xfrm>
            <a:off x="2231136" y="152400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/>
              <a:t>Aký kút Slovenska je na obrázku?</a:t>
            </a:r>
            <a:endParaRPr lang="sk-SK" dirty="0"/>
          </a:p>
        </p:txBody>
      </p:sp>
      <p:sp>
        <p:nvSpPr>
          <p:cNvPr id="66" name="Obdĺžnik 65">
            <a:extLst>
              <a:ext uri="{FF2B5EF4-FFF2-40B4-BE49-F238E27FC236}">
                <a16:creationId xmlns:a16="http://schemas.microsoft.com/office/drawing/2014/main" id="{45FC5024-F552-408B-AE81-C65285B0210F}"/>
              </a:ext>
            </a:extLst>
          </p:cNvPr>
          <p:cNvSpPr/>
          <p:nvPr/>
        </p:nvSpPr>
        <p:spPr>
          <a:xfrm>
            <a:off x="253528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7" name="Obdĺžnik 66">
            <a:extLst>
              <a:ext uri="{FF2B5EF4-FFF2-40B4-BE49-F238E27FC236}">
                <a16:creationId xmlns:a16="http://schemas.microsoft.com/office/drawing/2014/main" id="{BEC3EEBA-AF26-49C0-A925-F2EBB47673F2}"/>
              </a:ext>
            </a:extLst>
          </p:cNvPr>
          <p:cNvSpPr/>
          <p:nvPr/>
        </p:nvSpPr>
        <p:spPr>
          <a:xfrm>
            <a:off x="3915599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8" name="Obdĺžnik 67">
            <a:extLst>
              <a:ext uri="{FF2B5EF4-FFF2-40B4-BE49-F238E27FC236}">
                <a16:creationId xmlns:a16="http://schemas.microsoft.com/office/drawing/2014/main" id="{86913927-1427-4F04-B8A4-58C9E7178CF7}"/>
              </a:ext>
            </a:extLst>
          </p:cNvPr>
          <p:cNvSpPr/>
          <p:nvPr/>
        </p:nvSpPr>
        <p:spPr>
          <a:xfrm>
            <a:off x="5295913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9" name="Obdĺžnik 68">
            <a:extLst>
              <a:ext uri="{FF2B5EF4-FFF2-40B4-BE49-F238E27FC236}">
                <a16:creationId xmlns:a16="http://schemas.microsoft.com/office/drawing/2014/main" id="{66F52FC6-8FEE-4E96-9C99-74D53806A3EB}"/>
              </a:ext>
            </a:extLst>
          </p:cNvPr>
          <p:cNvSpPr/>
          <p:nvPr/>
        </p:nvSpPr>
        <p:spPr>
          <a:xfrm>
            <a:off x="6676226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0" name="Obdĺžnik 69">
            <a:extLst>
              <a:ext uri="{FF2B5EF4-FFF2-40B4-BE49-F238E27FC236}">
                <a16:creationId xmlns:a16="http://schemas.microsoft.com/office/drawing/2014/main" id="{0CD5A676-2635-4DA1-A51C-A0E343126353}"/>
              </a:ext>
            </a:extLst>
          </p:cNvPr>
          <p:cNvSpPr/>
          <p:nvPr/>
        </p:nvSpPr>
        <p:spPr>
          <a:xfrm>
            <a:off x="8070162" y="144816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1" name="Obdĺžnik 70">
            <a:extLst>
              <a:ext uri="{FF2B5EF4-FFF2-40B4-BE49-F238E27FC236}">
                <a16:creationId xmlns:a16="http://schemas.microsoft.com/office/drawing/2014/main" id="{BC8FC104-4DDE-4951-BBAD-885094CA3B49}"/>
              </a:ext>
            </a:extLst>
          </p:cNvPr>
          <p:cNvSpPr/>
          <p:nvPr/>
        </p:nvSpPr>
        <p:spPr>
          <a:xfrm>
            <a:off x="9535006" y="144816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D0053900-FFA1-407C-845F-93B1327EBD73}"/>
              </a:ext>
            </a:extLst>
          </p:cNvPr>
          <p:cNvSpPr/>
          <p:nvPr/>
        </p:nvSpPr>
        <p:spPr>
          <a:xfrm>
            <a:off x="1225880" y="280464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Obdĺžnik 72">
            <a:extLst>
              <a:ext uri="{FF2B5EF4-FFF2-40B4-BE49-F238E27FC236}">
                <a16:creationId xmlns:a16="http://schemas.microsoft.com/office/drawing/2014/main" id="{AA150131-8F2F-4353-ADC7-1DD116BADFC2}"/>
              </a:ext>
            </a:extLst>
          </p:cNvPr>
          <p:cNvSpPr/>
          <p:nvPr/>
        </p:nvSpPr>
        <p:spPr>
          <a:xfrm>
            <a:off x="2535286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4" name="Obdĺžnik 73">
            <a:extLst>
              <a:ext uri="{FF2B5EF4-FFF2-40B4-BE49-F238E27FC236}">
                <a16:creationId xmlns:a16="http://schemas.microsoft.com/office/drawing/2014/main" id="{04BB7323-D288-499B-A5A9-A57C358206E6}"/>
              </a:ext>
            </a:extLst>
          </p:cNvPr>
          <p:cNvSpPr/>
          <p:nvPr/>
        </p:nvSpPr>
        <p:spPr>
          <a:xfrm>
            <a:off x="3922317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5" name="Obdĺžnik 74">
            <a:extLst>
              <a:ext uri="{FF2B5EF4-FFF2-40B4-BE49-F238E27FC236}">
                <a16:creationId xmlns:a16="http://schemas.microsoft.com/office/drawing/2014/main" id="{A5742673-F8AB-4984-8762-9419FBEB628C}"/>
              </a:ext>
            </a:extLst>
          </p:cNvPr>
          <p:cNvSpPr/>
          <p:nvPr/>
        </p:nvSpPr>
        <p:spPr>
          <a:xfrm>
            <a:off x="5309348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6" name="Obdĺžnik 75">
            <a:extLst>
              <a:ext uri="{FF2B5EF4-FFF2-40B4-BE49-F238E27FC236}">
                <a16:creationId xmlns:a16="http://schemas.microsoft.com/office/drawing/2014/main" id="{1BB4905A-83FE-478E-854D-3D3B931CA7D6}"/>
              </a:ext>
            </a:extLst>
          </p:cNvPr>
          <p:cNvSpPr/>
          <p:nvPr/>
        </p:nvSpPr>
        <p:spPr>
          <a:xfrm>
            <a:off x="6694265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7" name="Obdĺžnik 76">
            <a:extLst>
              <a:ext uri="{FF2B5EF4-FFF2-40B4-BE49-F238E27FC236}">
                <a16:creationId xmlns:a16="http://schemas.microsoft.com/office/drawing/2014/main" id="{782B0B76-80C2-499D-9320-2A0FBA22CCB8}"/>
              </a:ext>
            </a:extLst>
          </p:cNvPr>
          <p:cNvSpPr/>
          <p:nvPr/>
        </p:nvSpPr>
        <p:spPr>
          <a:xfrm>
            <a:off x="8079182" y="280464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8" name="Obdĺžnik 77">
            <a:extLst>
              <a:ext uri="{FF2B5EF4-FFF2-40B4-BE49-F238E27FC236}">
                <a16:creationId xmlns:a16="http://schemas.microsoft.com/office/drawing/2014/main" id="{743653D8-EF70-4F62-8AEE-705F587A8153}"/>
              </a:ext>
            </a:extLst>
          </p:cNvPr>
          <p:cNvSpPr/>
          <p:nvPr/>
        </p:nvSpPr>
        <p:spPr>
          <a:xfrm>
            <a:off x="9535007" y="280464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9" name="Obdĺžnik 78">
            <a:extLst>
              <a:ext uri="{FF2B5EF4-FFF2-40B4-BE49-F238E27FC236}">
                <a16:creationId xmlns:a16="http://schemas.microsoft.com/office/drawing/2014/main" id="{21C6D710-8238-415C-B649-E6EC388CFCEC}"/>
              </a:ext>
            </a:extLst>
          </p:cNvPr>
          <p:cNvSpPr/>
          <p:nvPr/>
        </p:nvSpPr>
        <p:spPr>
          <a:xfrm>
            <a:off x="253068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0" name="Obdĺžnik 79">
            <a:extLst>
              <a:ext uri="{FF2B5EF4-FFF2-40B4-BE49-F238E27FC236}">
                <a16:creationId xmlns:a16="http://schemas.microsoft.com/office/drawing/2014/main" id="{F7F9F8E6-7D70-4070-9FD8-958ACCAA5890}"/>
              </a:ext>
            </a:extLst>
          </p:cNvPr>
          <p:cNvSpPr/>
          <p:nvPr/>
        </p:nvSpPr>
        <p:spPr>
          <a:xfrm>
            <a:off x="3910996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1" name="Obdĺžnik 80">
            <a:extLst>
              <a:ext uri="{FF2B5EF4-FFF2-40B4-BE49-F238E27FC236}">
                <a16:creationId xmlns:a16="http://schemas.microsoft.com/office/drawing/2014/main" id="{6B9DF66C-5ABA-4287-95FC-6D7D8CF3C1A7}"/>
              </a:ext>
            </a:extLst>
          </p:cNvPr>
          <p:cNvSpPr/>
          <p:nvPr/>
        </p:nvSpPr>
        <p:spPr>
          <a:xfrm>
            <a:off x="5291310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2" name="Obdĺžnik 81">
            <a:extLst>
              <a:ext uri="{FF2B5EF4-FFF2-40B4-BE49-F238E27FC236}">
                <a16:creationId xmlns:a16="http://schemas.microsoft.com/office/drawing/2014/main" id="{E82FD124-73DA-4A58-B10B-9293EDB71954}"/>
              </a:ext>
            </a:extLst>
          </p:cNvPr>
          <p:cNvSpPr/>
          <p:nvPr/>
        </p:nvSpPr>
        <p:spPr>
          <a:xfrm>
            <a:off x="6671623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3" name="Obdĺžnik 82">
            <a:extLst>
              <a:ext uri="{FF2B5EF4-FFF2-40B4-BE49-F238E27FC236}">
                <a16:creationId xmlns:a16="http://schemas.microsoft.com/office/drawing/2014/main" id="{E0D4A429-96BB-483E-B071-DCB8121A2F42}"/>
              </a:ext>
            </a:extLst>
          </p:cNvPr>
          <p:cNvSpPr/>
          <p:nvPr/>
        </p:nvSpPr>
        <p:spPr>
          <a:xfrm>
            <a:off x="8065559" y="4161118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4" name="Obdĺžnik 83">
            <a:extLst>
              <a:ext uri="{FF2B5EF4-FFF2-40B4-BE49-F238E27FC236}">
                <a16:creationId xmlns:a16="http://schemas.microsoft.com/office/drawing/2014/main" id="{219EE70F-2C68-4C8D-B84F-68153417C145}"/>
              </a:ext>
            </a:extLst>
          </p:cNvPr>
          <p:cNvSpPr/>
          <p:nvPr/>
        </p:nvSpPr>
        <p:spPr>
          <a:xfrm>
            <a:off x="9540235" y="4161118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5" name="Obdĺžnik 84">
            <a:extLst>
              <a:ext uri="{FF2B5EF4-FFF2-40B4-BE49-F238E27FC236}">
                <a16:creationId xmlns:a16="http://schemas.microsoft.com/office/drawing/2014/main" id="{660F571E-99D0-4B61-8FB1-358B333AB101}"/>
              </a:ext>
            </a:extLst>
          </p:cNvPr>
          <p:cNvSpPr/>
          <p:nvPr/>
        </p:nvSpPr>
        <p:spPr>
          <a:xfrm>
            <a:off x="2530683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Obdĺžnik 85">
            <a:extLst>
              <a:ext uri="{FF2B5EF4-FFF2-40B4-BE49-F238E27FC236}">
                <a16:creationId xmlns:a16="http://schemas.microsoft.com/office/drawing/2014/main" id="{6802DA22-EDBE-4C1F-A33A-9848EB35422D}"/>
              </a:ext>
            </a:extLst>
          </p:cNvPr>
          <p:cNvSpPr/>
          <p:nvPr/>
        </p:nvSpPr>
        <p:spPr>
          <a:xfrm>
            <a:off x="3917714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7" name="Obdĺžnik 86">
            <a:extLst>
              <a:ext uri="{FF2B5EF4-FFF2-40B4-BE49-F238E27FC236}">
                <a16:creationId xmlns:a16="http://schemas.microsoft.com/office/drawing/2014/main" id="{00E5DBEF-063B-403D-8EC7-965A974B47B6}"/>
              </a:ext>
            </a:extLst>
          </p:cNvPr>
          <p:cNvSpPr/>
          <p:nvPr/>
        </p:nvSpPr>
        <p:spPr>
          <a:xfrm>
            <a:off x="5304745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8" name="Obdĺžnik 87">
            <a:extLst>
              <a:ext uri="{FF2B5EF4-FFF2-40B4-BE49-F238E27FC236}">
                <a16:creationId xmlns:a16="http://schemas.microsoft.com/office/drawing/2014/main" id="{685361D8-AD4D-46F5-9419-D606DF7D39EC}"/>
              </a:ext>
            </a:extLst>
          </p:cNvPr>
          <p:cNvSpPr/>
          <p:nvPr/>
        </p:nvSpPr>
        <p:spPr>
          <a:xfrm>
            <a:off x="6689662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9" name="Obdĺžnik 88">
            <a:extLst>
              <a:ext uri="{FF2B5EF4-FFF2-40B4-BE49-F238E27FC236}">
                <a16:creationId xmlns:a16="http://schemas.microsoft.com/office/drawing/2014/main" id="{ACCAD3CE-FF2F-44B1-9E2F-A90969A3361D}"/>
              </a:ext>
            </a:extLst>
          </p:cNvPr>
          <p:cNvSpPr/>
          <p:nvPr/>
        </p:nvSpPr>
        <p:spPr>
          <a:xfrm>
            <a:off x="8074579" y="5517593"/>
            <a:ext cx="1529551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Obdĺžnik 89">
            <a:extLst>
              <a:ext uri="{FF2B5EF4-FFF2-40B4-BE49-F238E27FC236}">
                <a16:creationId xmlns:a16="http://schemas.microsoft.com/office/drawing/2014/main" id="{6942BDD4-9AF4-4198-A905-85A12C7D5493}"/>
              </a:ext>
            </a:extLst>
          </p:cNvPr>
          <p:cNvSpPr/>
          <p:nvPr/>
        </p:nvSpPr>
        <p:spPr>
          <a:xfrm>
            <a:off x="9540236" y="5517593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1" name="Ovál 90">
            <a:extLst>
              <a:ext uri="{FF2B5EF4-FFF2-40B4-BE49-F238E27FC236}">
                <a16:creationId xmlns:a16="http://schemas.microsoft.com/office/drawing/2014/main" id="{15DEA365-FABF-4B29-AF1B-2F7332C12979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92" name="Ovál 91">
            <a:extLst>
              <a:ext uri="{FF2B5EF4-FFF2-40B4-BE49-F238E27FC236}">
                <a16:creationId xmlns:a16="http://schemas.microsoft.com/office/drawing/2014/main" id="{D9BDAA45-8D06-4C27-A10D-67C1FC90EEE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93" name="Ovál 92">
            <a:extLst>
              <a:ext uri="{FF2B5EF4-FFF2-40B4-BE49-F238E27FC236}">
                <a16:creationId xmlns:a16="http://schemas.microsoft.com/office/drawing/2014/main" id="{C24010A1-B1D8-46F7-BED5-1F12868206D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94" name="Ovál 93">
            <a:extLst>
              <a:ext uri="{FF2B5EF4-FFF2-40B4-BE49-F238E27FC236}">
                <a16:creationId xmlns:a16="http://schemas.microsoft.com/office/drawing/2014/main" id="{AEDB9E65-8C93-45D2-AB07-BDE8864E3682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95" name="Ovál 94">
            <a:extLst>
              <a:ext uri="{FF2B5EF4-FFF2-40B4-BE49-F238E27FC236}">
                <a16:creationId xmlns:a16="http://schemas.microsoft.com/office/drawing/2014/main" id="{32087832-DF16-422A-8876-1862A7EF32CA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96" name="Ovál 95">
            <a:extLst>
              <a:ext uri="{FF2B5EF4-FFF2-40B4-BE49-F238E27FC236}">
                <a16:creationId xmlns:a16="http://schemas.microsoft.com/office/drawing/2014/main" id="{DB50E01C-9178-45AE-9773-A35B6153E59C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97" name="Ovál 96">
            <a:extLst>
              <a:ext uri="{FF2B5EF4-FFF2-40B4-BE49-F238E27FC236}">
                <a16:creationId xmlns:a16="http://schemas.microsoft.com/office/drawing/2014/main" id="{FA40760D-AAA4-4705-A07C-29E27F5D8099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98" name="Ovál 97">
            <a:extLst>
              <a:ext uri="{FF2B5EF4-FFF2-40B4-BE49-F238E27FC236}">
                <a16:creationId xmlns:a16="http://schemas.microsoft.com/office/drawing/2014/main" id="{40304DA7-3FDA-4F85-855B-FFA7D464FF3E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99" name="Ovál 98">
            <a:extLst>
              <a:ext uri="{FF2B5EF4-FFF2-40B4-BE49-F238E27FC236}">
                <a16:creationId xmlns:a16="http://schemas.microsoft.com/office/drawing/2014/main" id="{477EFC24-09D7-499F-A2DA-ECDC1B71C7F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100" name="Ovál 99">
            <a:extLst>
              <a:ext uri="{FF2B5EF4-FFF2-40B4-BE49-F238E27FC236}">
                <a16:creationId xmlns:a16="http://schemas.microsoft.com/office/drawing/2014/main" id="{13CDA487-F265-4D2A-9102-C36F3AE1BFA4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101" name="Ovál 100">
            <a:extLst>
              <a:ext uri="{FF2B5EF4-FFF2-40B4-BE49-F238E27FC236}">
                <a16:creationId xmlns:a16="http://schemas.microsoft.com/office/drawing/2014/main" id="{D9B49271-2B32-4CCD-AB79-4F31CE2056F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FDA843DB-9D88-4C21-94B6-67022581EAC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7060E11D-B496-4C3B-B52D-C289CA1322FF}"/>
              </a:ext>
            </a:extLst>
          </p:cNvPr>
          <p:cNvSpPr/>
          <p:nvPr/>
        </p:nvSpPr>
        <p:spPr>
          <a:xfrm>
            <a:off x="181064" y="15389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6,5</a:t>
            </a: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E6527195-DAE1-4105-A4F0-27AA593B13F5}"/>
              </a:ext>
            </a:extLst>
          </p:cNvPr>
          <p:cNvSpPr/>
          <p:nvPr/>
        </p:nvSpPr>
        <p:spPr>
          <a:xfrm>
            <a:off x="181064" y="15796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</a:t>
            </a:r>
          </a:p>
        </p:txBody>
      </p:sp>
      <p:sp>
        <p:nvSpPr>
          <p:cNvPr id="105" name="Ovál 104">
            <a:extLst>
              <a:ext uri="{FF2B5EF4-FFF2-40B4-BE49-F238E27FC236}">
                <a16:creationId xmlns:a16="http://schemas.microsoft.com/office/drawing/2014/main" id="{922EF53C-DD0B-45DB-985E-9D7826FAAF98}"/>
              </a:ext>
            </a:extLst>
          </p:cNvPr>
          <p:cNvSpPr/>
          <p:nvPr/>
        </p:nvSpPr>
        <p:spPr>
          <a:xfrm>
            <a:off x="181064" y="15642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7,5</a:t>
            </a:r>
          </a:p>
        </p:txBody>
      </p:sp>
      <p:sp>
        <p:nvSpPr>
          <p:cNvPr id="106" name="Ovál 105">
            <a:extLst>
              <a:ext uri="{FF2B5EF4-FFF2-40B4-BE49-F238E27FC236}">
                <a16:creationId xmlns:a16="http://schemas.microsoft.com/office/drawing/2014/main" id="{EBECC4F7-F927-4BD6-A461-656DBF0A8C2A}"/>
              </a:ext>
            </a:extLst>
          </p:cNvPr>
          <p:cNvSpPr/>
          <p:nvPr/>
        </p:nvSpPr>
        <p:spPr>
          <a:xfrm>
            <a:off x="180628" y="15644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</a:t>
            </a: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356CF43B-5EF5-4E14-8529-869F39469A1F}"/>
              </a:ext>
            </a:extLst>
          </p:cNvPr>
          <p:cNvSpPr/>
          <p:nvPr/>
        </p:nvSpPr>
        <p:spPr>
          <a:xfrm>
            <a:off x="180628" y="16407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8,5</a:t>
            </a:r>
          </a:p>
        </p:txBody>
      </p:sp>
      <p:sp>
        <p:nvSpPr>
          <p:cNvPr id="108" name="Ovál 107">
            <a:extLst>
              <a:ext uri="{FF2B5EF4-FFF2-40B4-BE49-F238E27FC236}">
                <a16:creationId xmlns:a16="http://schemas.microsoft.com/office/drawing/2014/main" id="{2F322E41-D96C-4F9D-A43A-9DA0E765915A}"/>
              </a:ext>
            </a:extLst>
          </p:cNvPr>
          <p:cNvSpPr/>
          <p:nvPr/>
        </p:nvSpPr>
        <p:spPr>
          <a:xfrm>
            <a:off x="180628" y="15846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</a:t>
            </a:r>
          </a:p>
        </p:txBody>
      </p:sp>
      <p:sp>
        <p:nvSpPr>
          <p:cNvPr id="109" name="Ovál 108">
            <a:extLst>
              <a:ext uri="{FF2B5EF4-FFF2-40B4-BE49-F238E27FC236}">
                <a16:creationId xmlns:a16="http://schemas.microsoft.com/office/drawing/2014/main" id="{A2FFDC32-BD2E-446B-AC93-02FCC1250907}"/>
              </a:ext>
            </a:extLst>
          </p:cNvPr>
          <p:cNvSpPr/>
          <p:nvPr/>
        </p:nvSpPr>
        <p:spPr>
          <a:xfrm>
            <a:off x="180628" y="15494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9,5</a:t>
            </a:r>
          </a:p>
        </p:txBody>
      </p:sp>
      <p:sp>
        <p:nvSpPr>
          <p:cNvPr id="110" name="Ovál 109">
            <a:extLst>
              <a:ext uri="{FF2B5EF4-FFF2-40B4-BE49-F238E27FC236}">
                <a16:creationId xmlns:a16="http://schemas.microsoft.com/office/drawing/2014/main" id="{5646F632-2E20-406B-8443-44FF5B168A7F}"/>
              </a:ext>
            </a:extLst>
          </p:cNvPr>
          <p:cNvSpPr/>
          <p:nvPr/>
        </p:nvSpPr>
        <p:spPr>
          <a:xfrm>
            <a:off x="180192" y="160495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</a:t>
            </a:r>
          </a:p>
        </p:txBody>
      </p:sp>
      <p:sp>
        <p:nvSpPr>
          <p:cNvPr id="111" name="Ovál 110">
            <a:extLst>
              <a:ext uri="{FF2B5EF4-FFF2-40B4-BE49-F238E27FC236}">
                <a16:creationId xmlns:a16="http://schemas.microsoft.com/office/drawing/2014/main" id="{99AACE53-F86C-424E-852D-8334C4109D8B}"/>
              </a:ext>
            </a:extLst>
          </p:cNvPr>
          <p:cNvSpPr/>
          <p:nvPr/>
        </p:nvSpPr>
        <p:spPr>
          <a:xfrm>
            <a:off x="180192" y="16507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10,5</a:t>
            </a:r>
          </a:p>
        </p:txBody>
      </p:sp>
      <p:sp>
        <p:nvSpPr>
          <p:cNvPr id="112" name="Ovál 111">
            <a:extLst>
              <a:ext uri="{FF2B5EF4-FFF2-40B4-BE49-F238E27FC236}">
                <a16:creationId xmlns:a16="http://schemas.microsoft.com/office/drawing/2014/main" id="{61F71048-3635-46C6-AB0E-3E91F9285EA8}"/>
              </a:ext>
            </a:extLst>
          </p:cNvPr>
          <p:cNvSpPr/>
          <p:nvPr/>
        </p:nvSpPr>
        <p:spPr>
          <a:xfrm>
            <a:off x="180192" y="15693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</a:t>
            </a:r>
          </a:p>
        </p:txBody>
      </p:sp>
      <p:sp>
        <p:nvSpPr>
          <p:cNvPr id="113" name="Ovál 112">
            <a:extLst>
              <a:ext uri="{FF2B5EF4-FFF2-40B4-BE49-F238E27FC236}">
                <a16:creationId xmlns:a16="http://schemas.microsoft.com/office/drawing/2014/main" id="{2EB84B2A-1194-40D6-9842-50211B235F7B}"/>
              </a:ext>
            </a:extLst>
          </p:cNvPr>
          <p:cNvSpPr/>
          <p:nvPr/>
        </p:nvSpPr>
        <p:spPr>
          <a:xfrm>
            <a:off x="186940" y="159516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11,5</a:t>
            </a:r>
          </a:p>
        </p:txBody>
      </p:sp>
      <p:sp>
        <p:nvSpPr>
          <p:cNvPr id="114" name="Ovál 113">
            <a:extLst>
              <a:ext uri="{FF2B5EF4-FFF2-40B4-BE49-F238E27FC236}">
                <a16:creationId xmlns:a16="http://schemas.microsoft.com/office/drawing/2014/main" id="{5E857FF1-105E-4E3F-BEC2-81D517DDE9C6}"/>
              </a:ext>
            </a:extLst>
          </p:cNvPr>
          <p:cNvSpPr/>
          <p:nvPr/>
        </p:nvSpPr>
        <p:spPr>
          <a:xfrm>
            <a:off x="186940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</a:t>
            </a:r>
          </a:p>
        </p:txBody>
      </p:sp>
      <p:sp>
        <p:nvSpPr>
          <p:cNvPr id="115" name="Ovál 114">
            <a:extLst>
              <a:ext uri="{FF2B5EF4-FFF2-40B4-BE49-F238E27FC236}">
                <a16:creationId xmlns:a16="http://schemas.microsoft.com/office/drawing/2014/main" id="{B9EA5AD5-DC10-4029-871A-ED062EAE66E1}"/>
              </a:ext>
            </a:extLst>
          </p:cNvPr>
          <p:cNvSpPr/>
          <p:nvPr/>
        </p:nvSpPr>
        <p:spPr>
          <a:xfrm>
            <a:off x="181064" y="16249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12,5</a:t>
            </a:r>
          </a:p>
        </p:txBody>
      </p:sp>
      <p:sp>
        <p:nvSpPr>
          <p:cNvPr id="116" name="Ovál 115">
            <a:extLst>
              <a:ext uri="{FF2B5EF4-FFF2-40B4-BE49-F238E27FC236}">
                <a16:creationId xmlns:a16="http://schemas.microsoft.com/office/drawing/2014/main" id="{E97B8C10-DC1B-45C4-8AEF-89B8BE99C3A3}"/>
              </a:ext>
            </a:extLst>
          </p:cNvPr>
          <p:cNvSpPr/>
          <p:nvPr/>
        </p:nvSpPr>
        <p:spPr>
          <a:xfrm>
            <a:off x="188684" y="155958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</a:t>
            </a:r>
          </a:p>
        </p:txBody>
      </p:sp>
      <p:sp>
        <p:nvSpPr>
          <p:cNvPr id="117" name="Ovál 116">
            <a:extLst>
              <a:ext uri="{FF2B5EF4-FFF2-40B4-BE49-F238E27FC236}">
                <a16:creationId xmlns:a16="http://schemas.microsoft.com/office/drawing/2014/main" id="{52A88C6D-84CC-49F2-915B-C9AEA17B13CE}"/>
              </a:ext>
            </a:extLst>
          </p:cNvPr>
          <p:cNvSpPr/>
          <p:nvPr/>
        </p:nvSpPr>
        <p:spPr>
          <a:xfrm>
            <a:off x="179320" y="152400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13,5</a:t>
            </a:r>
          </a:p>
        </p:txBody>
      </p:sp>
      <p:sp>
        <p:nvSpPr>
          <p:cNvPr id="118" name="Ovál 117">
            <a:extLst>
              <a:ext uri="{FF2B5EF4-FFF2-40B4-BE49-F238E27FC236}">
                <a16:creationId xmlns:a16="http://schemas.microsoft.com/office/drawing/2014/main" id="{450DD46A-7A6B-4F56-967D-B9D785B1A348}"/>
              </a:ext>
            </a:extLst>
          </p:cNvPr>
          <p:cNvSpPr/>
          <p:nvPr/>
        </p:nvSpPr>
        <p:spPr>
          <a:xfrm>
            <a:off x="176704" y="153959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14</a:t>
            </a:r>
          </a:p>
        </p:txBody>
      </p:sp>
      <p:sp>
        <p:nvSpPr>
          <p:cNvPr id="119" name="Obdĺžnik 118">
            <a:extLst>
              <a:ext uri="{FF2B5EF4-FFF2-40B4-BE49-F238E27FC236}">
                <a16:creationId xmlns:a16="http://schemas.microsoft.com/office/drawing/2014/main" id="{15ED7340-BA49-4BA3-BF67-8A35A4CB0B3B}"/>
              </a:ext>
            </a:extLst>
          </p:cNvPr>
          <p:cNvSpPr/>
          <p:nvPr/>
        </p:nvSpPr>
        <p:spPr>
          <a:xfrm>
            <a:off x="1231109" y="416111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0" name="Obdĺžnik 119">
            <a:extLst>
              <a:ext uri="{FF2B5EF4-FFF2-40B4-BE49-F238E27FC236}">
                <a16:creationId xmlns:a16="http://schemas.microsoft.com/office/drawing/2014/main" id="{F6EF84E9-B1F8-4EA5-9F9C-6EBAE74CD682}"/>
              </a:ext>
            </a:extLst>
          </p:cNvPr>
          <p:cNvSpPr/>
          <p:nvPr/>
        </p:nvSpPr>
        <p:spPr>
          <a:xfrm>
            <a:off x="1225880" y="1448168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1" name="Obdĺžnik 120">
            <a:extLst>
              <a:ext uri="{FF2B5EF4-FFF2-40B4-BE49-F238E27FC236}">
                <a16:creationId xmlns:a16="http://schemas.microsoft.com/office/drawing/2014/main" id="{450B01A0-A2BE-4195-81C7-C8C34B75A3F0}"/>
              </a:ext>
            </a:extLst>
          </p:cNvPr>
          <p:cNvSpPr/>
          <p:nvPr/>
        </p:nvSpPr>
        <p:spPr>
          <a:xfrm>
            <a:off x="1225880" y="5517593"/>
            <a:ext cx="1458643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550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Spišský hrad</a:t>
            </a:r>
          </a:p>
        </p:txBody>
      </p:sp>
      <p:pic>
        <p:nvPicPr>
          <p:cNvPr id="31" name="Obrázok 30" descr="Obrázok, na ktorom je vonkajšie, trávnik, budova, zámok&#10;&#10;Automaticky generovaný popis">
            <a:extLst>
              <a:ext uri="{FF2B5EF4-FFF2-40B4-BE49-F238E27FC236}">
                <a16:creationId xmlns:a16="http://schemas.microsoft.com/office/drawing/2014/main" id="{9B71D41B-9D11-4EEA-A1EB-D0D24CC2CD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9" b="11579"/>
          <a:stretch/>
        </p:blipFill>
        <p:spPr>
          <a:xfrm>
            <a:off x="1452762" y="1458000"/>
            <a:ext cx="9286476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17E1A18D-9854-4B43-9393-4BF14A0F1056}"/>
              </a:ext>
            </a:extLst>
          </p:cNvPr>
          <p:cNvSpPr txBox="1"/>
          <p:nvPr/>
        </p:nvSpPr>
        <p:spPr>
          <a:xfrm>
            <a:off x="10916275" y="6581001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7641391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8DE86A-B174-459D-9965-56183CA0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2400"/>
            <a:ext cx="7729728" cy="1188720"/>
          </a:xfrm>
        </p:spPr>
        <p:txBody>
          <a:bodyPr/>
          <a:lstStyle/>
          <a:p>
            <a:r>
              <a:rPr lang="sk-SK" dirty="0"/>
              <a:t>Aký kút Slovenska je na obrázku?</a:t>
            </a:r>
          </a:p>
        </p:txBody>
      </p:sp>
      <p:sp>
        <p:nvSpPr>
          <p:cNvPr id="9" name="Obdĺžnik: zaoblené rohy 8">
            <a:hlinkClick r:id="rId3" action="ppaction://hlinksldjump"/>
            <a:extLst>
              <a:ext uri="{FF2B5EF4-FFF2-40B4-BE49-F238E27FC236}">
                <a16:creationId xmlns:a16="http://schemas.microsoft.com/office/drawing/2014/main" id="{361AAF81-987E-401F-B2D5-0466169ADE07}"/>
              </a:ext>
            </a:extLst>
          </p:cNvPr>
          <p:cNvSpPr/>
          <p:nvPr/>
        </p:nvSpPr>
        <p:spPr>
          <a:xfrm>
            <a:off x="10511161" y="307607"/>
            <a:ext cx="1384917" cy="727969"/>
          </a:xfrm>
          <a:prstGeom prst="roundRect">
            <a:avLst>
              <a:gd name="adj" fmla="val 47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Celá fotografia</a:t>
            </a:r>
          </a:p>
        </p:txBody>
      </p:sp>
      <p:pic>
        <p:nvPicPr>
          <p:cNvPr id="4" name="Obrázok 3" descr="Obrázok, na ktorom je vonkajšie, obloha, budova, kamenný&#10;&#10;Automaticky generovaný popis">
            <a:extLst>
              <a:ext uri="{FF2B5EF4-FFF2-40B4-BE49-F238E27FC236}">
                <a16:creationId xmlns:a16="http://schemas.microsoft.com/office/drawing/2014/main" id="{C4F15A43-85A2-441E-BA48-08EB381EF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250" y="1458000"/>
            <a:ext cx="3577500" cy="5400000"/>
          </a:xfrm>
          <a:prstGeom prst="rect">
            <a:avLst/>
          </a:prstGeom>
        </p:spPr>
      </p:pic>
      <p:sp>
        <p:nvSpPr>
          <p:cNvPr id="8" name="Obdĺžnik 7">
            <a:extLst>
              <a:ext uri="{FF2B5EF4-FFF2-40B4-BE49-F238E27FC236}">
                <a16:creationId xmlns:a16="http://schemas.microsoft.com/office/drawing/2014/main" id="{B8A46F24-90DE-4444-B93E-7022C7589252}"/>
              </a:ext>
            </a:extLst>
          </p:cNvPr>
          <p:cNvSpPr/>
          <p:nvPr/>
        </p:nvSpPr>
        <p:spPr>
          <a:xfrm>
            <a:off x="4049884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7272B522-AF13-402F-A72E-A573A2F81779}"/>
              </a:ext>
            </a:extLst>
          </p:cNvPr>
          <p:cNvSpPr/>
          <p:nvPr/>
        </p:nvSpPr>
        <p:spPr>
          <a:xfrm>
            <a:off x="5430198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2E14BFD-C199-4C6D-80EF-720ED8D779FF}"/>
              </a:ext>
            </a:extLst>
          </p:cNvPr>
          <p:cNvSpPr/>
          <p:nvPr/>
        </p:nvSpPr>
        <p:spPr>
          <a:xfrm>
            <a:off x="6810511" y="143857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447B38B2-8004-444E-88C0-2CF7C9B9885A}"/>
              </a:ext>
            </a:extLst>
          </p:cNvPr>
          <p:cNvSpPr/>
          <p:nvPr/>
        </p:nvSpPr>
        <p:spPr>
          <a:xfrm>
            <a:off x="4046770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AF2D66B3-047A-4CA7-ADE3-6BD625E497A4}"/>
              </a:ext>
            </a:extLst>
          </p:cNvPr>
          <p:cNvSpPr/>
          <p:nvPr/>
        </p:nvSpPr>
        <p:spPr>
          <a:xfrm>
            <a:off x="5433801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CE9FC334-2959-45CA-8FFB-666835B318BD}"/>
              </a:ext>
            </a:extLst>
          </p:cNvPr>
          <p:cNvSpPr/>
          <p:nvPr/>
        </p:nvSpPr>
        <p:spPr>
          <a:xfrm>
            <a:off x="6818718" y="279505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Obdĺžnik 22">
            <a:extLst>
              <a:ext uri="{FF2B5EF4-FFF2-40B4-BE49-F238E27FC236}">
                <a16:creationId xmlns:a16="http://schemas.microsoft.com/office/drawing/2014/main" id="{93625F09-62AA-48BE-956E-22F9ADDA7C8B}"/>
              </a:ext>
            </a:extLst>
          </p:cNvPr>
          <p:cNvSpPr/>
          <p:nvPr/>
        </p:nvSpPr>
        <p:spPr>
          <a:xfrm>
            <a:off x="4055113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32CF5D0C-004B-4BFD-AA5A-CBE2A92AF0DE}"/>
              </a:ext>
            </a:extLst>
          </p:cNvPr>
          <p:cNvSpPr/>
          <p:nvPr/>
        </p:nvSpPr>
        <p:spPr>
          <a:xfrm>
            <a:off x="5425595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4386B451-2584-4B1D-9104-666DF84E984A}"/>
              </a:ext>
            </a:extLst>
          </p:cNvPr>
          <p:cNvSpPr/>
          <p:nvPr/>
        </p:nvSpPr>
        <p:spPr>
          <a:xfrm>
            <a:off x="6815740" y="4151525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6DA7E6A5-74CD-40EB-8D81-BB20BEF847A6}"/>
              </a:ext>
            </a:extLst>
          </p:cNvPr>
          <p:cNvSpPr/>
          <p:nvPr/>
        </p:nvSpPr>
        <p:spPr>
          <a:xfrm>
            <a:off x="4051999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1" name="Obdĺžnik 30">
            <a:extLst>
              <a:ext uri="{FF2B5EF4-FFF2-40B4-BE49-F238E27FC236}">
                <a16:creationId xmlns:a16="http://schemas.microsoft.com/office/drawing/2014/main" id="{239887D2-5AD4-4C44-91D5-3D0501042F25}"/>
              </a:ext>
            </a:extLst>
          </p:cNvPr>
          <p:cNvSpPr/>
          <p:nvPr/>
        </p:nvSpPr>
        <p:spPr>
          <a:xfrm>
            <a:off x="5439030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88A530C5-0BA2-4733-9236-55ABAACC8A1F}"/>
              </a:ext>
            </a:extLst>
          </p:cNvPr>
          <p:cNvSpPr/>
          <p:nvPr/>
        </p:nvSpPr>
        <p:spPr>
          <a:xfrm>
            <a:off x="6814115" y="5508000"/>
            <a:ext cx="1384917" cy="1350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5" name="Ovál 34">
            <a:extLst>
              <a:ext uri="{FF2B5EF4-FFF2-40B4-BE49-F238E27FC236}">
                <a16:creationId xmlns:a16="http://schemas.microsoft.com/office/drawing/2014/main" id="{F74C387E-9E13-4DCD-BA89-A67DC3ADC166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0,5</a:t>
            </a:r>
          </a:p>
        </p:txBody>
      </p:sp>
      <p:sp>
        <p:nvSpPr>
          <p:cNvPr id="36" name="Ovál 35">
            <a:extLst>
              <a:ext uri="{FF2B5EF4-FFF2-40B4-BE49-F238E27FC236}">
                <a16:creationId xmlns:a16="http://schemas.microsoft.com/office/drawing/2014/main" id="{4478BDF3-A594-4D81-9C76-F17C734434D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</a:t>
            </a:r>
          </a:p>
        </p:txBody>
      </p:sp>
      <p:sp>
        <p:nvSpPr>
          <p:cNvPr id="37" name="Ovál 36">
            <a:extLst>
              <a:ext uri="{FF2B5EF4-FFF2-40B4-BE49-F238E27FC236}">
                <a16:creationId xmlns:a16="http://schemas.microsoft.com/office/drawing/2014/main" id="{3D912207-1EA0-4D6D-BC62-5759DC70649E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1,5</a:t>
            </a:r>
          </a:p>
        </p:txBody>
      </p:sp>
      <p:sp>
        <p:nvSpPr>
          <p:cNvPr id="38" name="Ovál 37">
            <a:extLst>
              <a:ext uri="{FF2B5EF4-FFF2-40B4-BE49-F238E27FC236}">
                <a16:creationId xmlns:a16="http://schemas.microsoft.com/office/drawing/2014/main" id="{825CA768-1DE2-4554-B04F-7DEC28759C17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</a:t>
            </a: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955F3382-0B88-4954-BB7C-844DB2571905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2,5</a:t>
            </a: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E8828220-3401-4C53-A8F5-4E04C13770CF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</a:t>
            </a:r>
          </a:p>
        </p:txBody>
      </p:sp>
      <p:sp>
        <p:nvSpPr>
          <p:cNvPr id="41" name="Ovál 40">
            <a:extLst>
              <a:ext uri="{FF2B5EF4-FFF2-40B4-BE49-F238E27FC236}">
                <a16:creationId xmlns:a16="http://schemas.microsoft.com/office/drawing/2014/main" id="{489BD9DD-27EF-408C-A4C0-D808732E2427}"/>
              </a:ext>
            </a:extLst>
          </p:cNvPr>
          <p:cNvSpPr/>
          <p:nvPr/>
        </p:nvSpPr>
        <p:spPr>
          <a:xfrm>
            <a:off x="181064" y="157451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3,5</a:t>
            </a:r>
          </a:p>
        </p:txBody>
      </p:sp>
      <p:sp>
        <p:nvSpPr>
          <p:cNvPr id="42" name="Ovál 41">
            <a:extLst>
              <a:ext uri="{FF2B5EF4-FFF2-40B4-BE49-F238E27FC236}">
                <a16:creationId xmlns:a16="http://schemas.microsoft.com/office/drawing/2014/main" id="{E28A1801-C773-4001-9DAB-F79A9F44CF9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</a:t>
            </a:r>
          </a:p>
        </p:txBody>
      </p:sp>
      <p:sp>
        <p:nvSpPr>
          <p:cNvPr id="43" name="Ovál 42">
            <a:extLst>
              <a:ext uri="{FF2B5EF4-FFF2-40B4-BE49-F238E27FC236}">
                <a16:creationId xmlns:a16="http://schemas.microsoft.com/office/drawing/2014/main" id="{E606597C-2E5A-42AC-AD3D-8A98B9921F1E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4,5</a:t>
            </a:r>
          </a:p>
        </p:txBody>
      </p:sp>
      <p:sp>
        <p:nvSpPr>
          <p:cNvPr id="44" name="Ovál 43">
            <a:extLst>
              <a:ext uri="{FF2B5EF4-FFF2-40B4-BE49-F238E27FC236}">
                <a16:creationId xmlns:a16="http://schemas.microsoft.com/office/drawing/2014/main" id="{EE46F931-F2BC-4AA0-A4E0-6BF38A347210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</a:t>
            </a:r>
          </a:p>
        </p:txBody>
      </p:sp>
      <p:sp>
        <p:nvSpPr>
          <p:cNvPr id="45" name="Ovál 44">
            <a:extLst>
              <a:ext uri="{FF2B5EF4-FFF2-40B4-BE49-F238E27FC236}">
                <a16:creationId xmlns:a16="http://schemas.microsoft.com/office/drawing/2014/main" id="{FDAB40F2-B531-47CA-88AB-02626F99845A}"/>
              </a:ext>
            </a:extLst>
          </p:cNvPr>
          <p:cNvSpPr/>
          <p:nvPr/>
        </p:nvSpPr>
        <p:spPr>
          <a:xfrm>
            <a:off x="181064" y="164557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5,5</a:t>
            </a:r>
          </a:p>
        </p:txBody>
      </p:sp>
      <p:sp>
        <p:nvSpPr>
          <p:cNvPr id="46" name="Ovál 45">
            <a:extLst>
              <a:ext uri="{FF2B5EF4-FFF2-40B4-BE49-F238E27FC236}">
                <a16:creationId xmlns:a16="http://schemas.microsoft.com/office/drawing/2014/main" id="{E824A23A-1180-4B63-A001-72A40FD28808}"/>
              </a:ext>
            </a:extLst>
          </p:cNvPr>
          <p:cNvSpPr/>
          <p:nvPr/>
        </p:nvSpPr>
        <p:spPr>
          <a:xfrm>
            <a:off x="181064" y="161004"/>
            <a:ext cx="1066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1102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5F5DDF-6849-4A76-B6A9-032B54FE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6596"/>
            <a:ext cx="7729728" cy="1188720"/>
          </a:xfrm>
        </p:spPr>
        <p:txBody>
          <a:bodyPr/>
          <a:lstStyle/>
          <a:p>
            <a:r>
              <a:rPr lang="sk-SK" dirty="0"/>
              <a:t>Štátne divadlo Košice</a:t>
            </a:r>
          </a:p>
        </p:txBody>
      </p:sp>
      <p:pic>
        <p:nvPicPr>
          <p:cNvPr id="31" name="Obrázok 30" descr="Obrázok, na ktorom je vonkajšie, obloha, budova, kamenný&#10;&#10;Automaticky generovaný popis">
            <a:extLst>
              <a:ext uri="{FF2B5EF4-FFF2-40B4-BE49-F238E27FC236}">
                <a16:creationId xmlns:a16="http://schemas.microsoft.com/office/drawing/2014/main" id="{E1B629E3-AF52-4A53-BD32-B05E98A04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250" y="1458000"/>
            <a:ext cx="3577500" cy="5400000"/>
          </a:xfrm>
          <a:prstGeom prst="rect">
            <a:avLst/>
          </a:prstGeom>
        </p:spPr>
      </p:pic>
      <p:sp>
        <p:nvSpPr>
          <p:cNvPr id="4" name="BlokTextu 3">
            <a:hlinkClick r:id="rId3"/>
            <a:extLst>
              <a:ext uri="{FF2B5EF4-FFF2-40B4-BE49-F238E27FC236}">
                <a16:creationId xmlns:a16="http://schemas.microsoft.com/office/drawing/2014/main" id="{2406CE2C-3573-4068-905F-AEA51922EF4B}"/>
              </a:ext>
            </a:extLst>
          </p:cNvPr>
          <p:cNvSpPr txBox="1"/>
          <p:nvPr/>
        </p:nvSpPr>
        <p:spPr>
          <a:xfrm>
            <a:off x="7884750" y="6522904"/>
            <a:ext cx="58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zdroj</a:t>
            </a:r>
          </a:p>
        </p:txBody>
      </p:sp>
    </p:spTree>
    <p:extLst>
      <p:ext uri="{BB962C8B-B14F-4D97-AF65-F5344CB8AC3E}">
        <p14:creationId xmlns:p14="http://schemas.microsoft.com/office/powerpoint/2010/main" val="3903118998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Balík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Balík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lík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Balík</Template>
  <TotalTime>322</TotalTime>
  <Words>1027</Words>
  <Application>Microsoft Office PowerPoint</Application>
  <PresentationFormat>Širokouhlá</PresentationFormat>
  <Paragraphs>694</Paragraphs>
  <Slides>41</Slides>
  <Notes>21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41</vt:i4>
      </vt:variant>
    </vt:vector>
  </HeadingPairs>
  <TitlesOfParts>
    <vt:vector size="45" baseType="lpstr">
      <vt:lpstr>Arial</vt:lpstr>
      <vt:lpstr>Calibri</vt:lpstr>
      <vt:lpstr>Gill Sans MT</vt:lpstr>
      <vt:lpstr>Balík</vt:lpstr>
      <vt:lpstr>Poznáš dobre Slovensko?</vt:lpstr>
      <vt:lpstr>Aký kút Slovenska je na obrázku?</vt:lpstr>
      <vt:lpstr>Kaštieľ v Betliari</vt:lpstr>
      <vt:lpstr>Aký kút Slovenska je na obrázku?</vt:lpstr>
      <vt:lpstr>Bardejov</vt:lpstr>
      <vt:lpstr>Aký kút Slovenska je na obrázku?</vt:lpstr>
      <vt:lpstr>Červený Kláštor</vt:lpstr>
      <vt:lpstr>Aký kút Slovenska je na obrázku?</vt:lpstr>
      <vt:lpstr>Lomnický štít</vt:lpstr>
      <vt:lpstr>Aký kút Slovenska je na obrázku?</vt:lpstr>
      <vt:lpstr>Banská Štiavnica</vt:lpstr>
      <vt:lpstr>Aký kút Slovenska je na obrázku?</vt:lpstr>
      <vt:lpstr>Bojnický Zámok</vt:lpstr>
      <vt:lpstr>Aký kút Slovenska je na obrázku?</vt:lpstr>
      <vt:lpstr>Mohyla Milana Rastislava Štefánika</vt:lpstr>
      <vt:lpstr>Prezentácia programu PowerPoint</vt:lpstr>
      <vt:lpstr>Rysy</vt:lpstr>
      <vt:lpstr>Prezentácia programu PowerPoint</vt:lpstr>
      <vt:lpstr>Vlkolínec</vt:lpstr>
      <vt:lpstr>Prezentácia programu PowerPoint</vt:lpstr>
      <vt:lpstr>haličský zámok</vt:lpstr>
      <vt:lpstr>Prezentácia programu PowerPoint</vt:lpstr>
      <vt:lpstr>Košice</vt:lpstr>
      <vt:lpstr>Prezentácia programu PowerPoint</vt:lpstr>
      <vt:lpstr>Štrbské Pleso</vt:lpstr>
      <vt:lpstr>Prezentácia programu PowerPoint</vt:lpstr>
      <vt:lpstr>Levoča</vt:lpstr>
      <vt:lpstr>Prezentácia programu PowerPoint</vt:lpstr>
      <vt:lpstr>chmarošský viadukt</vt:lpstr>
      <vt:lpstr>Prezentácia programu PowerPoint</vt:lpstr>
      <vt:lpstr>Hrad Devín</vt:lpstr>
      <vt:lpstr>Prezentácia programu PowerPoint</vt:lpstr>
      <vt:lpstr>Bratislava</vt:lpstr>
      <vt:lpstr>Prezentácia programu PowerPoint</vt:lpstr>
      <vt:lpstr>Chata pri zelenom plese</vt:lpstr>
      <vt:lpstr>Prezentácia programu PowerPoint</vt:lpstr>
      <vt:lpstr>Opera slovenského národného divadla</vt:lpstr>
      <vt:lpstr>Prezentácia programu PowerPoint</vt:lpstr>
      <vt:lpstr>Spišský hrad</vt:lpstr>
      <vt:lpstr>Aký kút Slovenska je na obrázku?</vt:lpstr>
      <vt:lpstr>Štátne divadlo Košice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Tomáš Matej</dc:creator>
  <cp:lastModifiedBy>Mirka Pavlusová</cp:lastModifiedBy>
  <cp:revision>90</cp:revision>
  <dcterms:created xsi:type="dcterms:W3CDTF">2020-12-15T22:07:22Z</dcterms:created>
  <dcterms:modified xsi:type="dcterms:W3CDTF">2020-12-17T00:57:51Z</dcterms:modified>
</cp:coreProperties>
</file>