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81" r:id="rId7"/>
    <p:sldId id="282" r:id="rId8"/>
    <p:sldId id="267" r:id="rId9"/>
    <p:sldId id="268" r:id="rId10"/>
    <p:sldId id="269" r:id="rId11"/>
    <p:sldId id="270" r:id="rId12"/>
    <p:sldId id="293" r:id="rId13"/>
    <p:sldId id="294" r:id="rId14"/>
    <p:sldId id="287" r:id="rId15"/>
    <p:sldId id="288" r:id="rId16"/>
    <p:sldId id="289" r:id="rId17"/>
    <p:sldId id="290" r:id="rId18"/>
    <p:sldId id="271" r:id="rId19"/>
    <p:sldId id="272" r:id="rId20"/>
    <p:sldId id="273" r:id="rId21"/>
    <p:sldId id="274" r:id="rId22"/>
    <p:sldId id="279" r:id="rId23"/>
    <p:sldId id="280" r:id="rId24"/>
    <p:sldId id="275" r:id="rId25"/>
    <p:sldId id="276" r:id="rId26"/>
    <p:sldId id="277" r:id="rId27"/>
    <p:sldId id="278" r:id="rId28"/>
    <p:sldId id="283" r:id="rId29"/>
    <p:sldId id="284" r:id="rId30"/>
    <p:sldId id="285" r:id="rId31"/>
    <p:sldId id="286" r:id="rId32"/>
    <p:sldId id="257" r:id="rId33"/>
    <p:sldId id="258" r:id="rId34"/>
    <p:sldId id="291" r:id="rId35"/>
    <p:sldId id="292" r:id="rId36"/>
    <p:sldId id="263" r:id="rId37"/>
    <p:sldId id="264" r:id="rId38"/>
    <p:sldId id="265" r:id="rId39"/>
    <p:sldId id="266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3" d="100"/>
        <a:sy n="5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AE9139-B497-4F73-A80E-825086CFC4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A357D08-C93C-49BE-9E3E-B7FA56D73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E52F41C-3EBF-4D5E-BCE4-3E49DBD50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02D0FC-9687-4654-BE13-DE62D9B40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9BCEB96-02DB-4C9B-9EE0-2BA04AEE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344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F2ED45-B409-4BF5-AEE7-02FF2A2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31279DB-F7E1-4A2C-B823-FAD5F90B3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6B73713-FF4A-4C3A-BD64-9C7D872DF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E2B1D21-93D1-4109-B8A3-FECF8A3A7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3DDCE20-3E38-4FCD-A349-FD67E7F6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4750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7A687-8C3E-4423-B83A-688B76618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6B3B0D-4698-4893-8355-AC366A8FF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25BDF31-A375-4D97-8A7B-339360DD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5A46D38-A03F-489E-AAF7-F1BEB9C5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4984E3-FB27-40F5-AC7F-138A2A978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2768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5A2790-5118-4EA3-8953-FF84D5E1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7B5023-1A53-404B-9D9A-431F5F003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AA8B495-7CCA-466C-BBA8-ABBA268C6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1E87549-7CC9-440A-8F48-A0AB80A9D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1830535-7A6B-4FB8-AB8D-386FDDCCA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AD98144-6DEA-4D48-8868-EDA0C8853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834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159C95-AED7-484F-B75C-0E6B13404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B1038AD-D640-4156-9E3B-F115CBA08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3351B97-B228-438A-8097-D843BDB52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88B1BAA-3AB3-4BE3-910A-C632F5161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5D44A515-79A8-41CC-974F-DC3FB20652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62E7C87D-7E3A-48A2-8BE8-1D934EE0B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4981DC1-7B5B-4758-A719-9189C8438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85E58237-1A59-4CDA-A01F-62B6393D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688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74141A-948A-4378-8B33-0F05D41A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2DC1033-E0B8-4587-A2D0-56CF0F44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AC82723-FDE5-42FC-82C0-ABBFF76FF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F1915FA-6A90-4860-B8F3-04A6D11A9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9256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3490337-344E-46F3-9EF2-7371F3E5F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72A465F-2043-4978-BD8E-76733B9DC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5DB259B-6883-46A6-8EE2-D5670917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3980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F5967D-AFA4-408F-98A4-CA28511D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897D998-4EB4-4C1F-BDE1-39BDF9AD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A7C768A-2869-4379-8D69-5C1F9632D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F06DC7D-EF8A-4D2F-A604-97410276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343234D-AB7A-40A1-B325-B6758FD95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63CC462-B5CC-42B3-A03F-40A46CCF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3114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A0DCED-FB93-4E1D-8FAD-439C5464A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4AA66CC5-8ACE-4BB8-B552-E2B1925369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A8EE5BE-C1E3-41FF-AACD-0E75CE07E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2DA143B-EA6D-45AD-BBD4-4E8573D35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70876D4-8655-4EB0-B92B-3D1679B1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9BFF01D-964A-4711-8D7C-741649B2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610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80F82-0777-4046-9681-91038703C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0445432-53D2-43CC-87D7-4939FA954F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746B213-2B76-40A4-B30F-8253C0AF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7D08E4F-B061-4E9E-BD99-170C06D6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95CA05-0E9F-4B1D-8D7C-9C524861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993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0DE3779-A452-4D10-8DF4-4AAD98E022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BCE2AA6-DFBD-43AC-B639-112BD38A1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9CE79CD-3A11-4E95-931D-81E009C67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27C2C62-CDF7-4E08-BEA7-98BD4C4CD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026E29F-C12A-49B6-B94B-A4464FA02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1880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43E5B9A-BB99-4774-834B-9FE84647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4FFCB84-7886-4129-B281-5E4F3624C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449C1BE-D774-4CD6-A8CA-F2B94B5E60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A1006-6126-4228-A955-B322A6231C17}" type="datetimeFigureOut">
              <a:rPr lang="sk-SK" smtClean="0"/>
              <a:t>17.12.2020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48233C5-9078-44DB-BBA7-A1104418F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0C19FC8-D969-47B5-8CF0-EAF64DC35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DC54F-56F7-483F-9F0D-D8BABF151A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2118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4BD36E-1D89-47B5-91C4-EED71699E3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365BD50-4A6C-4F41-8417-5F938CE03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 descr="Obrázok, na ktorom je text&#10;&#10;Automaticky generovaný popis">
            <a:extLst>
              <a:ext uri="{FF2B5EF4-FFF2-40B4-BE49-F238E27FC236}">
                <a16:creationId xmlns:a16="http://schemas.microsoft.com/office/drawing/2014/main" id="{E7251D28-2663-4B2B-B51B-C2AF25D0C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14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7EE4FF8D-397B-466A-961D-7A8128D09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69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F30BF764-D6E8-48FC-B64D-4C9BC9FF5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6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E5C7312-C1D1-4C15-A285-27B314865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00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70B6D346-51D7-41D7-9A60-43F0A9FBD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40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609A7A17-9652-4FB1-AE1E-F451E52EC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9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E04AE52B-C678-4174-83D8-B49C518F6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1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99A1B481-A346-474D-BC69-7624B85666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940D1ECA-CF3E-4CC3-B4BF-597893007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8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C1A1F663-642C-4FCA-982E-DD2215B2A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55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57C59CB6-C023-45E7-897C-9DD1F91E8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22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vizitka, snímka obrazovky&#10;&#10;Automaticky generovaný popis">
            <a:extLst>
              <a:ext uri="{FF2B5EF4-FFF2-40B4-BE49-F238E27FC236}">
                <a16:creationId xmlns:a16="http://schemas.microsoft.com/office/drawing/2014/main" id="{011E1225-05EA-451E-88B9-5DC44D259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58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2E8F70F3-96B0-491E-B490-3176336133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57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5569BB12-3134-4AC3-A617-911104072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61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8DD88753-2BB1-4A8D-9D6D-B5DB6EE14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47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vizitka, snímka obrazovky&#10;&#10;Automaticky generovaný popis">
            <a:extLst>
              <a:ext uri="{FF2B5EF4-FFF2-40B4-BE49-F238E27FC236}">
                <a16:creationId xmlns:a16="http://schemas.microsoft.com/office/drawing/2014/main" id="{D1CB30D6-CC33-47DF-B6AD-8332196B4B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33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376D3BF3-1753-40DF-8952-3063B46C0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50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07E852BC-6E08-40F3-BD01-73F2277E9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88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A46560A8-21B7-4DCB-9A3B-02A32F377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80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4652233-251C-41A4-8A0C-1D3EEEF71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13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DC7E2F82-DFBD-463C-B58C-8E24A5873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08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36C1FFA1-D90B-40D9-9FEE-8C09B1E71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59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3225A983-4461-4EFF-B588-374BD5032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04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565E025C-3544-4412-93BD-D112868BE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83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B8CC7582-C707-4B4B-BF97-E19862341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53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0A818C28-1A67-4B2F-9993-7D2CCB1E2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46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EFE09354-FB2C-49AA-9677-80DFF11B5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0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78B416E6-D047-4CB6-BE2B-D192AE055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41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B2686E68-60B6-494F-BE6A-998E43A81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22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9222EEE-27EC-4785-8F4A-E2F4CCAC7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23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29613D22-E63D-4480-857A-F14C987D1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17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51740ABF-9D09-466C-9A0B-94000A50C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05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738E2AB6-BAD9-4494-A6A2-B18ACA4E38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35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4EFD265-C501-4D1B-AB53-5B3F3CE03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22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10DB8D29-A8E1-403D-918E-C1514DF33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840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BBDD938B-3D37-41B8-8154-C7F4F6BBE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14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&#10;&#10;Automaticky generovaný popis">
            <a:extLst>
              <a:ext uri="{FF2B5EF4-FFF2-40B4-BE49-F238E27FC236}">
                <a16:creationId xmlns:a16="http://schemas.microsoft.com/office/drawing/2014/main" id="{08EF413F-6A7F-4E82-B3C5-12FDEB17D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205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4E5BEBC0-7171-43FD-BA41-C0330B5E5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51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A77C6210-8B0B-44CA-9C05-6B43A0D61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03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BB6DB771-071A-4D0D-8451-9D3284AB1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370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596447B1-14BC-4A52-AA3C-42C787F80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8827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&#10;&#10;Automaticky generovaný popis">
            <a:extLst>
              <a:ext uri="{FF2B5EF4-FFF2-40B4-BE49-F238E27FC236}">
                <a16:creationId xmlns:a16="http://schemas.microsoft.com/office/drawing/2014/main" id="{DD744DB8-EAE8-4782-9194-AF925B797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954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Zástupný objekt pre obsah 4" descr="Obrázok, na ktorom je text, snímka obrazovky, vizitka, vektorová grafika&#10;&#10;Automaticky generovaný popis">
            <a:extLst>
              <a:ext uri="{FF2B5EF4-FFF2-40B4-BE49-F238E27FC236}">
                <a16:creationId xmlns:a16="http://schemas.microsoft.com/office/drawing/2014/main" id="{CA6C4385-2FA3-4DBE-8501-A121D8D43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2101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Širokouhlá</PresentationFormat>
  <Paragraphs>0</Paragraphs>
  <Slides>43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2</cp:revision>
  <dcterms:created xsi:type="dcterms:W3CDTF">2020-12-17T00:36:18Z</dcterms:created>
  <dcterms:modified xsi:type="dcterms:W3CDTF">2020-12-17T00:43:37Z</dcterms:modified>
</cp:coreProperties>
</file>