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8" r:id="rId6"/>
    <p:sldId id="259" r:id="rId7"/>
    <p:sldId id="269" r:id="rId8"/>
    <p:sldId id="260" r:id="rId9"/>
    <p:sldId id="270" r:id="rId10"/>
    <p:sldId id="261" r:id="rId11"/>
    <p:sldId id="271" r:id="rId12"/>
    <p:sldId id="262" r:id="rId13"/>
    <p:sldId id="272" r:id="rId14"/>
    <p:sldId id="263" r:id="rId15"/>
    <p:sldId id="273" r:id="rId16"/>
    <p:sldId id="264" r:id="rId17"/>
    <p:sldId id="274" r:id="rId18"/>
    <p:sldId id="265" r:id="rId19"/>
    <p:sldId id="275" r:id="rId20"/>
    <p:sldId id="266" r:id="rId21"/>
    <p:sldId id="276" r:id="rId2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redný štýl 4 - zvýrazneni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redný štý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Stredný štýl 4 - zvýrazneni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Stredný štýl 4 - zvýrazneni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Stredný štýl 4 - zvýrazneni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Stredný štýl 4 - zvýrazneni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F866-260D-45CC-9A37-B7CAB3208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9C2B7B6-3179-4F28-BEA0-36E2E83DD0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6C31800-1ADD-4958-AE89-DD512590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1150D79-2AFC-44BF-91A4-D1452088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C67CA58-F613-4D24-BFDC-7823029B1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79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9C9A79-5732-4686-A131-BA4A32FD6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F92F7D-4C8B-48F8-881E-FF733FC1C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897EB3C-88C7-48A8-B1BB-CC1225294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23FD280-77F7-4937-8E15-2050C54E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BAB402D-5CD1-46C4-BBF3-6296C5B3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102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5613CB-7A37-41A9-8FB3-327B2237A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917589B-AA06-4ACB-A329-C61576B4E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1FABFBB-5AD8-49EE-B89C-1D541D2E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F5B2478-1AA9-40A8-953B-8725E1493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1A003C7-7A87-4E35-952F-98450133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663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ED472D-9C26-44A5-BB92-8F16AB4E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7E3A03E-368C-4AC5-A83B-2094B42EB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F806529-0433-4584-8568-376AA73273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50F766A-B938-4B03-BCCF-878A4C13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F723870-649B-4E31-8B8B-3DC984CF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93FC254-7600-4503-B18E-FBED60F05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260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B44F9B-39C6-4165-A45F-5A807DB3C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AD8693-C331-4207-90CF-86F447CCB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76D009F-4F86-4746-BCEC-C8FB737F8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88F2E67-890D-4860-85CF-B522DCC3C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9517ABB-1023-41E8-A06B-8A4E0027F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74FE09F-633A-4F16-88E9-BFE2DF5A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D054C3B6-AD34-4188-8A93-201043FB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11EB862-E373-48C0-9A27-96B888EE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6281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DA6AE6-4A51-4BFE-BC1E-474ADCEC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F146BAC-5C3D-47D8-9E9E-12C56E793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E2AD961-BA26-4DA6-9326-B87896BC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D631A6E-51AD-4FC6-8533-F8E7842B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85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C14DE61-0284-42A6-825C-7CE92297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57B63BE-89CB-40C7-809E-AE326C2B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4338CAF-ADCD-4429-B5E0-9B9FD9DC5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48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736618-0BF4-4D83-B20A-E33817B4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12072DA-C098-4BD2-842E-BBF16C764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D4A3272-7EC0-4EEE-A4BC-C1181B188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00A2DF4-E2A0-4254-BF22-E60E2FCA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D4CC6F8-FCAF-44E7-B5BD-3E1EE937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BDE3C68-8407-4936-B3B4-29AA0E6D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960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EB05E0-EF86-4794-A2E5-8EA767A5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B43A61B7-EF4F-4704-9B62-61DAF60D9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D0D6B41-74C4-4113-BA63-ECC4E3460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CBEF2A7-8004-4916-ACB8-74FF15E1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E8982FA-2945-4735-88AC-149BC113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4476A07-7B44-46DD-AB0D-3937D9DEB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335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6AD2A-10E5-40B1-8305-24E8768C8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5F68DDB7-EDCA-4799-A0F6-5E53F35FB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D0BC7D-6643-4B3D-8C4D-1BFDFE359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24036DD-2F13-40BF-8395-5FC5F1583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9D92E75-EB18-4007-A831-79F9CE8D8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164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B622FDC-39EA-40A6-B888-3695C02DE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9A98FC3-8DD2-4002-9B7F-2E50FFC83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70C0DF4-EDBC-4319-9DCB-52C3EABFF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1C3E8DC-B7BE-45D0-8FCA-11323900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CFF8B68-621F-4984-ACF4-E246FCE29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219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EE52090-3E88-4E92-905D-F7B9C5C2F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B415CB9-2BDC-46C3-AE54-630B2E644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DCEA32B-D810-4726-9830-342D5ACEA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D9259-8447-4D32-B70C-6B4742146AEE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F31B65-E59A-4AD3-8FB4-CAB8855A3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5AEBFBA-4679-4F24-AB36-85B9271B1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A6E86-32E3-4A8C-BA2C-85DB96C7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466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F7BC8B1-B69B-4B9D-BF58-D95199A8F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sk-SK" sz="6600" dirty="0"/>
              <a:t>Písmenková mriežka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41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586327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5301379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847933" y="5833084"/>
            <a:ext cx="2496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rozlúčka</a:t>
            </a:r>
          </a:p>
        </p:txBody>
      </p:sp>
    </p:spTree>
    <p:extLst>
      <p:ext uri="{BB962C8B-B14F-4D97-AF65-F5344CB8AC3E}">
        <p14:creationId xmlns:p14="http://schemas.microsoft.com/office/powerpoint/2010/main" val="305176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122891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5301379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986305" y="5833084"/>
            <a:ext cx="2219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pohreb</a:t>
            </a:r>
          </a:p>
        </p:txBody>
      </p:sp>
    </p:spTree>
    <p:extLst>
      <p:ext uri="{BB962C8B-B14F-4D97-AF65-F5344CB8AC3E}">
        <p14:creationId xmlns:p14="http://schemas.microsoft.com/office/powerpoint/2010/main" val="289473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359670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959470" y="5823658"/>
            <a:ext cx="2273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konflikt</a:t>
            </a:r>
          </a:p>
        </p:txBody>
      </p:sp>
    </p:spTree>
    <p:extLst>
      <p:ext uri="{BB962C8B-B14F-4D97-AF65-F5344CB8AC3E}">
        <p14:creationId xmlns:p14="http://schemas.microsoft.com/office/powerpoint/2010/main" val="369347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237431" y="5730240"/>
            <a:ext cx="1717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vojna</a:t>
            </a:r>
          </a:p>
        </p:txBody>
      </p:sp>
    </p:spTree>
    <p:extLst>
      <p:ext uri="{BB962C8B-B14F-4D97-AF65-F5344CB8AC3E}">
        <p14:creationId xmlns:p14="http://schemas.microsoft.com/office/powerpoint/2010/main" val="51162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656482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6240456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156879" y="5823657"/>
            <a:ext cx="3878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spoločenstvo</a:t>
            </a:r>
          </a:p>
        </p:txBody>
      </p:sp>
    </p:spTree>
    <p:extLst>
      <p:ext uri="{BB962C8B-B14F-4D97-AF65-F5344CB8AC3E}">
        <p14:creationId xmlns:p14="http://schemas.microsoft.com/office/powerpoint/2010/main" val="407594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6240456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183763" y="5823657"/>
            <a:ext cx="1824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cirkev</a:t>
            </a:r>
            <a:endParaRPr lang="sk-SK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974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996821"/>
              </p:ext>
            </p:extLst>
          </p:nvPr>
        </p:nvGraphicFramePr>
        <p:xfrm>
          <a:off x="0" y="0"/>
          <a:ext cx="12191998" cy="5730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74662391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100205859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024936" y="5804804"/>
            <a:ext cx="2142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domov</a:t>
            </a:r>
          </a:p>
        </p:txBody>
      </p:sp>
    </p:spTree>
    <p:extLst>
      <p:ext uri="{BB962C8B-B14F-4D97-AF65-F5344CB8AC3E}">
        <p14:creationId xmlns:p14="http://schemas.microsoft.com/office/powerpoint/2010/main" val="416920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1998" cy="5730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74662391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100205859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897530" y="5804804"/>
            <a:ext cx="2396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hniezdo</a:t>
            </a:r>
            <a:endParaRPr lang="sk-SK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1841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352329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304758" y="5635121"/>
            <a:ext cx="1582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jedlo</a:t>
            </a:r>
          </a:p>
        </p:txBody>
      </p:sp>
    </p:spTree>
    <p:extLst>
      <p:ext uri="{BB962C8B-B14F-4D97-AF65-F5344CB8AC3E}">
        <p14:creationId xmlns:p14="http://schemas.microsoft.com/office/powerpoint/2010/main" val="2690903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084344" y="5730240"/>
            <a:ext cx="2023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pokrm</a:t>
            </a:r>
          </a:p>
        </p:txBody>
      </p:sp>
    </p:spTree>
    <p:extLst>
      <p:ext uri="{BB962C8B-B14F-4D97-AF65-F5344CB8AC3E}">
        <p14:creationId xmlns:p14="http://schemas.microsoft.com/office/powerpoint/2010/main" val="3805967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337219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614186" y="5635121"/>
            <a:ext cx="2963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myšlienka</a:t>
            </a:r>
          </a:p>
        </p:txBody>
      </p:sp>
    </p:spTree>
    <p:extLst>
      <p:ext uri="{BB962C8B-B14F-4D97-AF65-F5344CB8AC3E}">
        <p14:creationId xmlns:p14="http://schemas.microsoft.com/office/powerpoint/2010/main" val="379586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126022" y="5730240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nápad</a:t>
            </a:r>
            <a:endParaRPr lang="sk-SK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7602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13406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52791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088257" y="5635121"/>
            <a:ext cx="2015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ovocie</a:t>
            </a:r>
          </a:p>
        </p:txBody>
      </p:sp>
    </p:spTree>
    <p:extLst>
      <p:ext uri="{BB962C8B-B14F-4D97-AF65-F5344CB8AC3E}">
        <p14:creationId xmlns:p14="http://schemas.microsoft.com/office/powerpoint/2010/main" val="2401840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952791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165745" y="5730240"/>
            <a:ext cx="1860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jablko</a:t>
            </a:r>
            <a:endParaRPr lang="sk-SK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420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5388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616495" y="5635121"/>
            <a:ext cx="2959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športovec</a:t>
            </a:r>
          </a:p>
        </p:txBody>
      </p:sp>
    </p:spTree>
    <p:extLst>
      <p:ext uri="{BB962C8B-B14F-4D97-AF65-F5344CB8AC3E}">
        <p14:creationId xmlns:p14="http://schemas.microsoft.com/office/powerpoint/2010/main" val="3940783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358714" y="5842510"/>
            <a:ext cx="1474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atlét</a:t>
            </a:r>
            <a:endParaRPr lang="sk-SK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0454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011484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945078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127659" y="5635121"/>
            <a:ext cx="1936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mesto</a:t>
            </a:r>
          </a:p>
        </p:txBody>
      </p:sp>
    </p:spTree>
    <p:extLst>
      <p:ext uri="{BB962C8B-B14F-4D97-AF65-F5344CB8AC3E}">
        <p14:creationId xmlns:p14="http://schemas.microsoft.com/office/powerpoint/2010/main" val="1422179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676780"/>
              </p:ext>
            </p:extLst>
          </p:nvPr>
        </p:nvGraphicFramePr>
        <p:xfrm>
          <a:off x="0" y="0"/>
          <a:ext cx="12192000" cy="57302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945078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5255866" y="5730240"/>
            <a:ext cx="1680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Žilina</a:t>
            </a:r>
          </a:p>
        </p:txBody>
      </p:sp>
    </p:spTree>
    <p:extLst>
      <p:ext uri="{BB962C8B-B14F-4D97-AF65-F5344CB8AC3E}">
        <p14:creationId xmlns:p14="http://schemas.microsoft.com/office/powerpoint/2010/main" val="2494179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108305"/>
              </p:ext>
            </p:extLst>
          </p:nvPr>
        </p:nvGraphicFramePr>
        <p:xfrm>
          <a:off x="0" y="0"/>
          <a:ext cx="12191998" cy="5730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455959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365192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939274" y="5635121"/>
            <a:ext cx="23134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umenie</a:t>
            </a:r>
          </a:p>
        </p:txBody>
      </p:sp>
    </p:spTree>
    <p:extLst>
      <p:ext uri="{BB962C8B-B14F-4D97-AF65-F5344CB8AC3E}">
        <p14:creationId xmlns:p14="http://schemas.microsoft.com/office/powerpoint/2010/main" val="3067834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4">
            <a:extLst>
              <a:ext uri="{FF2B5EF4-FFF2-40B4-BE49-F238E27FC236}">
                <a16:creationId xmlns:a16="http://schemas.microsoft.com/office/drawing/2014/main" id="{DAA5C118-665E-4C61-8C82-FAEBE437B2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1998" cy="5730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7294894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455959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365192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10352366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9300422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7113739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601029186"/>
                    </a:ext>
                  </a:extLst>
                </a:gridCol>
              </a:tblGrid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2872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80009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597147"/>
                  </a:ext>
                </a:extLst>
              </a:tr>
              <a:tr h="1362173"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8800" b="1" dirty="0"/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856118"/>
                  </a:ext>
                </a:extLst>
              </a:tr>
            </a:tbl>
          </a:graphicData>
        </a:graphic>
      </p:graphicFrame>
      <p:sp>
        <p:nvSpPr>
          <p:cNvPr id="5" name="Obdĺžnik 4">
            <a:extLst>
              <a:ext uri="{FF2B5EF4-FFF2-40B4-BE49-F238E27FC236}">
                <a16:creationId xmlns:a16="http://schemas.microsoft.com/office/drawing/2014/main" id="{8866C513-9A90-4C80-8F5E-C1E93C1519D1}"/>
              </a:ext>
            </a:extLst>
          </p:cNvPr>
          <p:cNvSpPr/>
          <p:nvPr/>
        </p:nvSpPr>
        <p:spPr>
          <a:xfrm>
            <a:off x="4981206" y="5730240"/>
            <a:ext cx="2229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divadlo</a:t>
            </a:r>
          </a:p>
        </p:txBody>
      </p:sp>
    </p:spTree>
    <p:extLst>
      <p:ext uri="{BB962C8B-B14F-4D97-AF65-F5344CB8AC3E}">
        <p14:creationId xmlns:p14="http://schemas.microsoft.com/office/powerpoint/2010/main" val="373700674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486</Words>
  <Application>Microsoft Office PowerPoint</Application>
  <PresentationFormat>Širokouhlá</PresentationFormat>
  <Paragraphs>485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Motív Office</vt:lpstr>
      <vt:lpstr>Písmenková mriežka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8</cp:revision>
  <dcterms:created xsi:type="dcterms:W3CDTF">2020-11-25T15:44:52Z</dcterms:created>
  <dcterms:modified xsi:type="dcterms:W3CDTF">2020-11-25T23:26:40Z</dcterms:modified>
</cp:coreProperties>
</file>