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2131E7-D57C-45AC-8297-4E12771643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FADC1CC-E152-4FB1-BBEA-E9F35554D9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135144D-1794-4D3B-A00F-4A833B1CE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5E0FE-2EA6-4E63-9C3D-90640E042E41}" type="datetimeFigureOut">
              <a:rPr lang="sk-SK" smtClean="0"/>
              <a:t>11.11.2020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405CE98-9571-4404-8BE4-DC48CD000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B911D31-26A7-459C-B443-7CBD012E4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8778-C68A-4CED-AAD4-2428706E4F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346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5C255E-566C-4266-B446-56913B255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CAAD70E-8E2E-4463-985B-71035D162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594E906-6C06-4D85-B7A6-E13473E57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5E0FE-2EA6-4E63-9C3D-90640E042E41}" type="datetimeFigureOut">
              <a:rPr lang="sk-SK" smtClean="0"/>
              <a:t>11.11.2020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2D8CFD3-351D-438A-9A4D-F13E01110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9F928EF-47F3-4E3D-80F9-F78315D3F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8778-C68A-4CED-AAD4-2428706E4F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6582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BA284D-5688-45F2-82C3-00AB04728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7BFC097-7387-4233-8632-D03EBEC66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93CA8FF-C3AE-46E3-BDBF-BB739923A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5E0FE-2EA6-4E63-9C3D-90640E042E41}" type="datetimeFigureOut">
              <a:rPr lang="sk-SK" smtClean="0"/>
              <a:t>11.11.2020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A6B306A-7391-4321-9FA8-0346BC735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E047EB5-45D2-4872-AF7A-3F257A991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8778-C68A-4CED-AAD4-2428706E4F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09281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600653-5EFA-4C8A-BBD5-C57B8B5DE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81DB520-D08D-4E27-A1BF-16D2EF474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DA0C0309-9727-400A-99F5-CC4B23D9F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EA86A2AF-2E42-4D2D-8E44-85A7FDAD6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5E0FE-2EA6-4E63-9C3D-90640E042E41}" type="datetimeFigureOut">
              <a:rPr lang="sk-SK" smtClean="0"/>
              <a:t>11.11.2020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A59A98CF-5701-4462-B29A-46B18C0BD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F1B78374-5E07-4550-9294-B962BC658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8778-C68A-4CED-AAD4-2428706E4F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75420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9CDBEE-3903-4018-93DA-2096CAF7B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A2B9AF6-C3C0-45ED-B955-B48BEA85E5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0BEE9780-0507-400C-AB44-5D533F9C16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BE13733-937E-4610-943D-DC9530EF2C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34C7B12D-D480-4B73-8F1D-5AE38BA8B3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EB763987-79FD-4F6D-8191-86227D83B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5E0FE-2EA6-4E63-9C3D-90640E042E41}" type="datetimeFigureOut">
              <a:rPr lang="sk-SK" smtClean="0"/>
              <a:t>11.11.2020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8F148522-7E23-40E6-9FAE-3E1F819B6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D64D42C9-F8C2-4360-A31A-DB72FA3D8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8778-C68A-4CED-AAD4-2428706E4F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96755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D15DA2-09EB-45C7-BDD9-EBF250ABD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BC8D14C9-9303-4A22-AF00-868F29261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5E0FE-2EA6-4E63-9C3D-90640E042E41}" type="datetimeFigureOut">
              <a:rPr lang="sk-SK" smtClean="0"/>
              <a:t>11.11.2020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D7CE693B-6ABB-424A-8AD9-356F2C7F6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C4DE5AA0-E899-44B7-B72A-7BF26C904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8778-C68A-4CED-AAD4-2428706E4F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88751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CD8CB53F-C639-4DF4-BEDA-4C90DBA1E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5E0FE-2EA6-4E63-9C3D-90640E042E41}" type="datetimeFigureOut">
              <a:rPr lang="sk-SK" smtClean="0"/>
              <a:t>11.11.2020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D1648D37-6ED4-45A9-9C0E-B58490F3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BA6AF36C-1572-40A1-B012-A5C13B722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8778-C68A-4CED-AAD4-2428706E4F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85511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E9DA8A-E48E-430E-AC8E-57D16DFBF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3CCD448-A35F-41D6-B6D5-1BAE3A584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87F76830-4912-4D95-A936-218AF730AA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8E534D5D-63DD-46F4-8A33-7E2E66CD7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5E0FE-2EA6-4E63-9C3D-90640E042E41}" type="datetimeFigureOut">
              <a:rPr lang="sk-SK" smtClean="0"/>
              <a:t>11.11.2020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1528EC8C-110D-41EF-88D3-00A122863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678A25BB-3BF5-46DA-B9C9-82B3EE939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8778-C68A-4CED-AAD4-2428706E4F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525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25CCCA-041D-47C4-B33F-89A57089E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E5C37CFC-32C9-481D-8356-02D79B9929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43E10C6-F5B9-4D43-BDE8-F5084B0F2C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9E703743-1E95-46F8-9989-9DF8B7CE2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5E0FE-2EA6-4E63-9C3D-90640E042E41}" type="datetimeFigureOut">
              <a:rPr lang="sk-SK" smtClean="0"/>
              <a:t>11.11.2020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B6B1181-202E-4B44-80E2-553A5C0C1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5B65CF1-3CD6-4CE4-815E-9065D0C05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8778-C68A-4CED-AAD4-2428706E4F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0387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8B22C8-4D39-49E9-B198-A54E5E0D7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4A475137-663B-4BAC-8EE3-ECEF8F56B3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9D96DA5-FA2E-47D0-97C2-6A7341396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5E0FE-2EA6-4E63-9C3D-90640E042E41}" type="datetimeFigureOut">
              <a:rPr lang="sk-SK" smtClean="0"/>
              <a:t>11.11.2020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A761884-2E25-4E8B-8523-97D73E5AC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880D960-5360-4AB4-B9B2-CB52D761D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8778-C68A-4CED-AAD4-2428706E4F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28133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9B2D6182-1FE9-4A76-A0EC-9DAE653CEC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92ED1D7C-FBCB-4550-97FD-8131B044B1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0FEE5B3-26B2-43F5-B92E-F4F30F4BA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5E0FE-2EA6-4E63-9C3D-90640E042E41}" type="datetimeFigureOut">
              <a:rPr lang="sk-SK" smtClean="0"/>
              <a:t>11.11.2020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1970597-B9D4-410F-9AEE-78C9EFB39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B7FF64E-9757-4871-A436-03E5546AC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08778-C68A-4CED-AAD4-2428706E4F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59715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23F3F32D-5F6F-4B8E-8965-DFDE12B5D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760B06C-7F2E-4C23-B758-866FD7375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00E0830-0A6F-40A9-B2B6-5EFF80F873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5E0FE-2EA6-4E63-9C3D-90640E042E41}" type="datetimeFigureOut">
              <a:rPr lang="sk-SK" smtClean="0"/>
              <a:t>11.11.2020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20B0550-A0FC-430D-AED1-1E832CEAAD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2F991B4-5750-4649-BC19-E4096AD2A0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B08778-C68A-4CED-AAD4-2428706E4F3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72708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sk-sk/@breakingpic?utm_content=attributionCopyText&amp;utm_medium=referral&amp;utm_source=pexels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exels.com/sk-sk/fotka/rezolucia-scrabble-skrebl-3237/?utm_content=attributionCopyText&amp;utm_medium=referral&amp;utm_source=pexels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2150AE-BFBF-41FC-B680-ACB193A7A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A37032A-2184-499F-91DD-A77723151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5829"/>
            <a:ext cx="12264272" cy="8178737"/>
          </a:xfrm>
        </p:spPr>
      </p:pic>
      <p:sp>
        <p:nvSpPr>
          <p:cNvPr id="12" name="BlokTextu 11">
            <a:extLst>
              <a:ext uri="{FF2B5EF4-FFF2-40B4-BE49-F238E27FC236}">
                <a16:creationId xmlns:a16="http://schemas.microsoft.com/office/drawing/2014/main" id="{5240ED27-3BF2-4AE8-9B64-DA9295B41BFE}"/>
              </a:ext>
            </a:extLst>
          </p:cNvPr>
          <p:cNvSpPr txBox="1"/>
          <p:nvPr/>
        </p:nvSpPr>
        <p:spPr>
          <a:xfrm rot="21154990">
            <a:off x="9057165" y="2784553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Á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BC57DDB1-7AFA-4B36-AF4A-77A25552D12A}"/>
              </a:ext>
            </a:extLst>
          </p:cNvPr>
          <p:cNvSpPr txBox="1"/>
          <p:nvPr/>
        </p:nvSpPr>
        <p:spPr>
          <a:xfrm rot="154060">
            <a:off x="7984505" y="274793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N</a:t>
            </a: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B8BCD142-C423-4A6F-8F89-CFFC961F8C35}"/>
              </a:ext>
            </a:extLst>
          </p:cNvPr>
          <p:cNvSpPr txBox="1"/>
          <p:nvPr/>
        </p:nvSpPr>
        <p:spPr>
          <a:xfrm rot="21311143">
            <a:off x="7017102" y="276259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E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D240DD6D-BC45-4F7A-B38B-CFD48EB0B971}"/>
              </a:ext>
            </a:extLst>
          </p:cNvPr>
          <p:cNvSpPr txBox="1"/>
          <p:nvPr/>
        </p:nvSpPr>
        <p:spPr>
          <a:xfrm rot="498931">
            <a:off x="5920460" y="2735466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M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3014872C-CCCA-4C7D-9151-06BE6AD71300}"/>
              </a:ext>
            </a:extLst>
          </p:cNvPr>
          <p:cNvSpPr txBox="1"/>
          <p:nvPr/>
        </p:nvSpPr>
        <p:spPr>
          <a:xfrm rot="21389546">
            <a:off x="5007506" y="277187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S</a:t>
            </a: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F669FDEB-B115-4E47-B350-57E25E0CE75F}"/>
              </a:ext>
            </a:extLst>
          </p:cNvPr>
          <p:cNvSpPr txBox="1"/>
          <p:nvPr/>
        </p:nvSpPr>
        <p:spPr>
          <a:xfrm rot="188523">
            <a:off x="4104299" y="277949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Í</a:t>
            </a:r>
          </a:p>
        </p:txBody>
      </p:sp>
      <p:sp>
        <p:nvSpPr>
          <p:cNvPr id="24" name="BlokTextu 23">
            <a:extLst>
              <a:ext uri="{FF2B5EF4-FFF2-40B4-BE49-F238E27FC236}">
                <a16:creationId xmlns:a16="http://schemas.microsoft.com/office/drawing/2014/main" id="{67DF8FE5-EC28-4860-8A1C-8485C20A2DE1}"/>
              </a:ext>
            </a:extLst>
          </p:cNvPr>
          <p:cNvSpPr txBox="1"/>
          <p:nvPr/>
        </p:nvSpPr>
        <p:spPr>
          <a:xfrm rot="21200307">
            <a:off x="2948199" y="2781166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P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363FE9EB-057D-4CFB-A584-A02A6B9832F6}"/>
              </a:ext>
            </a:extLst>
          </p:cNvPr>
          <p:cNvSpPr txBox="1"/>
          <p:nvPr/>
        </p:nvSpPr>
        <p:spPr>
          <a:xfrm>
            <a:off x="546755" y="6268825"/>
            <a:ext cx="345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0" i="0" dirty="0">
                <a:solidFill>
                  <a:schemeClr val="bg2">
                    <a:lumMod val="90000"/>
                  </a:schemeClr>
                </a:solidFill>
                <a:effectLst/>
                <a:latin typeface="-apple-system"/>
              </a:rPr>
              <a:t>Autor fotky: </a:t>
            </a:r>
            <a:r>
              <a:rPr lang="sk-SK" b="1" i="0" u="none" strike="noStrike" dirty="0" err="1">
                <a:solidFill>
                  <a:schemeClr val="bg2">
                    <a:lumMod val="90000"/>
                  </a:schemeClr>
                </a:solidFill>
                <a:effectLst/>
                <a:latin typeface="-apple-syste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Breakingpic</a:t>
            </a:r>
            <a:r>
              <a:rPr lang="sk-SK" b="0" i="0" dirty="0">
                <a:solidFill>
                  <a:schemeClr val="bg2">
                    <a:lumMod val="90000"/>
                  </a:schemeClr>
                </a:solidFill>
                <a:effectLst/>
                <a:latin typeface="-apple-system"/>
              </a:rPr>
              <a:t> na </a:t>
            </a:r>
            <a:r>
              <a:rPr lang="sk-SK" b="1" i="0" u="none" strike="noStrike" dirty="0" err="1">
                <a:solidFill>
                  <a:schemeClr val="bg2">
                    <a:lumMod val="90000"/>
                  </a:schemeClr>
                </a:solidFill>
                <a:effectLst/>
                <a:latin typeface="-apple-syste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r>
              <a:rPr lang="sk-SK" dirty="0">
                <a:solidFill>
                  <a:schemeClr val="bg2">
                    <a:lumMod val="9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6955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2150AE-BFBF-41FC-B680-ACB193A7A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A37032A-2184-499F-91DD-A77723151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5829"/>
            <a:ext cx="12264272" cy="8178737"/>
          </a:xfr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86B012EF-46AA-4A77-ADE2-FBD38144F143}"/>
              </a:ext>
            </a:extLst>
          </p:cNvPr>
          <p:cNvSpPr txBox="1"/>
          <p:nvPr/>
        </p:nvSpPr>
        <p:spPr>
          <a:xfrm rot="20870675">
            <a:off x="831945" y="280676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Z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60628D92-FF95-43D3-8564-6986AFA166B6}"/>
              </a:ext>
            </a:extLst>
          </p:cNvPr>
          <p:cNvSpPr txBox="1"/>
          <p:nvPr/>
        </p:nvSpPr>
        <p:spPr>
          <a:xfrm>
            <a:off x="11129964" y="280676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Š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FA319415-0E4F-4021-80B0-A8AC22F5E563}"/>
              </a:ext>
            </a:extLst>
          </p:cNvPr>
          <p:cNvSpPr txBox="1"/>
          <p:nvPr/>
        </p:nvSpPr>
        <p:spPr>
          <a:xfrm rot="546541">
            <a:off x="10089822" y="276259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H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5240ED27-3BF2-4AE8-9B64-DA9295B41BFE}"/>
              </a:ext>
            </a:extLst>
          </p:cNvPr>
          <p:cNvSpPr txBox="1"/>
          <p:nvPr/>
        </p:nvSpPr>
        <p:spPr>
          <a:xfrm rot="21154990">
            <a:off x="9057543" y="2794766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T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BC57DDB1-7AFA-4B36-AF4A-77A25552D12A}"/>
              </a:ext>
            </a:extLst>
          </p:cNvPr>
          <p:cNvSpPr txBox="1"/>
          <p:nvPr/>
        </p:nvSpPr>
        <p:spPr>
          <a:xfrm rot="154060">
            <a:off x="7984505" y="274793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A</a:t>
            </a: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B8BCD142-C423-4A6F-8F89-CFFC961F8C35}"/>
              </a:ext>
            </a:extLst>
          </p:cNvPr>
          <p:cNvSpPr txBox="1"/>
          <p:nvPr/>
        </p:nvSpPr>
        <p:spPr>
          <a:xfrm rot="21311143">
            <a:off x="7038465" y="2782737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L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D240DD6D-BC45-4F7A-B38B-CFD48EB0B971}"/>
              </a:ext>
            </a:extLst>
          </p:cNvPr>
          <p:cNvSpPr txBox="1"/>
          <p:nvPr/>
        </p:nvSpPr>
        <p:spPr>
          <a:xfrm rot="498931">
            <a:off x="5984567" y="273679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R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3014872C-CCCA-4C7D-9151-06BE6AD71300}"/>
              </a:ext>
            </a:extLst>
          </p:cNvPr>
          <p:cNvSpPr txBox="1"/>
          <p:nvPr/>
        </p:nvSpPr>
        <p:spPr>
          <a:xfrm rot="21389546">
            <a:off x="4922430" y="276259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M</a:t>
            </a: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F669FDEB-B115-4E47-B350-57E25E0CE75F}"/>
              </a:ext>
            </a:extLst>
          </p:cNvPr>
          <p:cNvSpPr txBox="1"/>
          <p:nvPr/>
        </p:nvSpPr>
        <p:spPr>
          <a:xfrm rot="188523">
            <a:off x="4006987" y="2736793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Ť</a:t>
            </a:r>
          </a:p>
        </p:txBody>
      </p:sp>
      <p:sp>
        <p:nvSpPr>
          <p:cNvPr id="24" name="BlokTextu 23">
            <a:extLst>
              <a:ext uri="{FF2B5EF4-FFF2-40B4-BE49-F238E27FC236}">
                <a16:creationId xmlns:a16="http://schemas.microsoft.com/office/drawing/2014/main" id="{67DF8FE5-EC28-4860-8A1C-8485C20A2DE1}"/>
              </a:ext>
            </a:extLst>
          </p:cNvPr>
          <p:cNvSpPr txBox="1"/>
          <p:nvPr/>
        </p:nvSpPr>
        <p:spPr>
          <a:xfrm rot="21200307">
            <a:off x="2904748" y="278136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P</a:t>
            </a:r>
          </a:p>
        </p:txBody>
      </p:sp>
      <p:sp>
        <p:nvSpPr>
          <p:cNvPr id="26" name="BlokTextu 25">
            <a:extLst>
              <a:ext uri="{FF2B5EF4-FFF2-40B4-BE49-F238E27FC236}">
                <a16:creationId xmlns:a16="http://schemas.microsoft.com/office/drawing/2014/main" id="{9ED5B480-EA47-4D06-A5E6-395058BE9FB4}"/>
              </a:ext>
            </a:extLst>
          </p:cNvPr>
          <p:cNvSpPr txBox="1"/>
          <p:nvPr/>
        </p:nvSpPr>
        <p:spPr>
          <a:xfrm rot="172554">
            <a:off x="1965250" y="2712616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580152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2150AE-BFBF-41FC-B680-ACB193A7A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A37032A-2184-499F-91DD-A77723151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5829"/>
            <a:ext cx="12264272" cy="8178737"/>
          </a:xfr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86B012EF-46AA-4A77-ADE2-FBD38144F143}"/>
              </a:ext>
            </a:extLst>
          </p:cNvPr>
          <p:cNvSpPr txBox="1"/>
          <p:nvPr/>
        </p:nvSpPr>
        <p:spPr>
          <a:xfrm rot="20870675">
            <a:off x="777982" y="2809563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R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60628D92-FF95-43D3-8564-6986AFA166B6}"/>
              </a:ext>
            </a:extLst>
          </p:cNvPr>
          <p:cNvSpPr txBox="1"/>
          <p:nvPr/>
        </p:nvSpPr>
        <p:spPr>
          <a:xfrm>
            <a:off x="11129964" y="280676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A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FA319415-0E4F-4021-80B0-A8AC22F5E563}"/>
              </a:ext>
            </a:extLst>
          </p:cNvPr>
          <p:cNvSpPr txBox="1"/>
          <p:nvPr/>
        </p:nvSpPr>
        <p:spPr>
          <a:xfrm rot="546541">
            <a:off x="10110640" y="2797589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S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5240ED27-3BF2-4AE8-9B64-DA9295B41BFE}"/>
              </a:ext>
            </a:extLst>
          </p:cNvPr>
          <p:cNvSpPr txBox="1"/>
          <p:nvPr/>
        </p:nvSpPr>
        <p:spPr>
          <a:xfrm rot="21154990">
            <a:off x="9156144" y="275263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I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BC57DDB1-7AFA-4B36-AF4A-77A25552D12A}"/>
              </a:ext>
            </a:extLst>
          </p:cNvPr>
          <p:cNvSpPr txBox="1"/>
          <p:nvPr/>
        </p:nvSpPr>
        <p:spPr>
          <a:xfrm rot="154060">
            <a:off x="7984505" y="274793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D</a:t>
            </a: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B8BCD142-C423-4A6F-8F89-CFFC961F8C35}"/>
              </a:ext>
            </a:extLst>
          </p:cNvPr>
          <p:cNvSpPr txBox="1"/>
          <p:nvPr/>
        </p:nvSpPr>
        <p:spPr>
          <a:xfrm rot="21311143">
            <a:off x="7056683" y="2764660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L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D240DD6D-BC45-4F7A-B38B-CFD48EB0B971}"/>
              </a:ext>
            </a:extLst>
          </p:cNvPr>
          <p:cNvSpPr txBox="1"/>
          <p:nvPr/>
        </p:nvSpPr>
        <p:spPr>
          <a:xfrm rot="498931">
            <a:off x="5984567" y="273679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E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3014872C-CCCA-4C7D-9151-06BE6AD71300}"/>
              </a:ext>
            </a:extLst>
          </p:cNvPr>
          <p:cNvSpPr txBox="1"/>
          <p:nvPr/>
        </p:nvSpPr>
        <p:spPr>
          <a:xfrm rot="21389546">
            <a:off x="4994384" y="277187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H</a:t>
            </a: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F669FDEB-B115-4E47-B350-57E25E0CE75F}"/>
              </a:ext>
            </a:extLst>
          </p:cNvPr>
          <p:cNvSpPr txBox="1"/>
          <p:nvPr/>
        </p:nvSpPr>
        <p:spPr>
          <a:xfrm rot="188523">
            <a:off x="3974555" y="2739117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Ť</a:t>
            </a:r>
          </a:p>
        </p:txBody>
      </p:sp>
      <p:sp>
        <p:nvSpPr>
          <p:cNvPr id="24" name="BlokTextu 23">
            <a:extLst>
              <a:ext uri="{FF2B5EF4-FFF2-40B4-BE49-F238E27FC236}">
                <a16:creationId xmlns:a16="http://schemas.microsoft.com/office/drawing/2014/main" id="{67DF8FE5-EC28-4860-8A1C-8485C20A2DE1}"/>
              </a:ext>
            </a:extLst>
          </p:cNvPr>
          <p:cNvSpPr txBox="1"/>
          <p:nvPr/>
        </p:nvSpPr>
        <p:spPr>
          <a:xfrm rot="21200307">
            <a:off x="2870460" y="276259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N</a:t>
            </a:r>
          </a:p>
        </p:txBody>
      </p:sp>
      <p:sp>
        <p:nvSpPr>
          <p:cNvPr id="26" name="BlokTextu 25">
            <a:extLst>
              <a:ext uri="{FF2B5EF4-FFF2-40B4-BE49-F238E27FC236}">
                <a16:creationId xmlns:a16="http://schemas.microsoft.com/office/drawing/2014/main" id="{9ED5B480-EA47-4D06-A5E6-395058BE9FB4}"/>
              </a:ext>
            </a:extLst>
          </p:cNvPr>
          <p:cNvSpPr txBox="1"/>
          <p:nvPr/>
        </p:nvSpPr>
        <p:spPr>
          <a:xfrm rot="172554">
            <a:off x="1816054" y="2711263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3773564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2150AE-BFBF-41FC-B680-ACB193A7A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A37032A-2184-499F-91DD-A77723151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5829"/>
            <a:ext cx="12264272" cy="8178737"/>
          </a:xfr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86B012EF-46AA-4A77-ADE2-FBD38144F143}"/>
              </a:ext>
            </a:extLst>
          </p:cNvPr>
          <p:cNvSpPr txBox="1"/>
          <p:nvPr/>
        </p:nvSpPr>
        <p:spPr>
          <a:xfrm rot="20870675">
            <a:off x="777982" y="2862910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Ď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60628D92-FF95-43D3-8564-6986AFA166B6}"/>
              </a:ext>
            </a:extLst>
          </p:cNvPr>
          <p:cNvSpPr txBox="1"/>
          <p:nvPr/>
        </p:nvSpPr>
        <p:spPr>
          <a:xfrm>
            <a:off x="11129964" y="280676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T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FA319415-0E4F-4021-80B0-A8AC22F5E563}"/>
              </a:ext>
            </a:extLst>
          </p:cNvPr>
          <p:cNvSpPr txBox="1"/>
          <p:nvPr/>
        </p:nvSpPr>
        <p:spPr>
          <a:xfrm rot="546541">
            <a:off x="10141305" y="2806766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S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5240ED27-3BF2-4AE8-9B64-DA9295B41BFE}"/>
              </a:ext>
            </a:extLst>
          </p:cNvPr>
          <p:cNvSpPr txBox="1"/>
          <p:nvPr/>
        </p:nvSpPr>
        <p:spPr>
          <a:xfrm rot="21154990">
            <a:off x="9018392" y="2778357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A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BC57DDB1-7AFA-4B36-AF4A-77A25552D12A}"/>
              </a:ext>
            </a:extLst>
          </p:cNvPr>
          <p:cNvSpPr txBox="1"/>
          <p:nvPr/>
        </p:nvSpPr>
        <p:spPr>
          <a:xfrm rot="154060">
            <a:off x="7984505" y="274793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O</a:t>
            </a: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B8BCD142-C423-4A6F-8F89-CFFC961F8C35}"/>
              </a:ext>
            </a:extLst>
          </p:cNvPr>
          <p:cNvSpPr txBox="1"/>
          <p:nvPr/>
        </p:nvSpPr>
        <p:spPr>
          <a:xfrm rot="21311143">
            <a:off x="6983232" y="276545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Č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D240DD6D-BC45-4F7A-B38B-CFD48EB0B971}"/>
              </a:ext>
            </a:extLst>
          </p:cNvPr>
          <p:cNvSpPr txBox="1"/>
          <p:nvPr/>
        </p:nvSpPr>
        <p:spPr>
          <a:xfrm rot="498931">
            <a:off x="6050228" y="275529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J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3014872C-CCCA-4C7D-9151-06BE6AD71300}"/>
              </a:ext>
            </a:extLst>
          </p:cNvPr>
          <p:cNvSpPr txBox="1"/>
          <p:nvPr/>
        </p:nvSpPr>
        <p:spPr>
          <a:xfrm rot="21389546">
            <a:off x="4994384" y="277187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Y</a:t>
            </a: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F669FDEB-B115-4E47-B350-57E25E0CE75F}"/>
              </a:ext>
            </a:extLst>
          </p:cNvPr>
          <p:cNvSpPr txBox="1"/>
          <p:nvPr/>
        </p:nvSpPr>
        <p:spPr>
          <a:xfrm rot="188523">
            <a:off x="3977158" y="2711263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U</a:t>
            </a:r>
          </a:p>
        </p:txBody>
      </p:sp>
      <p:sp>
        <p:nvSpPr>
          <p:cNvPr id="24" name="BlokTextu 23">
            <a:extLst>
              <a:ext uri="{FF2B5EF4-FFF2-40B4-BE49-F238E27FC236}">
                <a16:creationId xmlns:a16="http://schemas.microsoft.com/office/drawing/2014/main" id="{67DF8FE5-EC28-4860-8A1C-8485C20A2DE1}"/>
              </a:ext>
            </a:extLst>
          </p:cNvPr>
          <p:cNvSpPr txBox="1"/>
          <p:nvPr/>
        </p:nvSpPr>
        <p:spPr>
          <a:xfrm rot="21200307">
            <a:off x="2909234" y="276259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R</a:t>
            </a:r>
          </a:p>
        </p:txBody>
      </p:sp>
      <p:sp>
        <p:nvSpPr>
          <p:cNvPr id="26" name="BlokTextu 25">
            <a:extLst>
              <a:ext uri="{FF2B5EF4-FFF2-40B4-BE49-F238E27FC236}">
                <a16:creationId xmlns:a16="http://schemas.microsoft.com/office/drawing/2014/main" id="{9ED5B480-EA47-4D06-A5E6-395058BE9FB4}"/>
              </a:ext>
            </a:extLst>
          </p:cNvPr>
          <p:cNvSpPr txBox="1"/>
          <p:nvPr/>
        </p:nvSpPr>
        <p:spPr>
          <a:xfrm rot="172554">
            <a:off x="1757663" y="2711263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1469022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2150AE-BFBF-41FC-B680-ACB193A7A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A37032A-2184-499F-91DD-A77723151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5829"/>
            <a:ext cx="12264272" cy="8178737"/>
          </a:xfr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86B012EF-46AA-4A77-ADE2-FBD38144F143}"/>
              </a:ext>
            </a:extLst>
          </p:cNvPr>
          <p:cNvSpPr txBox="1"/>
          <p:nvPr/>
        </p:nvSpPr>
        <p:spPr>
          <a:xfrm rot="20870675">
            <a:off x="784276" y="2809563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B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60628D92-FF95-43D3-8564-6986AFA166B6}"/>
              </a:ext>
            </a:extLst>
          </p:cNvPr>
          <p:cNvSpPr txBox="1"/>
          <p:nvPr/>
        </p:nvSpPr>
        <p:spPr>
          <a:xfrm>
            <a:off x="11129964" y="280676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U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FA319415-0E4F-4021-80B0-A8AC22F5E563}"/>
              </a:ext>
            </a:extLst>
          </p:cNvPr>
          <p:cNvSpPr txBox="1"/>
          <p:nvPr/>
        </p:nvSpPr>
        <p:spPr>
          <a:xfrm rot="546541">
            <a:off x="10037053" y="2762593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M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5240ED27-3BF2-4AE8-9B64-DA9295B41BFE}"/>
              </a:ext>
            </a:extLst>
          </p:cNvPr>
          <p:cNvSpPr txBox="1"/>
          <p:nvPr/>
        </p:nvSpPr>
        <p:spPr>
          <a:xfrm rot="21154990">
            <a:off x="9083928" y="2740710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P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BC57DDB1-7AFA-4B36-AF4A-77A25552D12A}"/>
              </a:ext>
            </a:extLst>
          </p:cNvPr>
          <p:cNvSpPr txBox="1"/>
          <p:nvPr/>
        </p:nvSpPr>
        <p:spPr>
          <a:xfrm rot="154060">
            <a:off x="7984505" y="274793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O</a:t>
            </a: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B8BCD142-C423-4A6F-8F89-CFFC961F8C35}"/>
              </a:ext>
            </a:extLst>
          </p:cNvPr>
          <p:cNvSpPr txBox="1"/>
          <p:nvPr/>
        </p:nvSpPr>
        <p:spPr>
          <a:xfrm rot="21311143">
            <a:off x="6983232" y="276545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L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D240DD6D-BC45-4F7A-B38B-CFD48EB0B971}"/>
              </a:ext>
            </a:extLst>
          </p:cNvPr>
          <p:cNvSpPr txBox="1"/>
          <p:nvPr/>
        </p:nvSpPr>
        <p:spPr>
          <a:xfrm rot="498931">
            <a:off x="5984567" y="273679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K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3014872C-CCCA-4C7D-9151-06BE6AD71300}"/>
              </a:ext>
            </a:extLst>
          </p:cNvPr>
          <p:cNvSpPr txBox="1"/>
          <p:nvPr/>
        </p:nvSpPr>
        <p:spPr>
          <a:xfrm rot="21389546">
            <a:off x="4994384" y="277187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E</a:t>
            </a: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F669FDEB-B115-4E47-B350-57E25E0CE75F}"/>
              </a:ext>
            </a:extLst>
          </p:cNvPr>
          <p:cNvSpPr txBox="1"/>
          <p:nvPr/>
        </p:nvSpPr>
        <p:spPr>
          <a:xfrm>
            <a:off x="3977158" y="2711263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V</a:t>
            </a:r>
          </a:p>
        </p:txBody>
      </p:sp>
      <p:sp>
        <p:nvSpPr>
          <p:cNvPr id="24" name="BlokTextu 23">
            <a:extLst>
              <a:ext uri="{FF2B5EF4-FFF2-40B4-BE49-F238E27FC236}">
                <a16:creationId xmlns:a16="http://schemas.microsoft.com/office/drawing/2014/main" id="{67DF8FE5-EC28-4860-8A1C-8485C20A2DE1}"/>
              </a:ext>
            </a:extLst>
          </p:cNvPr>
          <p:cNvSpPr txBox="1"/>
          <p:nvPr/>
        </p:nvSpPr>
        <p:spPr>
          <a:xfrm rot="21200307">
            <a:off x="2870460" y="276259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N</a:t>
            </a:r>
          </a:p>
        </p:txBody>
      </p:sp>
      <p:sp>
        <p:nvSpPr>
          <p:cNvPr id="26" name="BlokTextu 25">
            <a:extLst>
              <a:ext uri="{FF2B5EF4-FFF2-40B4-BE49-F238E27FC236}">
                <a16:creationId xmlns:a16="http://schemas.microsoft.com/office/drawing/2014/main" id="{9ED5B480-EA47-4D06-A5E6-395058BE9FB4}"/>
              </a:ext>
            </a:extLst>
          </p:cNvPr>
          <p:cNvSpPr txBox="1"/>
          <p:nvPr/>
        </p:nvSpPr>
        <p:spPr>
          <a:xfrm rot="172554">
            <a:off x="1861914" y="271126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44590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2150AE-BFBF-41FC-B680-ACB193A7A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A37032A-2184-499F-91DD-A77723151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5829"/>
            <a:ext cx="12264272" cy="8178737"/>
          </a:xfr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86B012EF-46AA-4A77-ADE2-FBD38144F143}"/>
              </a:ext>
            </a:extLst>
          </p:cNvPr>
          <p:cNvSpPr txBox="1"/>
          <p:nvPr/>
        </p:nvSpPr>
        <p:spPr>
          <a:xfrm rot="20870675">
            <a:off x="799986" y="2861980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V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60628D92-FF95-43D3-8564-6986AFA166B6}"/>
              </a:ext>
            </a:extLst>
          </p:cNvPr>
          <p:cNvSpPr txBox="1"/>
          <p:nvPr/>
        </p:nvSpPr>
        <p:spPr>
          <a:xfrm>
            <a:off x="11124491" y="2792726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L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FA319415-0E4F-4021-80B0-A8AC22F5E563}"/>
              </a:ext>
            </a:extLst>
          </p:cNvPr>
          <p:cNvSpPr txBox="1"/>
          <p:nvPr/>
        </p:nvSpPr>
        <p:spPr>
          <a:xfrm rot="546541">
            <a:off x="10116568" y="279759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Č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5240ED27-3BF2-4AE8-9B64-DA9295B41BFE}"/>
              </a:ext>
            </a:extLst>
          </p:cNvPr>
          <p:cNvSpPr txBox="1"/>
          <p:nvPr/>
        </p:nvSpPr>
        <p:spPr>
          <a:xfrm rot="21154990">
            <a:off x="9051693" y="278355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U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BC57DDB1-7AFA-4B36-AF4A-77A25552D12A}"/>
              </a:ext>
            </a:extLst>
          </p:cNvPr>
          <p:cNvSpPr txBox="1"/>
          <p:nvPr/>
        </p:nvSpPr>
        <p:spPr>
          <a:xfrm rot="154060">
            <a:off x="7984505" y="274793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R</a:t>
            </a: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B8BCD142-C423-4A6F-8F89-CFFC961F8C35}"/>
              </a:ext>
            </a:extLst>
          </p:cNvPr>
          <p:cNvSpPr txBox="1"/>
          <p:nvPr/>
        </p:nvSpPr>
        <p:spPr>
          <a:xfrm rot="21311143">
            <a:off x="6983232" y="276545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A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D240DD6D-BC45-4F7A-B38B-CFD48EB0B971}"/>
              </a:ext>
            </a:extLst>
          </p:cNvPr>
          <p:cNvSpPr txBox="1"/>
          <p:nvPr/>
        </p:nvSpPr>
        <p:spPr>
          <a:xfrm rot="498931">
            <a:off x="5984567" y="273679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E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3014872C-CCCA-4C7D-9151-06BE6AD71300}"/>
              </a:ext>
            </a:extLst>
          </p:cNvPr>
          <p:cNvSpPr txBox="1"/>
          <p:nvPr/>
        </p:nvSpPr>
        <p:spPr>
          <a:xfrm rot="21389546">
            <a:off x="4994384" y="277187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B</a:t>
            </a: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F669FDEB-B115-4E47-B350-57E25E0CE75F}"/>
              </a:ext>
            </a:extLst>
          </p:cNvPr>
          <p:cNvSpPr txBox="1"/>
          <p:nvPr/>
        </p:nvSpPr>
        <p:spPr>
          <a:xfrm rot="188523">
            <a:off x="3977158" y="2711263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N</a:t>
            </a:r>
          </a:p>
        </p:txBody>
      </p:sp>
      <p:sp>
        <p:nvSpPr>
          <p:cNvPr id="24" name="BlokTextu 23">
            <a:extLst>
              <a:ext uri="{FF2B5EF4-FFF2-40B4-BE49-F238E27FC236}">
                <a16:creationId xmlns:a16="http://schemas.microsoft.com/office/drawing/2014/main" id="{67DF8FE5-EC28-4860-8A1C-8485C20A2DE1}"/>
              </a:ext>
            </a:extLst>
          </p:cNvPr>
          <p:cNvSpPr txBox="1"/>
          <p:nvPr/>
        </p:nvSpPr>
        <p:spPr>
          <a:xfrm rot="21200307">
            <a:off x="2990547" y="2786937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I</a:t>
            </a:r>
          </a:p>
        </p:txBody>
      </p:sp>
      <p:sp>
        <p:nvSpPr>
          <p:cNvPr id="26" name="BlokTextu 25">
            <a:extLst>
              <a:ext uri="{FF2B5EF4-FFF2-40B4-BE49-F238E27FC236}">
                <a16:creationId xmlns:a16="http://schemas.microsoft.com/office/drawing/2014/main" id="{9ED5B480-EA47-4D06-A5E6-395058BE9FB4}"/>
              </a:ext>
            </a:extLst>
          </p:cNvPr>
          <p:cNvSpPr txBox="1"/>
          <p:nvPr/>
        </p:nvSpPr>
        <p:spPr>
          <a:xfrm rot="172554">
            <a:off x="1899959" y="273099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Š</a:t>
            </a:r>
          </a:p>
        </p:txBody>
      </p:sp>
    </p:spTree>
    <p:extLst>
      <p:ext uri="{BB962C8B-B14F-4D97-AF65-F5344CB8AC3E}">
        <p14:creationId xmlns:p14="http://schemas.microsoft.com/office/powerpoint/2010/main" val="509661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2150AE-BFBF-41FC-B680-ACB193A7A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A37032A-2184-499F-91DD-A77723151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5829"/>
            <a:ext cx="12264272" cy="8178737"/>
          </a:xfr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86B012EF-46AA-4A77-ADE2-FBD38144F143}"/>
              </a:ext>
            </a:extLst>
          </p:cNvPr>
          <p:cNvSpPr txBox="1"/>
          <p:nvPr/>
        </p:nvSpPr>
        <p:spPr>
          <a:xfrm rot="20870675">
            <a:off x="782424" y="277187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K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60628D92-FF95-43D3-8564-6986AFA166B6}"/>
              </a:ext>
            </a:extLst>
          </p:cNvPr>
          <p:cNvSpPr txBox="1"/>
          <p:nvPr/>
        </p:nvSpPr>
        <p:spPr>
          <a:xfrm>
            <a:off x="11129964" y="280676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R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FA319415-0E4F-4021-80B0-A8AC22F5E563}"/>
              </a:ext>
            </a:extLst>
          </p:cNvPr>
          <p:cNvSpPr txBox="1"/>
          <p:nvPr/>
        </p:nvSpPr>
        <p:spPr>
          <a:xfrm rot="546541">
            <a:off x="10089822" y="276259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H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5240ED27-3BF2-4AE8-9B64-DA9295B41BFE}"/>
              </a:ext>
            </a:extLst>
          </p:cNvPr>
          <p:cNvSpPr txBox="1"/>
          <p:nvPr/>
        </p:nvSpPr>
        <p:spPr>
          <a:xfrm rot="21154990">
            <a:off x="9156144" y="275263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I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BC57DDB1-7AFA-4B36-AF4A-77A25552D12A}"/>
              </a:ext>
            </a:extLst>
          </p:cNvPr>
          <p:cNvSpPr txBox="1"/>
          <p:nvPr/>
        </p:nvSpPr>
        <p:spPr>
          <a:xfrm rot="154060">
            <a:off x="7984505" y="274793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O</a:t>
            </a: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B8BCD142-C423-4A6F-8F89-CFFC961F8C35}"/>
              </a:ext>
            </a:extLst>
          </p:cNvPr>
          <p:cNvSpPr txBox="1"/>
          <p:nvPr/>
        </p:nvSpPr>
        <p:spPr>
          <a:xfrm rot="21311143">
            <a:off x="6983232" y="276545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C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D240DD6D-BC45-4F7A-B38B-CFD48EB0B971}"/>
              </a:ext>
            </a:extLst>
          </p:cNvPr>
          <p:cNvSpPr txBox="1"/>
          <p:nvPr/>
        </p:nvSpPr>
        <p:spPr>
          <a:xfrm rot="498931">
            <a:off x="5984567" y="273679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E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3014872C-CCCA-4C7D-9151-06BE6AD71300}"/>
              </a:ext>
            </a:extLst>
          </p:cNvPr>
          <p:cNvSpPr txBox="1"/>
          <p:nvPr/>
        </p:nvSpPr>
        <p:spPr>
          <a:xfrm rot="21389546">
            <a:off x="4994384" y="277187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Y</a:t>
            </a: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F669FDEB-B115-4E47-B350-57E25E0CE75F}"/>
              </a:ext>
            </a:extLst>
          </p:cNvPr>
          <p:cNvSpPr txBox="1"/>
          <p:nvPr/>
        </p:nvSpPr>
        <p:spPr>
          <a:xfrm rot="188523">
            <a:off x="3977158" y="2711263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T</a:t>
            </a:r>
          </a:p>
        </p:txBody>
      </p:sp>
      <p:sp>
        <p:nvSpPr>
          <p:cNvPr id="24" name="BlokTextu 23">
            <a:extLst>
              <a:ext uri="{FF2B5EF4-FFF2-40B4-BE49-F238E27FC236}">
                <a16:creationId xmlns:a16="http://schemas.microsoft.com/office/drawing/2014/main" id="{67DF8FE5-EC28-4860-8A1C-8485C20A2DE1}"/>
              </a:ext>
            </a:extLst>
          </p:cNvPr>
          <p:cNvSpPr txBox="1"/>
          <p:nvPr/>
        </p:nvSpPr>
        <p:spPr>
          <a:xfrm rot="21200307">
            <a:off x="2870460" y="276259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A</a:t>
            </a:r>
          </a:p>
        </p:txBody>
      </p:sp>
      <p:sp>
        <p:nvSpPr>
          <p:cNvPr id="26" name="BlokTextu 25">
            <a:extLst>
              <a:ext uri="{FF2B5EF4-FFF2-40B4-BE49-F238E27FC236}">
                <a16:creationId xmlns:a16="http://schemas.microsoft.com/office/drawing/2014/main" id="{9ED5B480-EA47-4D06-A5E6-395058BE9FB4}"/>
              </a:ext>
            </a:extLst>
          </p:cNvPr>
          <p:cNvSpPr txBox="1"/>
          <p:nvPr/>
        </p:nvSpPr>
        <p:spPr>
          <a:xfrm rot="172554">
            <a:off x="1861914" y="271126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857572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2150AE-BFBF-41FC-B680-ACB193A7A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A37032A-2184-499F-91DD-A77723151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5829"/>
            <a:ext cx="12264272" cy="8178737"/>
          </a:xfr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86B012EF-46AA-4A77-ADE2-FBD38144F143}"/>
              </a:ext>
            </a:extLst>
          </p:cNvPr>
          <p:cNvSpPr txBox="1"/>
          <p:nvPr/>
        </p:nvSpPr>
        <p:spPr>
          <a:xfrm rot="20870675">
            <a:off x="814663" y="280956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F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60628D92-FF95-43D3-8564-6986AFA166B6}"/>
              </a:ext>
            </a:extLst>
          </p:cNvPr>
          <p:cNvSpPr txBox="1"/>
          <p:nvPr/>
        </p:nvSpPr>
        <p:spPr>
          <a:xfrm>
            <a:off x="11129964" y="280676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K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FA319415-0E4F-4021-80B0-A8AC22F5E563}"/>
              </a:ext>
            </a:extLst>
          </p:cNvPr>
          <p:cNvSpPr txBox="1"/>
          <p:nvPr/>
        </p:nvSpPr>
        <p:spPr>
          <a:xfrm rot="546541">
            <a:off x="10141143" y="2797737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S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5240ED27-3BF2-4AE8-9B64-DA9295B41BFE}"/>
              </a:ext>
            </a:extLst>
          </p:cNvPr>
          <p:cNvSpPr txBox="1"/>
          <p:nvPr/>
        </p:nvSpPr>
        <p:spPr>
          <a:xfrm rot="21154990">
            <a:off x="9156144" y="275263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L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BC57DDB1-7AFA-4B36-AF4A-77A25552D12A}"/>
              </a:ext>
            </a:extLst>
          </p:cNvPr>
          <p:cNvSpPr txBox="1"/>
          <p:nvPr/>
        </p:nvSpPr>
        <p:spPr>
          <a:xfrm rot="154060">
            <a:off x="8060026" y="2752631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J</a:t>
            </a: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B8BCD142-C423-4A6F-8F89-CFFC961F8C35}"/>
              </a:ext>
            </a:extLst>
          </p:cNvPr>
          <p:cNvSpPr txBox="1"/>
          <p:nvPr/>
        </p:nvSpPr>
        <p:spPr>
          <a:xfrm rot="21311143">
            <a:off x="6983232" y="276545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E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D240DD6D-BC45-4F7A-B38B-CFD48EB0B971}"/>
              </a:ext>
            </a:extLst>
          </p:cNvPr>
          <p:cNvSpPr txBox="1"/>
          <p:nvPr/>
        </p:nvSpPr>
        <p:spPr>
          <a:xfrm rot="498931">
            <a:off x="5984567" y="273679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B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3014872C-CCCA-4C7D-9151-06BE6AD71300}"/>
              </a:ext>
            </a:extLst>
          </p:cNvPr>
          <p:cNvSpPr txBox="1"/>
          <p:nvPr/>
        </p:nvSpPr>
        <p:spPr>
          <a:xfrm rot="21389546">
            <a:off x="4994384" y="277187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A</a:t>
            </a: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F669FDEB-B115-4E47-B350-57E25E0CE75F}"/>
              </a:ext>
            </a:extLst>
          </p:cNvPr>
          <p:cNvSpPr txBox="1"/>
          <p:nvPr/>
        </p:nvSpPr>
        <p:spPr>
          <a:xfrm rot="188523">
            <a:off x="3977158" y="2711263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V</a:t>
            </a:r>
          </a:p>
        </p:txBody>
      </p:sp>
      <p:sp>
        <p:nvSpPr>
          <p:cNvPr id="24" name="BlokTextu 23">
            <a:extLst>
              <a:ext uri="{FF2B5EF4-FFF2-40B4-BE49-F238E27FC236}">
                <a16:creationId xmlns:a16="http://schemas.microsoft.com/office/drawing/2014/main" id="{67DF8FE5-EC28-4860-8A1C-8485C20A2DE1}"/>
              </a:ext>
            </a:extLst>
          </p:cNvPr>
          <p:cNvSpPr txBox="1"/>
          <p:nvPr/>
        </p:nvSpPr>
        <p:spPr>
          <a:xfrm rot="21200307">
            <a:off x="2870460" y="276259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N</a:t>
            </a:r>
          </a:p>
        </p:txBody>
      </p:sp>
      <p:sp>
        <p:nvSpPr>
          <p:cNvPr id="26" name="BlokTextu 25">
            <a:extLst>
              <a:ext uri="{FF2B5EF4-FFF2-40B4-BE49-F238E27FC236}">
                <a16:creationId xmlns:a16="http://schemas.microsoft.com/office/drawing/2014/main" id="{9ED5B480-EA47-4D06-A5E6-395058BE9FB4}"/>
              </a:ext>
            </a:extLst>
          </p:cNvPr>
          <p:cNvSpPr txBox="1"/>
          <p:nvPr/>
        </p:nvSpPr>
        <p:spPr>
          <a:xfrm rot="172554">
            <a:off x="1824218" y="270343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467478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2150AE-BFBF-41FC-B680-ACB193A7A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A37032A-2184-499F-91DD-A77723151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5829"/>
            <a:ext cx="12264272" cy="8178737"/>
          </a:xfr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86B012EF-46AA-4A77-ADE2-FBD38144F143}"/>
              </a:ext>
            </a:extLst>
          </p:cNvPr>
          <p:cNvSpPr txBox="1"/>
          <p:nvPr/>
        </p:nvSpPr>
        <p:spPr>
          <a:xfrm rot="20870675">
            <a:off x="777982" y="2862910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G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60628D92-FF95-43D3-8564-6986AFA166B6}"/>
              </a:ext>
            </a:extLst>
          </p:cNvPr>
          <p:cNvSpPr txBox="1"/>
          <p:nvPr/>
        </p:nvSpPr>
        <p:spPr>
          <a:xfrm>
            <a:off x="11129964" y="280676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O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FA319415-0E4F-4021-80B0-A8AC22F5E563}"/>
              </a:ext>
            </a:extLst>
          </p:cNvPr>
          <p:cNvSpPr txBox="1"/>
          <p:nvPr/>
        </p:nvSpPr>
        <p:spPr>
          <a:xfrm rot="546541">
            <a:off x="10089822" y="276259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K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5240ED27-3BF2-4AE8-9B64-DA9295B41BFE}"/>
              </a:ext>
            </a:extLst>
          </p:cNvPr>
          <p:cNvSpPr txBox="1"/>
          <p:nvPr/>
        </p:nvSpPr>
        <p:spPr>
          <a:xfrm rot="21154990">
            <a:off x="9156144" y="275263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I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BC57DDB1-7AFA-4B36-AF4A-77A25552D12A}"/>
              </a:ext>
            </a:extLst>
          </p:cNvPr>
          <p:cNvSpPr txBox="1"/>
          <p:nvPr/>
        </p:nvSpPr>
        <p:spPr>
          <a:xfrm rot="154060">
            <a:off x="7984505" y="274793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D</a:t>
            </a: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B8BCD142-C423-4A6F-8F89-CFFC961F8C35}"/>
              </a:ext>
            </a:extLst>
          </p:cNvPr>
          <p:cNvSpPr txBox="1"/>
          <p:nvPr/>
        </p:nvSpPr>
        <p:spPr>
          <a:xfrm rot="21311143">
            <a:off x="6983232" y="276545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Z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D240DD6D-BC45-4F7A-B38B-CFD48EB0B971}"/>
              </a:ext>
            </a:extLst>
          </p:cNvPr>
          <p:cNvSpPr txBox="1"/>
          <p:nvPr/>
        </p:nvSpPr>
        <p:spPr>
          <a:xfrm rot="498931">
            <a:off x="5984567" y="273679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R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3014872C-CCCA-4C7D-9151-06BE6AD71300}"/>
              </a:ext>
            </a:extLst>
          </p:cNvPr>
          <p:cNvSpPr txBox="1"/>
          <p:nvPr/>
        </p:nvSpPr>
        <p:spPr>
          <a:xfrm rot="21389546">
            <a:off x="4994384" y="277187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A</a:t>
            </a: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F669FDEB-B115-4E47-B350-57E25E0CE75F}"/>
              </a:ext>
            </a:extLst>
          </p:cNvPr>
          <p:cNvSpPr txBox="1"/>
          <p:nvPr/>
        </p:nvSpPr>
        <p:spPr>
          <a:xfrm rot="188523">
            <a:off x="3977158" y="2711263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H</a:t>
            </a:r>
          </a:p>
        </p:txBody>
      </p:sp>
      <p:sp>
        <p:nvSpPr>
          <p:cNvPr id="24" name="BlokTextu 23">
            <a:extLst>
              <a:ext uri="{FF2B5EF4-FFF2-40B4-BE49-F238E27FC236}">
                <a16:creationId xmlns:a16="http://schemas.microsoft.com/office/drawing/2014/main" id="{67DF8FE5-EC28-4860-8A1C-8485C20A2DE1}"/>
              </a:ext>
            </a:extLst>
          </p:cNvPr>
          <p:cNvSpPr txBox="1"/>
          <p:nvPr/>
        </p:nvSpPr>
        <p:spPr>
          <a:xfrm rot="21200307">
            <a:off x="2937353" y="276259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P</a:t>
            </a:r>
          </a:p>
        </p:txBody>
      </p:sp>
      <p:sp>
        <p:nvSpPr>
          <p:cNvPr id="26" name="BlokTextu 25">
            <a:extLst>
              <a:ext uri="{FF2B5EF4-FFF2-40B4-BE49-F238E27FC236}">
                <a16:creationId xmlns:a16="http://schemas.microsoft.com/office/drawing/2014/main" id="{9ED5B480-EA47-4D06-A5E6-395058BE9FB4}"/>
              </a:ext>
            </a:extLst>
          </p:cNvPr>
          <p:cNvSpPr txBox="1"/>
          <p:nvPr/>
        </p:nvSpPr>
        <p:spPr>
          <a:xfrm rot="172554">
            <a:off x="1861914" y="271126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3032292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2150AE-BFBF-41FC-B680-ACB193A7A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A37032A-2184-499F-91DD-A77723151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5829"/>
            <a:ext cx="12264272" cy="8178737"/>
          </a:xfr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86B012EF-46AA-4A77-ADE2-FBD38144F143}"/>
              </a:ext>
            </a:extLst>
          </p:cNvPr>
          <p:cNvSpPr txBox="1"/>
          <p:nvPr/>
        </p:nvSpPr>
        <p:spPr>
          <a:xfrm rot="20870675">
            <a:off x="754355" y="2862909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U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60628D92-FF95-43D3-8564-6986AFA166B6}"/>
              </a:ext>
            </a:extLst>
          </p:cNvPr>
          <p:cNvSpPr txBox="1"/>
          <p:nvPr/>
        </p:nvSpPr>
        <p:spPr>
          <a:xfrm>
            <a:off x="11129964" y="280676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K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FA319415-0E4F-4021-80B0-A8AC22F5E563}"/>
              </a:ext>
            </a:extLst>
          </p:cNvPr>
          <p:cNvSpPr txBox="1"/>
          <p:nvPr/>
        </p:nvSpPr>
        <p:spPr>
          <a:xfrm rot="546541">
            <a:off x="10089822" y="276259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O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5240ED27-3BF2-4AE8-9B64-DA9295B41BFE}"/>
              </a:ext>
            </a:extLst>
          </p:cNvPr>
          <p:cNvSpPr txBox="1"/>
          <p:nvPr/>
        </p:nvSpPr>
        <p:spPr>
          <a:xfrm rot="21154990">
            <a:off x="9093661" y="2771873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E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BC57DDB1-7AFA-4B36-AF4A-77A25552D12A}"/>
              </a:ext>
            </a:extLst>
          </p:cNvPr>
          <p:cNvSpPr txBox="1"/>
          <p:nvPr/>
        </p:nvSpPr>
        <p:spPr>
          <a:xfrm rot="154060">
            <a:off x="8028786" y="275852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Z</a:t>
            </a: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B8BCD142-C423-4A6F-8F89-CFFC961F8C35}"/>
              </a:ext>
            </a:extLst>
          </p:cNvPr>
          <p:cNvSpPr txBox="1"/>
          <p:nvPr/>
        </p:nvSpPr>
        <p:spPr>
          <a:xfrm rot="21311143">
            <a:off x="6983232" y="276545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H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D240DD6D-BC45-4F7A-B38B-CFD48EB0B971}"/>
              </a:ext>
            </a:extLst>
          </p:cNvPr>
          <p:cNvSpPr txBox="1"/>
          <p:nvPr/>
        </p:nvSpPr>
        <p:spPr>
          <a:xfrm rot="498931">
            <a:off x="6071810" y="273546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I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3014872C-CCCA-4C7D-9151-06BE6AD71300}"/>
              </a:ext>
            </a:extLst>
          </p:cNvPr>
          <p:cNvSpPr txBox="1"/>
          <p:nvPr/>
        </p:nvSpPr>
        <p:spPr>
          <a:xfrm rot="21389546">
            <a:off x="4994384" y="277187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A</a:t>
            </a: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F669FDEB-B115-4E47-B350-57E25E0CE75F}"/>
              </a:ext>
            </a:extLst>
          </p:cNvPr>
          <p:cNvSpPr txBox="1"/>
          <p:nvPr/>
        </p:nvSpPr>
        <p:spPr>
          <a:xfrm rot="188523">
            <a:off x="3977158" y="2711263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C</a:t>
            </a:r>
          </a:p>
        </p:txBody>
      </p:sp>
      <p:sp>
        <p:nvSpPr>
          <p:cNvPr id="24" name="BlokTextu 23">
            <a:extLst>
              <a:ext uri="{FF2B5EF4-FFF2-40B4-BE49-F238E27FC236}">
                <a16:creationId xmlns:a16="http://schemas.microsoft.com/office/drawing/2014/main" id="{67DF8FE5-EC28-4860-8A1C-8485C20A2DE1}"/>
              </a:ext>
            </a:extLst>
          </p:cNvPr>
          <p:cNvSpPr txBox="1"/>
          <p:nvPr/>
        </p:nvSpPr>
        <p:spPr>
          <a:xfrm rot="21200307">
            <a:off x="2944406" y="276259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Y</a:t>
            </a:r>
          </a:p>
        </p:txBody>
      </p:sp>
      <p:sp>
        <p:nvSpPr>
          <p:cNvPr id="26" name="BlokTextu 25">
            <a:extLst>
              <a:ext uri="{FF2B5EF4-FFF2-40B4-BE49-F238E27FC236}">
                <a16:creationId xmlns:a16="http://schemas.microsoft.com/office/drawing/2014/main" id="{9ED5B480-EA47-4D06-A5E6-395058BE9FB4}"/>
              </a:ext>
            </a:extLst>
          </p:cNvPr>
          <p:cNvSpPr txBox="1"/>
          <p:nvPr/>
        </p:nvSpPr>
        <p:spPr>
          <a:xfrm rot="172554">
            <a:off x="1944994" y="273059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2810629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2150AE-BFBF-41FC-B680-ACB193A7A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A37032A-2184-499F-91DD-A77723151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5829"/>
            <a:ext cx="12264272" cy="8178737"/>
          </a:xfr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86B012EF-46AA-4A77-ADE2-FBD38144F143}"/>
              </a:ext>
            </a:extLst>
          </p:cNvPr>
          <p:cNvSpPr txBox="1"/>
          <p:nvPr/>
        </p:nvSpPr>
        <p:spPr>
          <a:xfrm rot="20870675">
            <a:off x="820022" y="285112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P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60628D92-FF95-43D3-8564-6986AFA166B6}"/>
              </a:ext>
            </a:extLst>
          </p:cNvPr>
          <p:cNvSpPr txBox="1"/>
          <p:nvPr/>
        </p:nvSpPr>
        <p:spPr>
          <a:xfrm>
            <a:off x="11129964" y="2806765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O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FA319415-0E4F-4021-80B0-A8AC22F5E563}"/>
              </a:ext>
            </a:extLst>
          </p:cNvPr>
          <p:cNvSpPr txBox="1"/>
          <p:nvPr/>
        </p:nvSpPr>
        <p:spPr>
          <a:xfrm rot="546541">
            <a:off x="10089822" y="2762592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E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5240ED27-3BF2-4AE8-9B64-DA9295B41BFE}"/>
              </a:ext>
            </a:extLst>
          </p:cNvPr>
          <p:cNvSpPr txBox="1"/>
          <p:nvPr/>
        </p:nvSpPr>
        <p:spPr>
          <a:xfrm rot="21154990">
            <a:off x="9051691" y="2791118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Ň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BC57DDB1-7AFA-4B36-AF4A-77A25552D12A}"/>
              </a:ext>
            </a:extLst>
          </p:cNvPr>
          <p:cNvSpPr txBox="1"/>
          <p:nvPr/>
        </p:nvSpPr>
        <p:spPr>
          <a:xfrm rot="154060">
            <a:off x="8062301" y="273679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S</a:t>
            </a: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B8BCD142-C423-4A6F-8F89-CFFC961F8C35}"/>
              </a:ext>
            </a:extLst>
          </p:cNvPr>
          <p:cNvSpPr txBox="1"/>
          <p:nvPr/>
        </p:nvSpPr>
        <p:spPr>
          <a:xfrm rot="21311143">
            <a:off x="7026904" y="2785873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Ž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D240DD6D-BC45-4F7A-B38B-CFD48EB0B971}"/>
              </a:ext>
            </a:extLst>
          </p:cNvPr>
          <p:cNvSpPr txBox="1"/>
          <p:nvPr/>
        </p:nvSpPr>
        <p:spPr>
          <a:xfrm rot="498931">
            <a:off x="5984567" y="273679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D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3014872C-CCCA-4C7D-9151-06BE6AD71300}"/>
              </a:ext>
            </a:extLst>
          </p:cNvPr>
          <p:cNvSpPr txBox="1"/>
          <p:nvPr/>
        </p:nvSpPr>
        <p:spPr>
          <a:xfrm rot="21389546">
            <a:off x="5023388" y="277187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Y</a:t>
            </a: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F669FDEB-B115-4E47-B350-57E25E0CE75F}"/>
              </a:ext>
            </a:extLst>
          </p:cNvPr>
          <p:cNvSpPr txBox="1"/>
          <p:nvPr/>
        </p:nvSpPr>
        <p:spPr>
          <a:xfrm rot="188523">
            <a:off x="3977158" y="2711263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T</a:t>
            </a:r>
          </a:p>
        </p:txBody>
      </p:sp>
      <p:sp>
        <p:nvSpPr>
          <p:cNvPr id="24" name="BlokTextu 23">
            <a:extLst>
              <a:ext uri="{FF2B5EF4-FFF2-40B4-BE49-F238E27FC236}">
                <a16:creationId xmlns:a16="http://schemas.microsoft.com/office/drawing/2014/main" id="{67DF8FE5-EC28-4860-8A1C-8485C20A2DE1}"/>
              </a:ext>
            </a:extLst>
          </p:cNvPr>
          <p:cNvSpPr txBox="1"/>
          <p:nvPr/>
        </p:nvSpPr>
        <p:spPr>
          <a:xfrm rot="21200307">
            <a:off x="2865099" y="2806766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M</a:t>
            </a:r>
          </a:p>
        </p:txBody>
      </p:sp>
      <p:sp>
        <p:nvSpPr>
          <p:cNvPr id="26" name="BlokTextu 25">
            <a:extLst>
              <a:ext uri="{FF2B5EF4-FFF2-40B4-BE49-F238E27FC236}">
                <a16:creationId xmlns:a16="http://schemas.microsoft.com/office/drawing/2014/main" id="{9ED5B480-EA47-4D06-A5E6-395058BE9FB4}"/>
              </a:ext>
            </a:extLst>
          </p:cNvPr>
          <p:cNvSpPr txBox="1"/>
          <p:nvPr/>
        </p:nvSpPr>
        <p:spPr>
          <a:xfrm rot="172554">
            <a:off x="1861914" y="2711264"/>
            <a:ext cx="631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478475195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123</Words>
  <Application>Microsoft Office PowerPoint</Application>
  <PresentationFormat>Širokouhlá</PresentationFormat>
  <Paragraphs>118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6" baseType="lpstr">
      <vt:lpstr>-apple-system</vt:lpstr>
      <vt:lpstr>Arial</vt:lpstr>
      <vt:lpstr>Calibri</vt:lpstr>
      <vt:lpstr>Calibri Light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Mirka Pavlusová</dc:creator>
  <cp:lastModifiedBy>Mirka Pavlusová</cp:lastModifiedBy>
  <cp:revision>6</cp:revision>
  <dcterms:created xsi:type="dcterms:W3CDTF">2020-11-11T16:46:15Z</dcterms:created>
  <dcterms:modified xsi:type="dcterms:W3CDTF">2020-11-11T17:26:04Z</dcterms:modified>
</cp:coreProperties>
</file>