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66" r:id="rId12"/>
    <p:sldId id="267" r:id="rId13"/>
    <p:sldId id="268" r:id="rId14"/>
    <p:sldId id="270" r:id="rId15"/>
    <p:sldId id="284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35"/>
    <p:restoredTop sz="95909"/>
  </p:normalViewPr>
  <p:slideViewPr>
    <p:cSldViewPr snapToGrid="0">
      <p:cViewPr varScale="1">
        <p:scale>
          <a:sx n="54" d="100"/>
          <a:sy n="54" d="100"/>
        </p:scale>
        <p:origin x="216" y="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3/16/23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3/16/23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3/16/23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3/16/23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3/16/23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3/16/23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3/16/23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3/16/23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3/16/23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3/16/23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3/16/23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9C169-12DA-DF42-98CB-539C4196A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451" y="683905"/>
            <a:ext cx="9966960" cy="3035808"/>
          </a:xfrm>
        </p:spPr>
        <p:txBody>
          <a:bodyPr/>
          <a:lstStyle/>
          <a:p>
            <a:r>
              <a:rPr lang="sk-SK" sz="7200" dirty="0"/>
              <a:t>Biblický mini “</a:t>
            </a:r>
            <a:r>
              <a:rPr lang="sk-SK" sz="7200" dirty="0" err="1"/>
              <a:t>pub“kvíz</a:t>
            </a:r>
            <a:endParaRPr lang="sk-SK" sz="72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48286E-EB05-DCE6-6F17-BF385AACD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184789"/>
            <a:ext cx="7891272" cy="1069848"/>
          </a:xfr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5550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484631"/>
            <a:ext cx="11092070" cy="4802985"/>
          </a:xfrm>
        </p:spPr>
        <p:txBody>
          <a:bodyPr>
            <a:norm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1. Do koľkých jazykov je v súčasnosti preložená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celá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Biblia? </a:t>
            </a:r>
            <a:r>
              <a:rPr lang="sk-SK" sz="3600" cap="none" dirty="0">
                <a:solidFill>
                  <a:schemeClr val="tx1"/>
                </a:solidFill>
                <a:latin typeface="Georgia" panose="02040502050405020303" pitchFamily="18" charset="0"/>
              </a:rPr>
              <a:t>(Stará aj Nová Zmluva) Tolerancia 50.</a:t>
            </a:r>
            <a:br>
              <a:rPr lang="sk-SK" sz="36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sk-SK" sz="3600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________________________________</a:t>
            </a:r>
            <a:endParaRPr lang="sk-SK" sz="3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9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7B01F7A9-C5A4-40AA-7C9C-0B167BFAB8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627" y="218661"/>
            <a:ext cx="12391628" cy="689983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64696"/>
          </a:xfrm>
        </p:spPr>
        <p:txBody>
          <a:bodyPr>
            <a:normAutofit fontScale="90000"/>
          </a:bodyPr>
          <a:lstStyle/>
          <a:p>
            <a:r>
              <a:rPr lang="sk-SK" sz="540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2. </a:t>
            </a:r>
            <a:r>
              <a:rPr lang="sk-SK" sz="4000" cap="none" dirty="0">
                <a:solidFill>
                  <a:schemeClr val="tx1"/>
                </a:solidFill>
                <a:latin typeface="Georgia" panose="02040502050405020303" pitchFamily="18" charset="0"/>
              </a:rPr>
              <a:t>Ú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ryvok z najstaršieho odpisu NZ, ktorý v súčasnosti máme k dispozícii sa </a:t>
            </a:r>
            <a:r>
              <a:rPr lang="sk-SK" sz="4000" cap="none" dirty="0" err="1">
                <a:solidFill>
                  <a:schemeClr val="tx1"/>
                </a:solidFill>
                <a:latin typeface="Georgia" panose="02040502050405020303" pitchFamily="18" charset="0"/>
              </a:rPr>
              <a:t>d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átuje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do prvej polovice druhého storočia</a:t>
            </a:r>
            <a:r>
              <a:rPr lang="sk-SK" sz="44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Z ktorej NZ knihy pochádza?</a:t>
            </a: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</a:t>
            </a:r>
            <a:r>
              <a:rPr lang="sk-SK" sz="44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a</a:t>
            </a:r>
            <a:r>
              <a:rPr lang="sk-SK" sz="320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)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Jánovo evanjelium 		c) Skutky apoštolov</a:t>
            </a:r>
            <a:b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b) Markovo evanjelium 	d) List Rimanom</a:t>
            </a: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endParaRPr lang="sk-SK" sz="40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2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63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11887200" cy="55245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3. Na aký strom vyliezol podľa Lukášovho evanjelia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Zacheus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, keď chcel vidieť Ježiša, ktorý prechádzal cez jeho mesto?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cap="none" dirty="0">
                <a:effectLst/>
                <a:latin typeface="Georgia" panose="02040502050405020303" pitchFamily="18" charset="0"/>
              </a:rPr>
            </a:br>
            <a:r>
              <a:rPr lang="sk-SK" sz="3600" b="0" cap="none" dirty="0">
                <a:effectLst/>
                <a:latin typeface="Georgia" panose="02040502050405020303" pitchFamily="18" charset="0"/>
              </a:rPr>
              <a:t>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40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sykomora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			c) figovník 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b) akácia 				d) datľovník</a:t>
            </a:r>
            <a:br>
              <a:rPr lang="sk-SK" sz="4000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endParaRPr lang="sk-SK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36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86211"/>
            <a:ext cx="10058400" cy="4424252"/>
          </a:xfrm>
        </p:spPr>
        <p:txBody>
          <a:bodyPr>
            <a:noAutofit/>
          </a:bodyPr>
          <a:lstStyle/>
          <a:p>
            <a: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4. Ktorý učeník je známy postojom “Kým neuvidím, neuverím? (Meno)</a:t>
            </a: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________________</a:t>
            </a:r>
            <a:endParaRPr lang="sk-SK" sz="44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68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5. V ktorom Pavlovom liste nájdeme verš: “Radujte sa v Pánovi vždycky! Opakujem, radujte sa!”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40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Kolosenským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			c) 1. Korintským 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b)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Filipským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			d)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Filemonovi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79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1058779"/>
            <a:ext cx="10745163" cy="5197642"/>
          </a:xfrm>
        </p:spPr>
        <p:txBody>
          <a:bodyPr>
            <a:noAutofit/>
          </a:bodyPr>
          <a:lstStyle/>
          <a:p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6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 Vymenuje 3 rôznych sudcov z knihy Sudcov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_______________________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71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7. Počas nasledujúcich 30 sekúnd si skúste zapamätať čo najviac z tohto verša. 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P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očas ďalšej minúty ho skúste celý zapísať.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cap="none" dirty="0">
                <a:effectLst/>
                <a:latin typeface="Georgia" panose="02040502050405020303" pitchFamily="18" charset="0"/>
              </a:rPr>
            </a:b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​​</a:t>
            </a:r>
            <a:r>
              <a:rPr lang="sk-SK" sz="3600" b="1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„</a:t>
            </a:r>
            <a:r>
              <a:rPr lang="sk-SK" sz="3600" b="1" i="1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Celé Písmo je Bohom vnuknuté a užitočné na učenie, karhanie, nápravu a výchovu v spravodlivosti.</a:t>
            </a:r>
            <a:r>
              <a:rPr lang="sk-SK" sz="3600" b="1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“ (2Tim 3:16)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60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7. Počas nasledujúcich 30 sekúnd si skúste zapamätať čo najviac z tohto verša. 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P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očas ďalšej minúty ho skúste celý zapísať.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cap="none" dirty="0">
                <a:effectLst/>
                <a:latin typeface="Georgia" panose="02040502050405020303" pitchFamily="18" charset="0"/>
              </a:rPr>
            </a:b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​</a:t>
            </a:r>
            <a:b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b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br>
              <a:rPr lang="sk-SK" sz="1200" b="0" dirty="0">
                <a:effectLst/>
              </a:rPr>
            </a:br>
            <a:br>
              <a:rPr lang="sk-SK" sz="1200" dirty="0"/>
            </a:b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21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8. Koľko žalmov nájdeme spolu v knihe Žalmov?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40			c) 150 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77 			d) 250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07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9. Pri koľkých knihách v Novej Zmluve pripisujeme autorstvo apoštolovi Jánovi?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2			c) 14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	b) 3 		d) 5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94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10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 Akému mestu bol Jonáš poslaný kázať (1) a do ktorého mesta chcel ujsť (2), aby sa tomu vyhol?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(1)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Taršíš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(2)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Úr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    		c) (1) </a:t>
            </a:r>
            <a:r>
              <a:rPr lang="sk-SK" sz="36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Úr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 (2) </a:t>
            </a:r>
            <a:r>
              <a:rPr lang="sk-SK" sz="36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Ninive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  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b) (1)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Ninive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(2)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Jafa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 		d) (1)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Ninive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(2)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Taršíš</a:t>
            </a:r>
            <a:endParaRPr lang="sk-SK" sz="36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809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11. Koľko ľudí podľa Sk2 uverilo a dalo sa pokrstiť po Petrovom prvom kázaní na 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Letnice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?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3000			c) 30 000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300 			d) 777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733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12. Prvý dochovaný slovenský preklad Biblie pochádza od 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kamaldulských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mníchov z Červeného Kláštora či Nitry. Z ktorého je storočia?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16.			c) 18.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17. 			d) 19.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23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algn="ctr"/>
            <a:r>
              <a:rPr lang="sk-SK" sz="8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VYHODNOTENIE</a:t>
            </a:r>
            <a:endParaRPr lang="sk-SK" sz="8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44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484631"/>
            <a:ext cx="11092070" cy="4802985"/>
          </a:xfrm>
        </p:spPr>
        <p:txBody>
          <a:bodyPr>
            <a:norm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1. Do koľkých jazykov je v súčasnosti preložená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celá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Biblia? </a:t>
            </a:r>
            <a:r>
              <a:rPr lang="sk-SK" sz="3600" cap="none" dirty="0">
                <a:solidFill>
                  <a:schemeClr val="tx1"/>
                </a:solidFill>
                <a:latin typeface="Georgia" panose="02040502050405020303" pitchFamily="18" charset="0"/>
              </a:rPr>
              <a:t>(Stará aj Nová Zmluva) </a:t>
            </a:r>
            <a:br>
              <a:rPr lang="sk-SK" sz="3600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sk-SK" sz="32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Tolerancia 50.</a:t>
            </a: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32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</a:t>
            </a:r>
            <a:r>
              <a:rPr lang="sk-SK" sz="6000" b="0" i="0" u="sng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_______</a:t>
            </a:r>
            <a:r>
              <a:rPr lang="sk-SK" sz="6000" b="0" i="0" u="sng" strike="noStrike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700</a:t>
            </a:r>
            <a:r>
              <a:rPr lang="sk-SK" sz="6000" b="0" i="0" u="sng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______</a:t>
            </a:r>
            <a:endParaRPr lang="sk-SK" sz="3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826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7B01F7A9-C5A4-40AA-7C9C-0B167BFAB8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627" y="218661"/>
            <a:ext cx="12391628" cy="689983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64696"/>
          </a:xfrm>
        </p:spPr>
        <p:txBody>
          <a:bodyPr>
            <a:normAutofit fontScale="90000"/>
          </a:bodyPr>
          <a:lstStyle/>
          <a:p>
            <a:r>
              <a:rPr lang="sk-SK" sz="54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2. </a:t>
            </a:r>
            <a:r>
              <a:rPr lang="sk-SK" sz="4000" cap="none" dirty="0">
                <a:solidFill>
                  <a:schemeClr val="tx1"/>
                </a:solidFill>
                <a:latin typeface="Georgia" panose="02040502050405020303" pitchFamily="18" charset="0"/>
              </a:rPr>
              <a:t>Ú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ryvok z najstaršieho odpisu NZ, ktorý v súčasnosti máme k dispozícii sa </a:t>
            </a:r>
            <a:r>
              <a:rPr lang="sk-SK" sz="4000" cap="none" dirty="0" err="1">
                <a:solidFill>
                  <a:schemeClr val="tx1"/>
                </a:solidFill>
                <a:latin typeface="Georgia" panose="02040502050405020303" pitchFamily="18" charset="0"/>
              </a:rPr>
              <a:t>d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átuje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do prvej polovice druhého storočia</a:t>
            </a:r>
            <a:r>
              <a:rPr lang="sk-SK" sz="44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.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Z ktorej NZ knihy pochádza?</a:t>
            </a: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32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</a:t>
            </a:r>
            <a:r>
              <a:rPr lang="sk-SK" sz="4900" b="1" cap="none" dirty="0">
                <a:solidFill>
                  <a:schemeClr val="tx1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a</a:t>
            </a:r>
            <a:r>
              <a:rPr lang="sk-SK" sz="3600" i="0" u="none" strike="noStrike" cap="none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) </a:t>
            </a:r>
            <a:r>
              <a:rPr lang="sk-SK" sz="4400" b="1" i="0" u="none" strike="noStrike" cap="none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Jánovo evanjelium </a:t>
            </a: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c) Skutky apoštolov</a:t>
            </a:r>
            <a:b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sk-SK" sz="4000" b="1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	b) Markovo evanjelium 	d) List Rimanom</a:t>
            </a: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1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endParaRPr lang="sk-SK" sz="40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773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63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11887200" cy="55245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3. Na aký strom vyliezol podľa Lukášovho evanjelia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Zacheus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, keď chcel vidieť Ježiša, ktorý prechádzal cez jeho mesto?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cap="none" dirty="0">
                <a:effectLst/>
                <a:latin typeface="Georgia" panose="02040502050405020303" pitchFamily="18" charset="0"/>
              </a:rPr>
            </a:br>
            <a:r>
              <a:rPr lang="sk-SK" sz="3600" b="0" cap="none" dirty="0">
                <a:effectLst/>
                <a:latin typeface="Georgia" panose="02040502050405020303" pitchFamily="18" charset="0"/>
              </a:rPr>
              <a:t>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40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sykomora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c) figovník  (</a:t>
            </a:r>
            <a:r>
              <a:rPr lang="sk-SK" sz="4000" cap="none" dirty="0" err="1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Lk</a:t>
            </a:r>
            <a:r>
              <a:rPr lang="sk-SK" sz="40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 19:4)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b) akácia 				d) datľovník</a:t>
            </a:r>
            <a:br>
              <a:rPr lang="sk-SK" sz="4000" b="0" i="0" u="none" strike="noStrik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endParaRPr lang="sk-SK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340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86211"/>
            <a:ext cx="10058400" cy="4424252"/>
          </a:xfrm>
        </p:spPr>
        <p:txBody>
          <a:bodyPr>
            <a:noAutofit/>
          </a:bodyPr>
          <a:lstStyle/>
          <a:p>
            <a: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4. Ktorý učeník je známy postojom “Kým neuvidím, neuverím? (Meno)</a:t>
            </a: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4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_____</a:t>
            </a:r>
            <a:r>
              <a:rPr lang="sk-SK" sz="4400" b="0" i="0" u="sng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Tomáš</a:t>
            </a:r>
            <a:r>
              <a:rPr lang="sk-SK" sz="4400" b="0" i="0" u="sng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____</a:t>
            </a:r>
            <a:endParaRPr lang="sk-SK" sz="4400" u="sng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8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5. V ktorom Pavlovom liste nájdeme verš: “Radujte sa v Pánovi vždycky! Opakujem, radujte sa!”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40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Kolosenským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			c) 1. Korintským 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b)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Filipským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 (4:4)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d) </a:t>
            </a:r>
            <a:r>
              <a:rPr lang="sk-SK" sz="40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Filemonovi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37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1058779"/>
            <a:ext cx="10745163" cy="5197642"/>
          </a:xfrm>
        </p:spPr>
        <p:txBody>
          <a:bodyPr>
            <a:noAutofit/>
          </a:bodyPr>
          <a:lstStyle/>
          <a:p>
            <a:pPr algn="ctr"/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6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 Vymenuje 3 rôznych sudcov z knihy Sudcov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Otníél,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Éhúd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Debora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 a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Bárák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Gideon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Jefte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Samson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Šamgar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Tola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Jaír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Ibcán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Élón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,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Ábdón</a:t>
            </a:r>
            <a:endParaRPr lang="sk-SK" sz="3600" cap="none" dirty="0">
              <a:highlight>
                <a:srgbClr val="FFFF00"/>
              </a:highligh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536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7. Počas nasledujúcich 30 sekúnd si skúste zapamätať čo najviac z tohto verša. </a:t>
            </a:r>
            <a:r>
              <a:rPr lang="sk-SK" sz="3600" cap="none" dirty="0">
                <a:solidFill>
                  <a:srgbClr val="000000"/>
                </a:solidFill>
                <a:latin typeface="Georgia" panose="02040502050405020303" pitchFamily="18" charset="0"/>
              </a:rPr>
              <a:t>P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očas ďalšej minúty ho skúste celý zapísať.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3600" b="0" cap="none" dirty="0">
                <a:effectLst/>
                <a:latin typeface="Georgia" panose="02040502050405020303" pitchFamily="18" charset="0"/>
              </a:rPr>
            </a:b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​​</a:t>
            </a:r>
            <a:r>
              <a:rPr lang="sk-SK" sz="3600" b="1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„</a:t>
            </a:r>
            <a:r>
              <a:rPr lang="sk-SK" sz="3600" b="1" i="1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Celé Písmo je Bohom vnuknuté a užitočné na učenie, karhanie, nápravu a výchovu v spravodlivosti.</a:t>
            </a:r>
            <a:r>
              <a:rPr lang="sk-SK" sz="3600" b="1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“ (2Tim 3:16)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3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8. Koľko žalmov nájdeme spolu v knihe Žalmov?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40			</a:t>
            </a:r>
            <a:r>
              <a:rPr lang="sk-SK" sz="40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c) 150 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77 			d) 250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041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9. Pri koľkých knihách v Novej Zmluve pripisujeme autorstvo apoštolovi Jánovi?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2			c) 14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3 		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d) 5 </a:t>
            </a:r>
            <a:r>
              <a:rPr lang="sk-SK" sz="32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(Ev., 3 listy, </a:t>
            </a:r>
            <a:r>
              <a:rPr lang="sk-SK" sz="32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Zj</a:t>
            </a:r>
            <a:r>
              <a:rPr lang="sk-SK" sz="32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)</a:t>
            </a:r>
            <a:endParaRPr lang="sk-SK" sz="3200" cap="none" dirty="0">
              <a:highlight>
                <a:srgbClr val="FFFF00"/>
              </a:highligh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9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10</a:t>
            </a: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. Akému mestu bol Jonáš poslaný kázať (1) a do ktorého mesta chcel ujsť (2), aby sa tomu vyhol?</a:t>
            </a:r>
            <a:br>
              <a:rPr lang="sk-SK" sz="1200" b="0" dirty="0">
                <a:effectLst/>
              </a:rPr>
            </a:br>
            <a:br>
              <a:rPr lang="sk-SK" sz="1200" dirty="0"/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28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</a:t>
            </a:r>
            <a:r>
              <a:rPr lang="sk-SK" sz="28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(1) </a:t>
            </a:r>
            <a:r>
              <a:rPr lang="sk-SK" sz="28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Taršíš</a:t>
            </a:r>
            <a:r>
              <a:rPr lang="sk-SK" sz="28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(2) </a:t>
            </a:r>
            <a:r>
              <a:rPr lang="sk-SK" sz="28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Úr</a:t>
            </a:r>
            <a:r>
              <a:rPr lang="sk-SK" sz="2800" cap="none" dirty="0">
                <a:solidFill>
                  <a:srgbClr val="000000"/>
                </a:solidFill>
                <a:latin typeface="Georgia" panose="02040502050405020303" pitchFamily="18" charset="0"/>
              </a:rPr>
              <a:t>    	c) (1) </a:t>
            </a:r>
            <a:r>
              <a:rPr lang="sk-SK" sz="28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Úr</a:t>
            </a:r>
            <a:r>
              <a:rPr lang="sk-SK" sz="2800" cap="none" dirty="0">
                <a:solidFill>
                  <a:srgbClr val="000000"/>
                </a:solidFill>
                <a:latin typeface="Georgia" panose="02040502050405020303" pitchFamily="18" charset="0"/>
              </a:rPr>
              <a:t> (2) </a:t>
            </a:r>
            <a:r>
              <a:rPr lang="sk-SK" sz="2800" cap="none" dirty="0" err="1">
                <a:solidFill>
                  <a:srgbClr val="000000"/>
                </a:solidFill>
                <a:latin typeface="Georgia" panose="02040502050405020303" pitchFamily="18" charset="0"/>
              </a:rPr>
              <a:t>Ninive</a:t>
            </a:r>
            <a:r>
              <a:rPr lang="sk-SK" sz="2800" cap="none" dirty="0">
                <a:solidFill>
                  <a:srgbClr val="000000"/>
                </a:solidFill>
                <a:latin typeface="Georgia" panose="02040502050405020303" pitchFamily="18" charset="0"/>
              </a:rPr>
              <a:t>  </a:t>
            </a:r>
            <a:b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28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b) (1) </a:t>
            </a:r>
            <a:r>
              <a:rPr lang="sk-SK" sz="28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Ninive</a:t>
            </a:r>
            <a:r>
              <a:rPr lang="sk-SK" sz="28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(2) </a:t>
            </a:r>
            <a:r>
              <a:rPr lang="sk-SK" sz="2800" b="0" i="0" u="none" strike="noStrike" cap="none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Jafa</a:t>
            </a:r>
            <a:r>
              <a:rPr lang="sk-SK" sz="28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 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d) (1)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Ninive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 (2) </a:t>
            </a:r>
            <a:r>
              <a:rPr lang="sk-SK" sz="3600" b="0" i="0" u="none" strike="noStrike" cap="none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Taršíš</a:t>
            </a:r>
            <a:r>
              <a:rPr lang="sk-SK" sz="36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  <a:t> (Jon1:2-3)</a:t>
            </a:r>
            <a:endParaRPr lang="sk-SK" sz="3600" cap="none" dirty="0">
              <a:highlight>
                <a:srgbClr val="FFFF00"/>
              </a:highligh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92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11. Koľko ľudí podľa Sk2 uverilo a dalo sa pokrstiť po Petrovom prvom kázaní na 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Letnice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?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</a:t>
            </a:r>
            <a:r>
              <a:rPr lang="sk-SK" sz="40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a) 3000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		c) 30 000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b) 300 			d) 777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6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54CE62C-1C22-786E-0731-C14E6B9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8500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21DC4F0-DEF7-2FF8-F135-F9680993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418" y="0"/>
            <a:ext cx="10745163" cy="5915755"/>
          </a:xfrm>
        </p:spPr>
        <p:txBody>
          <a:bodyPr>
            <a:noAutofit/>
          </a:bodyPr>
          <a:lstStyle/>
          <a:p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12. Prvý dochovaný slovenský preklad Biblie pochádza od </a:t>
            </a:r>
            <a:r>
              <a:rPr lang="sk-SK" sz="4000" b="0" i="0" u="none" strike="noStrike" cap="non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kamaldulských</a:t>
            </a:r>
            <a:r>
              <a:rPr lang="sk-SK" sz="4000" b="0" i="0" u="none" strike="noStrike" cap="non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mníchov z Červeného Kláštora či Nitry. Z ktorého je storočia?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sk-SK" sz="4000" cap="none" dirty="0">
                <a:solidFill>
                  <a:srgbClr val="000000"/>
                </a:solidFill>
                <a:latin typeface="Georgia" panose="02040502050405020303" pitchFamily="18" charset="0"/>
              </a:rPr>
              <a:t>a) 16.			</a:t>
            </a:r>
            <a:r>
              <a:rPr lang="sk-SK" sz="40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c) 18. </a:t>
            </a:r>
            <a:r>
              <a:rPr lang="sk-SK" sz="2800" cap="none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(prvá polovica)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</a:t>
            </a:r>
            <a:b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</a:br>
            <a:r>
              <a:rPr lang="sk-SK" sz="4000" b="0" i="0" u="none" strike="noStrike" cap="none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			b) 17. 			d) 19.</a:t>
            </a:r>
            <a:endParaRPr lang="sk-SK" sz="4000" cap="non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62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Typ dreva</Template>
  <TotalTime>1044</TotalTime>
  <Words>1163</Words>
  <Application>Microsoft Macintosh PowerPoint</Application>
  <PresentationFormat>Širokouhlá</PresentationFormat>
  <Paragraphs>27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4" baseType="lpstr">
      <vt:lpstr>Calibri</vt:lpstr>
      <vt:lpstr>Georgia</vt:lpstr>
      <vt:lpstr>Rockwell</vt:lpstr>
      <vt:lpstr>Rockwell Condensed</vt:lpstr>
      <vt:lpstr>Rockwell Extra Bold</vt:lpstr>
      <vt:lpstr>Wingdings</vt:lpstr>
      <vt:lpstr>Typ dreva</vt:lpstr>
      <vt:lpstr>Biblický mini “pub“kvíz</vt:lpstr>
      <vt:lpstr>1. Do koľkých jazykov je v súčasnosti preložená celá Biblia? (Stará aj Nová Zmluva) Tolerancia 50.       ________________________________</vt:lpstr>
      <vt:lpstr>2. Úryvok z najstaršieho odpisu NZ, ktorý v súčasnosti máme k dispozícii sa dátuje do prvej polovice druhého storočia. Z ktorej NZ knihy pochádza?     a) Jánovo evanjelium   c) Skutky apoštolov    b) Markovo evanjelium  d) List Rimanom  </vt:lpstr>
      <vt:lpstr>3. Na aký strom vyliezol podľa Lukášovho evanjelia Zacheus, keď chcel vidieť Ježiša, ktorý prechádzal cez jeho mesto?     a) sykomora   c) figovník     b) akácia     d) datľovník </vt:lpstr>
      <vt:lpstr>4. Ktorý učeník je známy postojom “Kým neuvidím, neuverím? (Meno)     ________________</vt:lpstr>
      <vt:lpstr>5. V ktorom Pavlovom liste nájdeme verš: “Radujte sa v Pánovi vždycky! Opakujem, radujte sa!”   a) Kolosenským   c) 1. Korintským    b) Filipským    d) Filemonovi</vt:lpstr>
      <vt:lpstr>6. Vymenuje 3 rôznych sudcov z knihy Sudcov       _______________________</vt:lpstr>
      <vt:lpstr>7. Počas nasledujúcich 30 sekúnd si skúste zapamätať čo najviac z tohto verša. Počas ďalšej minúty ho skúste celý zapísať.  ​​„Celé Písmo je Bohom vnuknuté a užitočné na učenie, karhanie, nápravu a výchovu v spravodlivosti.“ (2Tim 3:16)  </vt:lpstr>
      <vt:lpstr>7. Počas nasledujúcich 30 sekúnd si skúste zapamätať čo najviac z tohto verša. Počas ďalšej minúty ho skúste celý zapísať.  ​    </vt:lpstr>
      <vt:lpstr>8. Koľko žalmov nájdeme spolu v knihe Žalmov?         a) 40   c) 150       b) 77    d) 250</vt:lpstr>
      <vt:lpstr>9. Pri koľkých knihách v Novej Zmluve pripisujeme autorstvo apoštolovi Jánovi?         a) 2   c) 14       b) 3   d) 5</vt:lpstr>
      <vt:lpstr>10. Akému mestu bol Jonáš poslaný kázať (1) a do ktorého mesta chcel ujsť (2), aby sa tomu vyhol?    a) (1) Taršíš (2) Úr      c) (1) Úr (2) Ninive   b) (1) Ninive (2) Jafa    d) (1) Ninive (2) Taršíš</vt:lpstr>
      <vt:lpstr>11. Koľko ľudí podľa Sk2 uverilo a dalo sa pokrstiť po Petrovom prvom kázaní na Letnice?      a) 3000   c) 30 000      b) 300    d) 777</vt:lpstr>
      <vt:lpstr>12. Prvý dochovaný slovenský preklad Biblie pochádza od kamaldulských mníchov z Červeného Kláštora či Nitry. Z ktorého je storočia?      a) 16.   c) 18.      b) 17.    d) 19.</vt:lpstr>
      <vt:lpstr>VYHODNOTENIE</vt:lpstr>
      <vt:lpstr>1. Do koľkých jazykov je v súčasnosti preložená celá Biblia? (Stará aj Nová Zmluva)  Tolerancia 50.     _______700______</vt:lpstr>
      <vt:lpstr>2. Úryvok z najstaršieho odpisu NZ, ktorý v súčasnosti máme k dispozícii sa dátuje do prvej polovice druhého storočia. Z ktorej NZ knihy pochádza?      a) Jánovo evanjelium  c) Skutky apoštolov    b) Markovo evanjelium  d) List Rimanom  </vt:lpstr>
      <vt:lpstr>3. Na aký strom vyliezol podľa Lukášovho evanjelia Zacheus, keď chcel vidieť Ježiša, ktorý prechádzal cez jeho mesto?     a) sykomora   c) figovník  (Lk 19:4)    b) akácia     d) datľovník </vt:lpstr>
      <vt:lpstr>4. Ktorý učeník je známy postojom “Kým neuvidím, neuverím? (Meno)     _____Tomáš____</vt:lpstr>
      <vt:lpstr>5. V ktorom Pavlovom liste nájdeme verš: “Radujte sa v Pánovi vždycky! Opakujem, radujte sa!”   a) Kolosenským   c) 1. Korintským    b) Filipským (4:4)   d) Filemonovi</vt:lpstr>
      <vt:lpstr>6. Vymenuje 3 rôznych sudcov z knihy Sudcov     Otníél, Éhúd, Debora a Bárák, Gideon, Jefte, Samson, Šamgar, Tola, Jaír, Ibcán, Élón, Ábdón</vt:lpstr>
      <vt:lpstr>7. Počas nasledujúcich 30 sekúnd si skúste zapamätať čo najviac z tohto verša. Počas ďalšej minúty ho skúste celý zapísať.  ​​„Celé Písmo je Bohom vnuknuté a užitočné na učenie, karhanie, nápravu a výchovu v spravodlivosti.“ (2Tim 3:16)  </vt:lpstr>
      <vt:lpstr>8. Koľko žalmov nájdeme spolu v knihe Žalmov?        a) 40   c) 150       b) 77    d) 250</vt:lpstr>
      <vt:lpstr>9. Pri koľkých knihách v Novej Zmluve pripisujeme autorstvo apoštolovi Jánovi?        a) 2   c) 14      b) 3   d) 5 (Ev., 3 listy, Zj)</vt:lpstr>
      <vt:lpstr>10. Akému mestu bol Jonáš poslaný kázať (1) a do ktorého mesta chcel ujsť (2), aby sa tomu vyhol?    a) (1) Taršíš (2) Úr     c) (1) Úr (2) Ninive   b) (1) Ninive (2) Jafa   d) (1) Ninive (2) Taršíš (Jon1:2-3)</vt:lpstr>
      <vt:lpstr>11. Koľko ľudí podľa Sk2 uverilo a dalo sa pokrstiť po Petrovom prvom kázaní na Letnice?     a) 3000   c) 30 000     b) 300    d) 777</vt:lpstr>
      <vt:lpstr>12. Prvý dochovaný slovenský preklad Biblie pochádza od kamaldulských mníchov z Červeného Kláštora či Nitry. Z ktorého je storočia?      a) 16.   c) 18. (prvá polovica)      b) 17.    d) 19.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Biblický mini “pub“kvíz</dc:title>
  <dc:creator>Microsoft Office User</dc:creator>
  <cp:lastModifiedBy>Microsoft Office User</cp:lastModifiedBy>
  <cp:revision>5</cp:revision>
  <dcterms:created xsi:type="dcterms:W3CDTF">2023-03-16T16:42:30Z</dcterms:created>
  <dcterms:modified xsi:type="dcterms:W3CDTF">2023-03-17T10:07:09Z</dcterms:modified>
</cp:coreProperties>
</file>