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7"/>
  </p:notesMasterIdLst>
  <p:sldIdLst>
    <p:sldId id="257" r:id="rId3"/>
    <p:sldId id="258" r:id="rId4"/>
    <p:sldId id="259" r:id="rId5"/>
    <p:sldId id="260" r:id="rId6"/>
    <p:sldId id="261" r:id="rId7"/>
    <p:sldId id="265" r:id="rId8"/>
    <p:sldId id="272" r:id="rId9"/>
    <p:sldId id="266" r:id="rId10"/>
    <p:sldId id="267" r:id="rId11"/>
    <p:sldId id="262" r:id="rId12"/>
    <p:sldId id="263" r:id="rId13"/>
    <p:sldId id="264" r:id="rId14"/>
    <p:sldId id="280" r:id="rId15"/>
    <p:sldId id="271" r:id="rId16"/>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157F19-9210-4C91-9D0A-2C9D2069BB5C}" v="596" dt="2021-05-13T14:56:56.8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ter Magyarová" userId="deb7c40e9512f439" providerId="LiveId" clId="{54157F19-9210-4C91-9D0A-2C9D2069BB5C}"/>
    <pc:docChg chg="undo custSel addSld delSld modSld">
      <pc:chgData name="Ester Magyarová" userId="deb7c40e9512f439" providerId="LiveId" clId="{54157F19-9210-4C91-9D0A-2C9D2069BB5C}" dt="2021-05-14T12:13:50.948" v="1376" actId="20577"/>
      <pc:docMkLst>
        <pc:docMk/>
      </pc:docMkLst>
      <pc:sldChg chg="addSp delSp modSp mod">
        <pc:chgData name="Ester Magyarová" userId="deb7c40e9512f439" providerId="LiveId" clId="{54157F19-9210-4C91-9D0A-2C9D2069BB5C}" dt="2021-05-12T08:02:19.334" v="366" actId="478"/>
        <pc:sldMkLst>
          <pc:docMk/>
          <pc:sldMk cId="1594703728" sldId="257"/>
        </pc:sldMkLst>
        <pc:spChg chg="mod">
          <ac:chgData name="Ester Magyarová" userId="deb7c40e9512f439" providerId="LiveId" clId="{54157F19-9210-4C91-9D0A-2C9D2069BB5C}" dt="2021-05-11T13:35:50.916" v="146" actId="20577"/>
          <ac:spMkLst>
            <pc:docMk/>
            <pc:sldMk cId="1594703728" sldId="257"/>
            <ac:spMk id="2" creationId="{8D063701-9734-4EAD-9337-9AD7ED238282}"/>
          </ac:spMkLst>
        </pc:spChg>
        <pc:spChg chg="add mod">
          <ac:chgData name="Ester Magyarová" userId="deb7c40e9512f439" providerId="LiveId" clId="{54157F19-9210-4C91-9D0A-2C9D2069BB5C}" dt="2021-05-11T13:38:08.278" v="183" actId="207"/>
          <ac:spMkLst>
            <pc:docMk/>
            <pc:sldMk cId="1594703728" sldId="257"/>
            <ac:spMk id="5" creationId="{0753F6D7-FC33-4E4D-90FF-5F710A7FADEB}"/>
          </ac:spMkLst>
        </pc:spChg>
        <pc:spChg chg="del">
          <ac:chgData name="Ester Magyarová" userId="deb7c40e9512f439" providerId="LiveId" clId="{54157F19-9210-4C91-9D0A-2C9D2069BB5C}" dt="2021-05-12T08:02:19.334" v="366" actId="478"/>
          <ac:spMkLst>
            <pc:docMk/>
            <pc:sldMk cId="1594703728" sldId="257"/>
            <ac:spMk id="6" creationId="{DFE7D3BA-344A-4E9F-9067-86EFB35D3D76}"/>
          </ac:spMkLst>
        </pc:spChg>
        <pc:spChg chg="add del mod">
          <ac:chgData name="Ester Magyarová" userId="deb7c40e9512f439" providerId="LiveId" clId="{54157F19-9210-4C91-9D0A-2C9D2069BB5C}" dt="2021-05-10T18:49:32.380" v="29" actId="478"/>
          <ac:spMkLst>
            <pc:docMk/>
            <pc:sldMk cId="1594703728" sldId="257"/>
            <ac:spMk id="51" creationId="{4731DB21-7DD9-4496-AAAC-8FE09E406E4E}"/>
          </ac:spMkLst>
        </pc:spChg>
        <pc:spChg chg="add mod">
          <ac:chgData name="Ester Magyarová" userId="deb7c40e9512f439" providerId="LiveId" clId="{54157F19-9210-4C91-9D0A-2C9D2069BB5C}" dt="2021-05-11T13:38:04.506" v="182" actId="207"/>
          <ac:spMkLst>
            <pc:docMk/>
            <pc:sldMk cId="1594703728" sldId="257"/>
            <ac:spMk id="53" creationId="{150D07C3-E4D7-4167-9D18-6E6A47B4F9FC}"/>
          </ac:spMkLst>
        </pc:spChg>
      </pc:sldChg>
      <pc:sldChg chg="addSp delSp modSp mod modAnim">
        <pc:chgData name="Ester Magyarová" userId="deb7c40e9512f439" providerId="LiveId" clId="{54157F19-9210-4C91-9D0A-2C9D2069BB5C}" dt="2021-05-13T15:05:13.196" v="1374" actId="27636"/>
        <pc:sldMkLst>
          <pc:docMk/>
          <pc:sldMk cId="1720516123" sldId="258"/>
        </pc:sldMkLst>
        <pc:spChg chg="mod">
          <ac:chgData name="Ester Magyarová" userId="deb7c40e9512f439" providerId="LiveId" clId="{54157F19-9210-4C91-9D0A-2C9D2069BB5C}" dt="2021-05-13T15:04:18.774" v="1325" actId="20577"/>
          <ac:spMkLst>
            <pc:docMk/>
            <pc:sldMk cId="1720516123" sldId="258"/>
            <ac:spMk id="2" creationId="{9FF69594-E1DB-4961-BC6E-470FA8ED27D5}"/>
          </ac:spMkLst>
        </pc:spChg>
        <pc:spChg chg="mod">
          <ac:chgData name="Ester Magyarová" userId="deb7c40e9512f439" providerId="LiveId" clId="{54157F19-9210-4C91-9D0A-2C9D2069BB5C}" dt="2021-05-13T15:05:13.196" v="1374" actId="27636"/>
          <ac:spMkLst>
            <pc:docMk/>
            <pc:sldMk cId="1720516123" sldId="258"/>
            <ac:spMk id="3" creationId="{9221C5F3-A66C-498A-9939-C727565175C9}"/>
          </ac:spMkLst>
        </pc:spChg>
        <pc:spChg chg="add del mod">
          <ac:chgData name="Ester Magyarová" userId="deb7c40e9512f439" providerId="LiveId" clId="{54157F19-9210-4C91-9D0A-2C9D2069BB5C}" dt="2021-05-12T08:11:10.944" v="534" actId="478"/>
          <ac:spMkLst>
            <pc:docMk/>
            <pc:sldMk cId="1720516123" sldId="258"/>
            <ac:spMk id="4" creationId="{FAACB456-3551-4860-83EA-DFB9CE45CD8F}"/>
          </ac:spMkLst>
        </pc:spChg>
        <pc:spChg chg="add mod">
          <ac:chgData name="Ester Magyarová" userId="deb7c40e9512f439" providerId="LiveId" clId="{54157F19-9210-4C91-9D0A-2C9D2069BB5C}" dt="2021-05-13T15:04:38.591" v="1342" actId="1036"/>
          <ac:spMkLst>
            <pc:docMk/>
            <pc:sldMk cId="1720516123" sldId="258"/>
            <ac:spMk id="6" creationId="{8FD8D8F9-E101-4E82-91F5-DCEC1CE78265}"/>
          </ac:spMkLst>
        </pc:spChg>
        <pc:spChg chg="add del mod">
          <ac:chgData name="Ester Magyarová" userId="deb7c40e9512f439" providerId="LiveId" clId="{54157F19-9210-4C91-9D0A-2C9D2069BB5C}" dt="2021-05-11T14:19:44.578" v="329" actId="478"/>
          <ac:spMkLst>
            <pc:docMk/>
            <pc:sldMk cId="1720516123" sldId="258"/>
            <ac:spMk id="8" creationId="{A1F6A4FB-9478-47E0-B791-67D5825097B4}"/>
          </ac:spMkLst>
        </pc:spChg>
        <pc:spChg chg="add mod">
          <ac:chgData name="Ester Magyarová" userId="deb7c40e9512f439" providerId="LiveId" clId="{54157F19-9210-4C91-9D0A-2C9D2069BB5C}" dt="2021-05-13T15:04:53.079" v="1357" actId="1036"/>
          <ac:spMkLst>
            <pc:docMk/>
            <pc:sldMk cId="1720516123" sldId="258"/>
            <ac:spMk id="10" creationId="{AC4E546D-1F49-4401-B04A-44335128B7F2}"/>
          </ac:spMkLst>
        </pc:spChg>
        <pc:spChg chg="add mod">
          <ac:chgData name="Ester Magyarová" userId="deb7c40e9512f439" providerId="LiveId" clId="{54157F19-9210-4C91-9D0A-2C9D2069BB5C}" dt="2021-05-13T15:05:04.400" v="1372" actId="1036"/>
          <ac:spMkLst>
            <pc:docMk/>
            <pc:sldMk cId="1720516123" sldId="258"/>
            <ac:spMk id="13" creationId="{AA3172CD-D618-42E2-8F75-B06C8E35F2D1}"/>
          </ac:spMkLst>
        </pc:spChg>
        <pc:cxnChg chg="mod">
          <ac:chgData name="Ester Magyarová" userId="deb7c40e9512f439" providerId="LiveId" clId="{54157F19-9210-4C91-9D0A-2C9D2069BB5C}" dt="2021-05-11T14:21:19.941" v="337" actId="1076"/>
          <ac:cxnSpMkLst>
            <pc:docMk/>
            <pc:sldMk cId="1720516123" sldId="258"/>
            <ac:cxnSpMk id="9" creationId="{9C31275B-207B-45CE-B28B-55DB42C033CE}"/>
          </ac:cxnSpMkLst>
        </pc:cxnChg>
        <pc:cxnChg chg="mod">
          <ac:chgData name="Ester Magyarová" userId="deb7c40e9512f439" providerId="LiveId" clId="{54157F19-9210-4C91-9D0A-2C9D2069BB5C}" dt="2021-05-11T14:59:38.398" v="365" actId="1038"/>
          <ac:cxnSpMkLst>
            <pc:docMk/>
            <pc:sldMk cId="1720516123" sldId="258"/>
            <ac:cxnSpMk id="11" creationId="{FA355D94-D928-4419-A821-948CA6BAF3CD}"/>
          </ac:cxnSpMkLst>
        </pc:cxnChg>
      </pc:sldChg>
      <pc:sldChg chg="modSp mod modAnim">
        <pc:chgData name="Ester Magyarová" userId="deb7c40e9512f439" providerId="LiveId" clId="{54157F19-9210-4C91-9D0A-2C9D2069BB5C}" dt="2021-05-12T08:36:15.851" v="1198"/>
        <pc:sldMkLst>
          <pc:docMk/>
          <pc:sldMk cId="543359234" sldId="259"/>
        </pc:sldMkLst>
        <pc:spChg chg="mod">
          <ac:chgData name="Ester Magyarová" userId="deb7c40e9512f439" providerId="LiveId" clId="{54157F19-9210-4C91-9D0A-2C9D2069BB5C}" dt="2021-05-12T08:16:10.660" v="736" actId="403"/>
          <ac:spMkLst>
            <pc:docMk/>
            <pc:sldMk cId="543359234" sldId="259"/>
            <ac:spMk id="2" creationId="{9FF69594-E1DB-4961-BC6E-470FA8ED27D5}"/>
          </ac:spMkLst>
        </pc:spChg>
        <pc:spChg chg="mod">
          <ac:chgData name="Ester Magyarová" userId="deb7c40e9512f439" providerId="LiveId" clId="{54157F19-9210-4C91-9D0A-2C9D2069BB5C}" dt="2021-05-12T08:13:42.712" v="589" actId="1076"/>
          <ac:spMkLst>
            <pc:docMk/>
            <pc:sldMk cId="543359234" sldId="259"/>
            <ac:spMk id="3" creationId="{9221C5F3-A66C-498A-9939-C727565175C9}"/>
          </ac:spMkLst>
        </pc:spChg>
      </pc:sldChg>
      <pc:sldChg chg="addSp modSp mod modAnim">
        <pc:chgData name="Ester Magyarová" userId="deb7c40e9512f439" providerId="LiveId" clId="{54157F19-9210-4C91-9D0A-2C9D2069BB5C}" dt="2021-05-12T08:21:58.104" v="867" actId="1076"/>
        <pc:sldMkLst>
          <pc:docMk/>
          <pc:sldMk cId="3407010528" sldId="260"/>
        </pc:sldMkLst>
        <pc:spChg chg="mod">
          <ac:chgData name="Ester Magyarová" userId="deb7c40e9512f439" providerId="LiveId" clId="{54157F19-9210-4C91-9D0A-2C9D2069BB5C}" dt="2021-05-12T08:21:58.104" v="867" actId="1076"/>
          <ac:spMkLst>
            <pc:docMk/>
            <pc:sldMk cId="3407010528" sldId="260"/>
            <ac:spMk id="2" creationId="{9FF69594-E1DB-4961-BC6E-470FA8ED27D5}"/>
          </ac:spMkLst>
        </pc:spChg>
        <pc:spChg chg="mod">
          <ac:chgData name="Ester Magyarová" userId="deb7c40e9512f439" providerId="LiveId" clId="{54157F19-9210-4C91-9D0A-2C9D2069BB5C}" dt="2021-05-12T08:19:46.662" v="833" actId="14100"/>
          <ac:spMkLst>
            <pc:docMk/>
            <pc:sldMk cId="3407010528" sldId="260"/>
            <ac:spMk id="3" creationId="{9221C5F3-A66C-498A-9939-C727565175C9}"/>
          </ac:spMkLst>
        </pc:spChg>
        <pc:spChg chg="add mod">
          <ac:chgData name="Ester Magyarová" userId="deb7c40e9512f439" providerId="LiveId" clId="{54157F19-9210-4C91-9D0A-2C9D2069BB5C}" dt="2021-05-12T08:20:47.761" v="853" actId="122"/>
          <ac:spMkLst>
            <pc:docMk/>
            <pc:sldMk cId="3407010528" sldId="260"/>
            <ac:spMk id="4" creationId="{25D107DA-AE0C-4CA0-85B2-EA5BB06B9031}"/>
          </ac:spMkLst>
        </pc:spChg>
      </pc:sldChg>
      <pc:sldChg chg="modSp mod modAnim">
        <pc:chgData name="Ester Magyarová" userId="deb7c40e9512f439" providerId="LiveId" clId="{54157F19-9210-4C91-9D0A-2C9D2069BB5C}" dt="2021-05-12T08:36:07.731" v="1197"/>
        <pc:sldMkLst>
          <pc:docMk/>
          <pc:sldMk cId="3830663491" sldId="261"/>
        </pc:sldMkLst>
        <pc:spChg chg="mod">
          <ac:chgData name="Ester Magyarová" userId="deb7c40e9512f439" providerId="LiveId" clId="{54157F19-9210-4C91-9D0A-2C9D2069BB5C}" dt="2021-05-12T08:22:16.885" v="881" actId="403"/>
          <ac:spMkLst>
            <pc:docMk/>
            <pc:sldMk cId="3830663491" sldId="261"/>
            <ac:spMk id="2" creationId="{9FF69594-E1DB-4961-BC6E-470FA8ED27D5}"/>
          </ac:spMkLst>
        </pc:spChg>
        <pc:spChg chg="mod">
          <ac:chgData name="Ester Magyarová" userId="deb7c40e9512f439" providerId="LiveId" clId="{54157F19-9210-4C91-9D0A-2C9D2069BB5C}" dt="2021-05-12T08:23:46.732" v="907" actId="114"/>
          <ac:spMkLst>
            <pc:docMk/>
            <pc:sldMk cId="3830663491" sldId="261"/>
            <ac:spMk id="3" creationId="{9221C5F3-A66C-498A-9939-C727565175C9}"/>
          </ac:spMkLst>
        </pc:spChg>
      </pc:sldChg>
      <pc:sldChg chg="modSp mod modAnim">
        <pc:chgData name="Ester Magyarová" userId="deb7c40e9512f439" providerId="LiveId" clId="{54157F19-9210-4C91-9D0A-2C9D2069BB5C}" dt="2021-05-12T14:57:53.592" v="1294" actId="20577"/>
        <pc:sldMkLst>
          <pc:docMk/>
          <pc:sldMk cId="627428050" sldId="262"/>
        </pc:sldMkLst>
        <pc:spChg chg="mod">
          <ac:chgData name="Ester Magyarová" userId="deb7c40e9512f439" providerId="LiveId" clId="{54157F19-9210-4C91-9D0A-2C9D2069BB5C}" dt="2021-05-12T08:28:34.790" v="1054" actId="403"/>
          <ac:spMkLst>
            <pc:docMk/>
            <pc:sldMk cId="627428050" sldId="262"/>
            <ac:spMk id="2" creationId="{9FF69594-E1DB-4961-BC6E-470FA8ED27D5}"/>
          </ac:spMkLst>
        </pc:spChg>
        <pc:spChg chg="mod">
          <ac:chgData name="Ester Magyarová" userId="deb7c40e9512f439" providerId="LiveId" clId="{54157F19-9210-4C91-9D0A-2C9D2069BB5C}" dt="2021-05-12T14:57:53.592" v="1294" actId="20577"/>
          <ac:spMkLst>
            <pc:docMk/>
            <pc:sldMk cId="627428050" sldId="262"/>
            <ac:spMk id="3" creationId="{9221C5F3-A66C-498A-9939-C727565175C9}"/>
          </ac:spMkLst>
        </pc:spChg>
      </pc:sldChg>
      <pc:sldChg chg="modSp mod modAnim">
        <pc:chgData name="Ester Magyarová" userId="deb7c40e9512f439" providerId="LiveId" clId="{54157F19-9210-4C91-9D0A-2C9D2069BB5C}" dt="2021-05-12T08:37:20.688" v="1234" actId="20577"/>
        <pc:sldMkLst>
          <pc:docMk/>
          <pc:sldMk cId="3219410440" sldId="263"/>
        </pc:sldMkLst>
        <pc:spChg chg="mod">
          <ac:chgData name="Ester Magyarová" userId="deb7c40e9512f439" providerId="LiveId" clId="{54157F19-9210-4C91-9D0A-2C9D2069BB5C}" dt="2021-05-12T08:33:09.151" v="1168" actId="403"/>
          <ac:spMkLst>
            <pc:docMk/>
            <pc:sldMk cId="3219410440" sldId="263"/>
            <ac:spMk id="2" creationId="{9FF69594-E1DB-4961-BC6E-470FA8ED27D5}"/>
          </ac:spMkLst>
        </pc:spChg>
        <pc:spChg chg="mod">
          <ac:chgData name="Ester Magyarová" userId="deb7c40e9512f439" providerId="LiveId" clId="{54157F19-9210-4C91-9D0A-2C9D2069BB5C}" dt="2021-05-12T08:37:20.688" v="1234" actId="20577"/>
          <ac:spMkLst>
            <pc:docMk/>
            <pc:sldMk cId="3219410440" sldId="263"/>
            <ac:spMk id="3" creationId="{9221C5F3-A66C-498A-9939-C727565175C9}"/>
          </ac:spMkLst>
        </pc:spChg>
      </pc:sldChg>
      <pc:sldChg chg="modSp mod modAnim">
        <pc:chgData name="Ester Magyarová" userId="deb7c40e9512f439" providerId="LiveId" clId="{54157F19-9210-4C91-9D0A-2C9D2069BB5C}" dt="2021-05-12T08:37:26.718" v="1236"/>
        <pc:sldMkLst>
          <pc:docMk/>
          <pc:sldMk cId="3064674763" sldId="264"/>
        </pc:sldMkLst>
        <pc:spChg chg="mod">
          <ac:chgData name="Ester Magyarová" userId="deb7c40e9512f439" providerId="LiveId" clId="{54157F19-9210-4C91-9D0A-2C9D2069BB5C}" dt="2021-05-12T08:33:03.568" v="1167" actId="403"/>
          <ac:spMkLst>
            <pc:docMk/>
            <pc:sldMk cId="3064674763" sldId="264"/>
            <ac:spMk id="2" creationId="{9FF69594-E1DB-4961-BC6E-470FA8ED27D5}"/>
          </ac:spMkLst>
        </pc:spChg>
        <pc:spChg chg="mod">
          <ac:chgData name="Ester Magyarová" userId="deb7c40e9512f439" providerId="LiveId" clId="{54157F19-9210-4C91-9D0A-2C9D2069BB5C}" dt="2021-05-12T08:34:17.514" v="1186" actId="1076"/>
          <ac:spMkLst>
            <pc:docMk/>
            <pc:sldMk cId="3064674763" sldId="264"/>
            <ac:spMk id="3" creationId="{9221C5F3-A66C-498A-9939-C727565175C9}"/>
          </ac:spMkLst>
        </pc:spChg>
      </pc:sldChg>
      <pc:sldChg chg="modSp add modAnim">
        <pc:chgData name="Ester Magyarová" userId="deb7c40e9512f439" providerId="LiveId" clId="{54157F19-9210-4C91-9D0A-2C9D2069BB5C}" dt="2021-05-12T08:36:31.964" v="1202"/>
        <pc:sldMkLst>
          <pc:docMk/>
          <pc:sldMk cId="388494798" sldId="265"/>
        </pc:sldMkLst>
        <pc:spChg chg="mod">
          <ac:chgData name="Ester Magyarová" userId="deb7c40e9512f439" providerId="LiveId" clId="{54157F19-9210-4C91-9D0A-2C9D2069BB5C}" dt="2021-05-12T08:24:26.234" v="912" actId="113"/>
          <ac:spMkLst>
            <pc:docMk/>
            <pc:sldMk cId="388494798" sldId="265"/>
            <ac:spMk id="3" creationId="{9221C5F3-A66C-498A-9939-C727565175C9}"/>
          </ac:spMkLst>
        </pc:spChg>
      </pc:sldChg>
      <pc:sldChg chg="modSp add modAnim">
        <pc:chgData name="Ester Magyarová" userId="deb7c40e9512f439" providerId="LiveId" clId="{54157F19-9210-4C91-9D0A-2C9D2069BB5C}" dt="2021-05-12T08:36:43.162" v="1205"/>
        <pc:sldMkLst>
          <pc:docMk/>
          <pc:sldMk cId="3764798598" sldId="266"/>
        </pc:sldMkLst>
        <pc:spChg chg="mod">
          <ac:chgData name="Ester Magyarová" userId="deb7c40e9512f439" providerId="LiveId" clId="{54157F19-9210-4C91-9D0A-2C9D2069BB5C}" dt="2021-05-12T08:27:46.272" v="1037" actId="113"/>
          <ac:spMkLst>
            <pc:docMk/>
            <pc:sldMk cId="3764798598" sldId="266"/>
            <ac:spMk id="3" creationId="{9221C5F3-A66C-498A-9939-C727565175C9}"/>
          </ac:spMkLst>
        </pc:spChg>
      </pc:sldChg>
      <pc:sldChg chg="modSp add modAnim">
        <pc:chgData name="Ester Magyarová" userId="deb7c40e9512f439" providerId="LiveId" clId="{54157F19-9210-4C91-9D0A-2C9D2069BB5C}" dt="2021-05-12T08:36:46.066" v="1207"/>
        <pc:sldMkLst>
          <pc:docMk/>
          <pc:sldMk cId="1763540778" sldId="267"/>
        </pc:sldMkLst>
        <pc:spChg chg="mod">
          <ac:chgData name="Ester Magyarová" userId="deb7c40e9512f439" providerId="LiveId" clId="{54157F19-9210-4C91-9D0A-2C9D2069BB5C}" dt="2021-05-12T08:28:11.421" v="1038" actId="113"/>
          <ac:spMkLst>
            <pc:docMk/>
            <pc:sldMk cId="1763540778" sldId="267"/>
            <ac:spMk id="3" creationId="{9221C5F3-A66C-498A-9939-C727565175C9}"/>
          </ac:spMkLst>
        </pc:spChg>
      </pc:sldChg>
      <pc:sldChg chg="add del">
        <pc:chgData name="Ester Magyarová" userId="deb7c40e9512f439" providerId="LiveId" clId="{54157F19-9210-4C91-9D0A-2C9D2069BB5C}" dt="2021-05-12T08:28:17.869" v="1039" actId="47"/>
        <pc:sldMkLst>
          <pc:docMk/>
          <pc:sldMk cId="2219257271" sldId="268"/>
        </pc:sldMkLst>
      </pc:sldChg>
      <pc:sldChg chg="modSp new del mod">
        <pc:chgData name="Ester Magyarová" userId="deb7c40e9512f439" providerId="LiveId" clId="{54157F19-9210-4C91-9D0A-2C9D2069BB5C}" dt="2021-05-12T08:35:08.718" v="1194" actId="47"/>
        <pc:sldMkLst>
          <pc:docMk/>
          <pc:sldMk cId="1216809353" sldId="269"/>
        </pc:sldMkLst>
        <pc:spChg chg="mod">
          <ac:chgData name="Ester Magyarová" userId="deb7c40e9512f439" providerId="LiveId" clId="{54157F19-9210-4C91-9D0A-2C9D2069BB5C}" dt="2021-05-12T08:25:08.077" v="927" actId="20577"/>
          <ac:spMkLst>
            <pc:docMk/>
            <pc:sldMk cId="1216809353" sldId="269"/>
            <ac:spMk id="2" creationId="{235B2124-B8E5-43AC-B4AA-E58497647C58}"/>
          </ac:spMkLst>
        </pc:spChg>
        <pc:spChg chg="mod">
          <ac:chgData name="Ester Magyarová" userId="deb7c40e9512f439" providerId="LiveId" clId="{54157F19-9210-4C91-9D0A-2C9D2069BB5C}" dt="2021-05-12T08:26:16.463" v="1036" actId="403"/>
          <ac:spMkLst>
            <pc:docMk/>
            <pc:sldMk cId="1216809353" sldId="269"/>
            <ac:spMk id="3" creationId="{D233FD0B-2EAC-424A-B6A7-EAF5304976D0}"/>
          </ac:spMkLst>
        </pc:spChg>
      </pc:sldChg>
      <pc:sldChg chg="modSp new del mod">
        <pc:chgData name="Ester Magyarová" userId="deb7c40e9512f439" providerId="LiveId" clId="{54157F19-9210-4C91-9D0A-2C9D2069BB5C}" dt="2021-05-12T08:34:31.664" v="1187" actId="47"/>
        <pc:sldMkLst>
          <pc:docMk/>
          <pc:sldMk cId="176230624" sldId="270"/>
        </pc:sldMkLst>
        <pc:spChg chg="mod">
          <ac:chgData name="Ester Magyarová" userId="deb7c40e9512f439" providerId="LiveId" clId="{54157F19-9210-4C91-9D0A-2C9D2069BB5C}" dt="2021-05-12T08:31:08.570" v="1148" actId="20577"/>
          <ac:spMkLst>
            <pc:docMk/>
            <pc:sldMk cId="176230624" sldId="270"/>
            <ac:spMk id="2" creationId="{FE31DB03-97B7-4CAA-A8F1-3510185406F8}"/>
          </ac:spMkLst>
        </pc:spChg>
        <pc:spChg chg="mod">
          <ac:chgData name="Ester Magyarová" userId="deb7c40e9512f439" providerId="LiveId" clId="{54157F19-9210-4C91-9D0A-2C9D2069BB5C}" dt="2021-05-12T08:32:03.693" v="1159" actId="20577"/>
          <ac:spMkLst>
            <pc:docMk/>
            <pc:sldMk cId="176230624" sldId="270"/>
            <ac:spMk id="3" creationId="{4D4838B6-BEA6-493C-BF13-4513C7A8D559}"/>
          </ac:spMkLst>
        </pc:spChg>
      </pc:sldChg>
      <pc:sldChg chg="modSp add mod modAnim">
        <pc:chgData name="Ester Magyarová" userId="deb7c40e9512f439" providerId="LiveId" clId="{54157F19-9210-4C91-9D0A-2C9D2069BB5C}" dt="2021-05-12T14:58:20.886" v="1297" actId="1076"/>
        <pc:sldMkLst>
          <pc:docMk/>
          <pc:sldMk cId="278315824" sldId="271"/>
        </pc:sldMkLst>
        <pc:spChg chg="mod">
          <ac:chgData name="Ester Magyarová" userId="deb7c40e9512f439" providerId="LiveId" clId="{54157F19-9210-4C91-9D0A-2C9D2069BB5C}" dt="2021-05-12T08:32:52.713" v="1165" actId="2711"/>
          <ac:spMkLst>
            <pc:docMk/>
            <pc:sldMk cId="278315824" sldId="271"/>
            <ac:spMk id="2" creationId="{9FF69594-E1DB-4961-BC6E-470FA8ED27D5}"/>
          </ac:spMkLst>
        </pc:spChg>
        <pc:spChg chg="mod">
          <ac:chgData name="Ester Magyarová" userId="deb7c40e9512f439" providerId="LiveId" clId="{54157F19-9210-4C91-9D0A-2C9D2069BB5C}" dt="2021-05-12T14:58:20.886" v="1297" actId="1076"/>
          <ac:spMkLst>
            <pc:docMk/>
            <pc:sldMk cId="278315824" sldId="271"/>
            <ac:spMk id="3" creationId="{9221C5F3-A66C-498A-9939-C727565175C9}"/>
          </ac:spMkLst>
        </pc:spChg>
      </pc:sldChg>
      <pc:sldChg chg="modSp add modAnim">
        <pc:chgData name="Ester Magyarová" userId="deb7c40e9512f439" providerId="LiveId" clId="{54157F19-9210-4C91-9D0A-2C9D2069BB5C}" dt="2021-05-12T08:36:37.693" v="1203"/>
        <pc:sldMkLst>
          <pc:docMk/>
          <pc:sldMk cId="1181393372" sldId="272"/>
        </pc:sldMkLst>
        <pc:spChg chg="mod">
          <ac:chgData name="Ester Magyarová" userId="deb7c40e9512f439" providerId="LiveId" clId="{54157F19-9210-4C91-9D0A-2C9D2069BB5C}" dt="2021-05-12T08:35:03.094" v="1193" actId="2710"/>
          <ac:spMkLst>
            <pc:docMk/>
            <pc:sldMk cId="1181393372" sldId="272"/>
            <ac:spMk id="3" creationId="{9221C5F3-A66C-498A-9939-C727565175C9}"/>
          </ac:spMkLst>
        </pc:spChg>
      </pc:sldChg>
      <pc:sldChg chg="new del">
        <pc:chgData name="Ester Magyarová" userId="deb7c40e9512f439" providerId="LiveId" clId="{54157F19-9210-4C91-9D0A-2C9D2069BB5C}" dt="2021-05-13T14:56:59.807" v="1300" actId="47"/>
        <pc:sldMkLst>
          <pc:docMk/>
          <pc:sldMk cId="1956435608" sldId="273"/>
        </pc:sldMkLst>
      </pc:sldChg>
      <pc:sldChg chg="modSp add mod">
        <pc:chgData name="Ester Magyarová" userId="deb7c40e9512f439" providerId="LiveId" clId="{54157F19-9210-4C91-9D0A-2C9D2069BB5C}" dt="2021-05-14T12:13:50.948" v="1376" actId="20577"/>
        <pc:sldMkLst>
          <pc:docMk/>
          <pc:sldMk cId="734499706" sldId="280"/>
        </pc:sldMkLst>
        <pc:spChg chg="mod">
          <ac:chgData name="Ester Magyarová" userId="deb7c40e9512f439" providerId="LiveId" clId="{54157F19-9210-4C91-9D0A-2C9D2069BB5C}" dt="2021-05-13T14:57:03.531" v="1302" actId="20577"/>
          <ac:spMkLst>
            <pc:docMk/>
            <pc:sldMk cId="734499706" sldId="280"/>
            <ac:spMk id="2" creationId="{9FF69594-E1DB-4961-BC6E-470FA8ED27D5}"/>
          </ac:spMkLst>
        </pc:spChg>
        <pc:spChg chg="mod">
          <ac:chgData name="Ester Magyarová" userId="deb7c40e9512f439" providerId="LiveId" clId="{54157F19-9210-4C91-9D0A-2C9D2069BB5C}" dt="2021-05-13T14:58:14.107" v="1314" actId="403"/>
          <ac:spMkLst>
            <pc:docMk/>
            <pc:sldMk cId="734499706" sldId="280"/>
            <ac:spMk id="3" creationId="{9221C5F3-A66C-498A-9939-C727565175C9}"/>
          </ac:spMkLst>
        </pc:spChg>
        <pc:spChg chg="mod">
          <ac:chgData name="Ester Magyarová" userId="deb7c40e9512f439" providerId="LiveId" clId="{54157F19-9210-4C91-9D0A-2C9D2069BB5C}" dt="2021-05-14T12:13:50.948" v="1376" actId="20577"/>
          <ac:spMkLst>
            <pc:docMk/>
            <pc:sldMk cId="734499706" sldId="280"/>
            <ac:spMk id="7" creationId="{21C8DF10-7CAF-464B-86F6-82836204ED8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902A8A-FE11-46A7-ADED-98E961CEBBB5}" type="datetimeFigureOut">
              <a:rPr lang="sk-SK" smtClean="0"/>
              <a:t>14. 5. 2021</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55D216-1F33-47A0-A2E6-86163076E26F}" type="slidenum">
              <a:rPr lang="sk-SK" smtClean="0"/>
              <a:t>‹#›</a:t>
            </a:fld>
            <a:endParaRPr lang="sk-SK"/>
          </a:p>
        </p:txBody>
      </p:sp>
    </p:spTree>
    <p:extLst>
      <p:ext uri="{BB962C8B-B14F-4D97-AF65-F5344CB8AC3E}">
        <p14:creationId xmlns:p14="http://schemas.microsoft.com/office/powerpoint/2010/main" val="2749003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9FD743B-4448-40AB-9F66-3EFE1ECBC63E}"/>
              </a:ext>
            </a:extLst>
          </p:cNvPr>
          <p:cNvSpPr>
            <a:spLocks noGrp="1"/>
          </p:cNvSpPr>
          <p:nvPr>
            <p:ph type="ctrTitle"/>
          </p:nvPr>
        </p:nvSpPr>
        <p:spPr>
          <a:xfrm>
            <a:off x="1524000" y="1122363"/>
            <a:ext cx="9144000" cy="2387600"/>
          </a:xfrm>
        </p:spPr>
        <p:txBody>
          <a:bodyPr anchor="b"/>
          <a:lstStyle>
            <a:lvl1pPr algn="ctr">
              <a:defRPr sz="6000"/>
            </a:lvl1pPr>
          </a:lstStyle>
          <a:p>
            <a:r>
              <a:rPr lang="sk-SK"/>
              <a:t>Kliknutím upravte štýl predlohy nadpisu</a:t>
            </a:r>
          </a:p>
        </p:txBody>
      </p:sp>
      <p:sp>
        <p:nvSpPr>
          <p:cNvPr id="3" name="Podnadpis 2">
            <a:extLst>
              <a:ext uri="{FF2B5EF4-FFF2-40B4-BE49-F238E27FC236}">
                <a16:creationId xmlns:a16="http://schemas.microsoft.com/office/drawing/2014/main" id="{7A1DF0BB-F19A-410B-8C8B-872E387652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p>
        </p:txBody>
      </p:sp>
      <p:sp>
        <p:nvSpPr>
          <p:cNvPr id="4" name="Zástupný objekt pre dátum 3">
            <a:extLst>
              <a:ext uri="{FF2B5EF4-FFF2-40B4-BE49-F238E27FC236}">
                <a16:creationId xmlns:a16="http://schemas.microsoft.com/office/drawing/2014/main" id="{393FAB2E-E396-4EA7-98EE-B3A3A11C0E6C}"/>
              </a:ext>
            </a:extLst>
          </p:cNvPr>
          <p:cNvSpPr>
            <a:spLocks noGrp="1"/>
          </p:cNvSpPr>
          <p:nvPr>
            <p:ph type="dt" sz="half" idx="10"/>
          </p:nvPr>
        </p:nvSpPr>
        <p:spPr/>
        <p:txBody>
          <a:bodyPr/>
          <a:lstStyle/>
          <a:p>
            <a:fld id="{3A55372D-DCCD-4525-8C26-4AB8AC4BF705}" type="datetime1">
              <a:rPr lang="sk-SK" smtClean="0"/>
              <a:t>14. 5. 2021</a:t>
            </a:fld>
            <a:endParaRPr lang="sk-SK"/>
          </a:p>
        </p:txBody>
      </p:sp>
      <p:sp>
        <p:nvSpPr>
          <p:cNvPr id="5" name="Zástupný objekt pre pätu 4">
            <a:extLst>
              <a:ext uri="{FF2B5EF4-FFF2-40B4-BE49-F238E27FC236}">
                <a16:creationId xmlns:a16="http://schemas.microsoft.com/office/drawing/2014/main" id="{93FEEEA0-F63C-4FFE-B30D-837ECE77F991}"/>
              </a:ext>
            </a:extLst>
          </p:cNvPr>
          <p:cNvSpPr>
            <a:spLocks noGrp="1"/>
          </p:cNvSpPr>
          <p:nvPr>
            <p:ph type="ftr" sz="quarter" idx="11"/>
          </p:nvPr>
        </p:nvSpPr>
        <p:spPr/>
        <p:txBody>
          <a:bodyPr/>
          <a:lstStyle/>
          <a:p>
            <a:r>
              <a:rPr lang="sk-SK"/>
              <a:t>PARADOX epizóda 2</a:t>
            </a:r>
          </a:p>
        </p:txBody>
      </p:sp>
      <p:sp>
        <p:nvSpPr>
          <p:cNvPr id="6" name="Zástupný objekt pre číslo snímky 5">
            <a:extLst>
              <a:ext uri="{FF2B5EF4-FFF2-40B4-BE49-F238E27FC236}">
                <a16:creationId xmlns:a16="http://schemas.microsoft.com/office/drawing/2014/main" id="{6CE5AE55-BF78-448B-8866-428D9A4A6409}"/>
              </a:ext>
            </a:extLst>
          </p:cNvPr>
          <p:cNvSpPr>
            <a:spLocks noGrp="1"/>
          </p:cNvSpPr>
          <p:nvPr>
            <p:ph type="sldNum" sz="quarter" idx="12"/>
          </p:nvPr>
        </p:nvSpPr>
        <p:spPr/>
        <p:txBody>
          <a:bodyPr/>
          <a:lstStyle/>
          <a:p>
            <a:fld id="{D08FD9B1-D193-479C-8A7B-53F117626C9E}" type="slidenum">
              <a:rPr lang="sk-SK" smtClean="0"/>
              <a:t>‹#›</a:t>
            </a:fld>
            <a:endParaRPr lang="sk-SK"/>
          </a:p>
        </p:txBody>
      </p:sp>
    </p:spTree>
    <p:extLst>
      <p:ext uri="{BB962C8B-B14F-4D97-AF65-F5344CB8AC3E}">
        <p14:creationId xmlns:p14="http://schemas.microsoft.com/office/powerpoint/2010/main" val="1805661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2E9C110-5AEC-46D1-8C52-1BB54E4585F3}"/>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B6DEA545-384D-486C-B9C1-1A47A68A2D2D}"/>
              </a:ext>
            </a:extLst>
          </p:cNvPr>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0C6F9047-CBD6-4933-A895-AAE34A1E33AE}"/>
              </a:ext>
            </a:extLst>
          </p:cNvPr>
          <p:cNvSpPr>
            <a:spLocks noGrp="1"/>
          </p:cNvSpPr>
          <p:nvPr>
            <p:ph type="dt" sz="half" idx="10"/>
          </p:nvPr>
        </p:nvSpPr>
        <p:spPr/>
        <p:txBody>
          <a:bodyPr/>
          <a:lstStyle/>
          <a:p>
            <a:fld id="{9A5DE848-01A5-49AD-9AE1-538725026475}" type="datetime1">
              <a:rPr lang="sk-SK" smtClean="0"/>
              <a:t>14. 5. 2021</a:t>
            </a:fld>
            <a:endParaRPr lang="sk-SK"/>
          </a:p>
        </p:txBody>
      </p:sp>
      <p:sp>
        <p:nvSpPr>
          <p:cNvPr id="5" name="Zástupný objekt pre pätu 4">
            <a:extLst>
              <a:ext uri="{FF2B5EF4-FFF2-40B4-BE49-F238E27FC236}">
                <a16:creationId xmlns:a16="http://schemas.microsoft.com/office/drawing/2014/main" id="{83C2D595-25D7-464E-B09D-D97BD2D8A689}"/>
              </a:ext>
            </a:extLst>
          </p:cNvPr>
          <p:cNvSpPr>
            <a:spLocks noGrp="1"/>
          </p:cNvSpPr>
          <p:nvPr>
            <p:ph type="ftr" sz="quarter" idx="11"/>
          </p:nvPr>
        </p:nvSpPr>
        <p:spPr/>
        <p:txBody>
          <a:bodyPr/>
          <a:lstStyle/>
          <a:p>
            <a:r>
              <a:rPr lang="sk-SK"/>
              <a:t>PARADOX epizóda 2</a:t>
            </a:r>
          </a:p>
        </p:txBody>
      </p:sp>
      <p:sp>
        <p:nvSpPr>
          <p:cNvPr id="6" name="Zástupný objekt pre číslo snímky 5">
            <a:extLst>
              <a:ext uri="{FF2B5EF4-FFF2-40B4-BE49-F238E27FC236}">
                <a16:creationId xmlns:a16="http://schemas.microsoft.com/office/drawing/2014/main" id="{7DC7FDA1-0800-4156-95BB-6FB77008E3F6}"/>
              </a:ext>
            </a:extLst>
          </p:cNvPr>
          <p:cNvSpPr>
            <a:spLocks noGrp="1"/>
          </p:cNvSpPr>
          <p:nvPr>
            <p:ph type="sldNum" sz="quarter" idx="12"/>
          </p:nvPr>
        </p:nvSpPr>
        <p:spPr/>
        <p:txBody>
          <a:bodyPr/>
          <a:lstStyle/>
          <a:p>
            <a:fld id="{D08FD9B1-D193-479C-8A7B-53F117626C9E}" type="slidenum">
              <a:rPr lang="sk-SK" smtClean="0"/>
              <a:t>‹#›</a:t>
            </a:fld>
            <a:endParaRPr lang="sk-SK"/>
          </a:p>
        </p:txBody>
      </p:sp>
    </p:spTree>
    <p:extLst>
      <p:ext uri="{BB962C8B-B14F-4D97-AF65-F5344CB8AC3E}">
        <p14:creationId xmlns:p14="http://schemas.microsoft.com/office/powerpoint/2010/main" val="2605170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5DF34AA-E776-4715-9B4E-98FB67C8B63F}"/>
              </a:ext>
            </a:extLst>
          </p:cNvPr>
          <p:cNvSpPr>
            <a:spLocks noGrp="1"/>
          </p:cNvSpPr>
          <p:nvPr>
            <p:ph type="title"/>
          </p:nvPr>
        </p:nvSpPr>
        <p:spPr>
          <a:xfrm>
            <a:off x="831850" y="1709738"/>
            <a:ext cx="10515600" cy="2852737"/>
          </a:xfrm>
        </p:spPr>
        <p:txBody>
          <a:bodyPr anchor="b"/>
          <a:lstStyle>
            <a:lvl1pPr>
              <a:defRPr sz="6000"/>
            </a:lvl1pPr>
          </a:lstStyle>
          <a:p>
            <a:r>
              <a:rPr lang="sk-SK"/>
              <a:t>Kliknutím upravte štýl predlohy nadpisu</a:t>
            </a:r>
          </a:p>
        </p:txBody>
      </p:sp>
      <p:sp>
        <p:nvSpPr>
          <p:cNvPr id="3" name="Zástupný text 2">
            <a:extLst>
              <a:ext uri="{FF2B5EF4-FFF2-40B4-BE49-F238E27FC236}">
                <a16:creationId xmlns:a16="http://schemas.microsoft.com/office/drawing/2014/main" id="{5717CFAD-E3A9-40AC-8F05-8AA85D5C35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Kliknite sem a upravte štýly predlohy textu</a:t>
            </a:r>
          </a:p>
        </p:txBody>
      </p:sp>
      <p:sp>
        <p:nvSpPr>
          <p:cNvPr id="4" name="Zástupný objekt pre dátum 3">
            <a:extLst>
              <a:ext uri="{FF2B5EF4-FFF2-40B4-BE49-F238E27FC236}">
                <a16:creationId xmlns:a16="http://schemas.microsoft.com/office/drawing/2014/main" id="{D2E0E7BC-7D31-46F0-85A3-29CFA1D95314}"/>
              </a:ext>
            </a:extLst>
          </p:cNvPr>
          <p:cNvSpPr>
            <a:spLocks noGrp="1"/>
          </p:cNvSpPr>
          <p:nvPr>
            <p:ph type="dt" sz="half" idx="10"/>
          </p:nvPr>
        </p:nvSpPr>
        <p:spPr/>
        <p:txBody>
          <a:bodyPr/>
          <a:lstStyle/>
          <a:p>
            <a:fld id="{0D8C3FA0-2E7A-496B-9D46-F413A8276B71}" type="datetime1">
              <a:rPr lang="sk-SK" smtClean="0"/>
              <a:t>14. 5. 2021</a:t>
            </a:fld>
            <a:endParaRPr lang="sk-SK"/>
          </a:p>
        </p:txBody>
      </p:sp>
      <p:sp>
        <p:nvSpPr>
          <p:cNvPr id="5" name="Zástupný objekt pre pätu 4">
            <a:extLst>
              <a:ext uri="{FF2B5EF4-FFF2-40B4-BE49-F238E27FC236}">
                <a16:creationId xmlns:a16="http://schemas.microsoft.com/office/drawing/2014/main" id="{7E494507-C832-4D4B-83FE-C61A9DC1AE66}"/>
              </a:ext>
            </a:extLst>
          </p:cNvPr>
          <p:cNvSpPr>
            <a:spLocks noGrp="1"/>
          </p:cNvSpPr>
          <p:nvPr>
            <p:ph type="ftr" sz="quarter" idx="11"/>
          </p:nvPr>
        </p:nvSpPr>
        <p:spPr/>
        <p:txBody>
          <a:bodyPr/>
          <a:lstStyle/>
          <a:p>
            <a:r>
              <a:rPr lang="sk-SK"/>
              <a:t>PARADOX epizóda 2</a:t>
            </a:r>
          </a:p>
        </p:txBody>
      </p:sp>
      <p:sp>
        <p:nvSpPr>
          <p:cNvPr id="6" name="Zástupný objekt pre číslo snímky 5">
            <a:extLst>
              <a:ext uri="{FF2B5EF4-FFF2-40B4-BE49-F238E27FC236}">
                <a16:creationId xmlns:a16="http://schemas.microsoft.com/office/drawing/2014/main" id="{6436EA7A-036B-4377-A128-5886CF3BDA57}"/>
              </a:ext>
            </a:extLst>
          </p:cNvPr>
          <p:cNvSpPr>
            <a:spLocks noGrp="1"/>
          </p:cNvSpPr>
          <p:nvPr>
            <p:ph type="sldNum" sz="quarter" idx="12"/>
          </p:nvPr>
        </p:nvSpPr>
        <p:spPr/>
        <p:txBody>
          <a:bodyPr/>
          <a:lstStyle/>
          <a:p>
            <a:fld id="{D08FD9B1-D193-479C-8A7B-53F117626C9E}" type="slidenum">
              <a:rPr lang="sk-SK" smtClean="0"/>
              <a:t>‹#›</a:t>
            </a:fld>
            <a:endParaRPr lang="sk-SK"/>
          </a:p>
        </p:txBody>
      </p:sp>
    </p:spTree>
    <p:extLst>
      <p:ext uri="{BB962C8B-B14F-4D97-AF65-F5344CB8AC3E}">
        <p14:creationId xmlns:p14="http://schemas.microsoft.com/office/powerpoint/2010/main" val="3974462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F6E7A29-C330-46CA-A930-215B02438DAD}"/>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F6FDE0C4-E19E-4017-90A6-D77949695DC7}"/>
              </a:ext>
            </a:extLst>
          </p:cNvPr>
          <p:cNvSpPr>
            <a:spLocks noGrp="1"/>
          </p:cNvSpPr>
          <p:nvPr>
            <p:ph sz="half" idx="1"/>
          </p:nvPr>
        </p:nvSpPr>
        <p:spPr>
          <a:xfrm>
            <a:off x="838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a:extLst>
              <a:ext uri="{FF2B5EF4-FFF2-40B4-BE49-F238E27FC236}">
                <a16:creationId xmlns:a16="http://schemas.microsoft.com/office/drawing/2014/main" id="{BCFFD58A-9F03-47FB-958D-9423D0A5962C}"/>
              </a:ext>
            </a:extLst>
          </p:cNvPr>
          <p:cNvSpPr>
            <a:spLocks noGrp="1"/>
          </p:cNvSpPr>
          <p:nvPr>
            <p:ph sz="half" idx="2"/>
          </p:nvPr>
        </p:nvSpPr>
        <p:spPr>
          <a:xfrm>
            <a:off x="6172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a:extLst>
              <a:ext uri="{FF2B5EF4-FFF2-40B4-BE49-F238E27FC236}">
                <a16:creationId xmlns:a16="http://schemas.microsoft.com/office/drawing/2014/main" id="{171DF2E3-48FA-47EF-9427-4ECB35E843EE}"/>
              </a:ext>
            </a:extLst>
          </p:cNvPr>
          <p:cNvSpPr>
            <a:spLocks noGrp="1"/>
          </p:cNvSpPr>
          <p:nvPr>
            <p:ph type="dt" sz="half" idx="10"/>
          </p:nvPr>
        </p:nvSpPr>
        <p:spPr/>
        <p:txBody>
          <a:bodyPr/>
          <a:lstStyle/>
          <a:p>
            <a:fld id="{CACA6417-5F5A-43BB-AC8D-144AE5311B08}" type="datetime1">
              <a:rPr lang="sk-SK" smtClean="0"/>
              <a:t>14. 5. 2021</a:t>
            </a:fld>
            <a:endParaRPr lang="sk-SK"/>
          </a:p>
        </p:txBody>
      </p:sp>
      <p:sp>
        <p:nvSpPr>
          <p:cNvPr id="6" name="Zástupný objekt pre pätu 5">
            <a:extLst>
              <a:ext uri="{FF2B5EF4-FFF2-40B4-BE49-F238E27FC236}">
                <a16:creationId xmlns:a16="http://schemas.microsoft.com/office/drawing/2014/main" id="{C997E3AF-A87F-4DAE-9D2D-BE6DFABC91E0}"/>
              </a:ext>
            </a:extLst>
          </p:cNvPr>
          <p:cNvSpPr>
            <a:spLocks noGrp="1"/>
          </p:cNvSpPr>
          <p:nvPr>
            <p:ph type="ftr" sz="quarter" idx="11"/>
          </p:nvPr>
        </p:nvSpPr>
        <p:spPr/>
        <p:txBody>
          <a:bodyPr/>
          <a:lstStyle/>
          <a:p>
            <a:r>
              <a:rPr lang="sk-SK"/>
              <a:t>PARADOX epizóda 2</a:t>
            </a:r>
          </a:p>
        </p:txBody>
      </p:sp>
      <p:sp>
        <p:nvSpPr>
          <p:cNvPr id="7" name="Zástupný objekt pre číslo snímky 6">
            <a:extLst>
              <a:ext uri="{FF2B5EF4-FFF2-40B4-BE49-F238E27FC236}">
                <a16:creationId xmlns:a16="http://schemas.microsoft.com/office/drawing/2014/main" id="{C412EAD0-2B2E-4607-BA4B-0CA1CC13E82D}"/>
              </a:ext>
            </a:extLst>
          </p:cNvPr>
          <p:cNvSpPr>
            <a:spLocks noGrp="1"/>
          </p:cNvSpPr>
          <p:nvPr>
            <p:ph type="sldNum" sz="quarter" idx="12"/>
          </p:nvPr>
        </p:nvSpPr>
        <p:spPr/>
        <p:txBody>
          <a:bodyPr/>
          <a:lstStyle/>
          <a:p>
            <a:fld id="{D08FD9B1-D193-479C-8A7B-53F117626C9E}" type="slidenum">
              <a:rPr lang="sk-SK" smtClean="0"/>
              <a:t>‹#›</a:t>
            </a:fld>
            <a:endParaRPr lang="sk-SK"/>
          </a:p>
        </p:txBody>
      </p:sp>
    </p:spTree>
    <p:extLst>
      <p:ext uri="{BB962C8B-B14F-4D97-AF65-F5344CB8AC3E}">
        <p14:creationId xmlns:p14="http://schemas.microsoft.com/office/powerpoint/2010/main" val="205661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AE74333-8220-443A-BC5F-5EAD66CEC5E6}"/>
              </a:ext>
            </a:extLst>
          </p:cNvPr>
          <p:cNvSpPr>
            <a:spLocks noGrp="1"/>
          </p:cNvSpPr>
          <p:nvPr>
            <p:ph type="title"/>
          </p:nvPr>
        </p:nvSpPr>
        <p:spPr>
          <a:xfrm>
            <a:off x="839788" y="365125"/>
            <a:ext cx="10515600" cy="1325563"/>
          </a:xfrm>
        </p:spPr>
        <p:txBody>
          <a:bodyPr/>
          <a:lstStyle/>
          <a:p>
            <a:r>
              <a:rPr lang="sk-SK"/>
              <a:t>Kliknutím upravte štýl predlohy nadpisu</a:t>
            </a:r>
          </a:p>
        </p:txBody>
      </p:sp>
      <p:sp>
        <p:nvSpPr>
          <p:cNvPr id="3" name="Zástupný text 2">
            <a:extLst>
              <a:ext uri="{FF2B5EF4-FFF2-40B4-BE49-F238E27FC236}">
                <a16:creationId xmlns:a16="http://schemas.microsoft.com/office/drawing/2014/main" id="{7E694877-CAA2-439A-95FC-B988E0C28B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objekt pre obsah 3">
            <a:extLst>
              <a:ext uri="{FF2B5EF4-FFF2-40B4-BE49-F238E27FC236}">
                <a16:creationId xmlns:a16="http://schemas.microsoft.com/office/drawing/2014/main" id="{B0A279EE-3EA7-4040-BC4F-EBB70454DBB3}"/>
              </a:ext>
            </a:extLst>
          </p:cNvPr>
          <p:cNvSpPr>
            <a:spLocks noGrp="1"/>
          </p:cNvSpPr>
          <p:nvPr>
            <p:ph sz="half" idx="2"/>
          </p:nvPr>
        </p:nvSpPr>
        <p:spPr>
          <a:xfrm>
            <a:off x="839788" y="2505075"/>
            <a:ext cx="5157787"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text 4">
            <a:extLst>
              <a:ext uri="{FF2B5EF4-FFF2-40B4-BE49-F238E27FC236}">
                <a16:creationId xmlns:a16="http://schemas.microsoft.com/office/drawing/2014/main" id="{40B6BB2D-3462-4956-8643-C12E152E3B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objekt pre obsah 5">
            <a:extLst>
              <a:ext uri="{FF2B5EF4-FFF2-40B4-BE49-F238E27FC236}">
                <a16:creationId xmlns:a16="http://schemas.microsoft.com/office/drawing/2014/main" id="{F3242EC7-6455-4E79-BC2A-3372C2526CBF}"/>
              </a:ext>
            </a:extLst>
          </p:cNvPr>
          <p:cNvSpPr>
            <a:spLocks noGrp="1"/>
          </p:cNvSpPr>
          <p:nvPr>
            <p:ph sz="quarter" idx="4"/>
          </p:nvPr>
        </p:nvSpPr>
        <p:spPr>
          <a:xfrm>
            <a:off x="6172200" y="2505075"/>
            <a:ext cx="5183188"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objekt pre dátum 6">
            <a:extLst>
              <a:ext uri="{FF2B5EF4-FFF2-40B4-BE49-F238E27FC236}">
                <a16:creationId xmlns:a16="http://schemas.microsoft.com/office/drawing/2014/main" id="{A8B2B470-52E1-4041-AF63-C9466D370289}"/>
              </a:ext>
            </a:extLst>
          </p:cNvPr>
          <p:cNvSpPr>
            <a:spLocks noGrp="1"/>
          </p:cNvSpPr>
          <p:nvPr>
            <p:ph type="dt" sz="half" idx="10"/>
          </p:nvPr>
        </p:nvSpPr>
        <p:spPr/>
        <p:txBody>
          <a:bodyPr/>
          <a:lstStyle/>
          <a:p>
            <a:fld id="{844AB43D-EDFB-438F-A195-18E6EE0BFE31}" type="datetime1">
              <a:rPr lang="sk-SK" smtClean="0"/>
              <a:t>14. 5. 2021</a:t>
            </a:fld>
            <a:endParaRPr lang="sk-SK"/>
          </a:p>
        </p:txBody>
      </p:sp>
      <p:sp>
        <p:nvSpPr>
          <p:cNvPr id="8" name="Zástupný objekt pre pätu 7">
            <a:extLst>
              <a:ext uri="{FF2B5EF4-FFF2-40B4-BE49-F238E27FC236}">
                <a16:creationId xmlns:a16="http://schemas.microsoft.com/office/drawing/2014/main" id="{64DE3663-11D9-4A28-8239-EC29DE069ECE}"/>
              </a:ext>
            </a:extLst>
          </p:cNvPr>
          <p:cNvSpPr>
            <a:spLocks noGrp="1"/>
          </p:cNvSpPr>
          <p:nvPr>
            <p:ph type="ftr" sz="quarter" idx="11"/>
          </p:nvPr>
        </p:nvSpPr>
        <p:spPr/>
        <p:txBody>
          <a:bodyPr/>
          <a:lstStyle/>
          <a:p>
            <a:r>
              <a:rPr lang="sk-SK"/>
              <a:t>PARADOX epizóda 2</a:t>
            </a:r>
          </a:p>
        </p:txBody>
      </p:sp>
      <p:sp>
        <p:nvSpPr>
          <p:cNvPr id="9" name="Zástupný objekt pre číslo snímky 8">
            <a:extLst>
              <a:ext uri="{FF2B5EF4-FFF2-40B4-BE49-F238E27FC236}">
                <a16:creationId xmlns:a16="http://schemas.microsoft.com/office/drawing/2014/main" id="{D07A47F2-23B1-4A3C-843D-2A98435EC3E0}"/>
              </a:ext>
            </a:extLst>
          </p:cNvPr>
          <p:cNvSpPr>
            <a:spLocks noGrp="1"/>
          </p:cNvSpPr>
          <p:nvPr>
            <p:ph type="sldNum" sz="quarter" idx="12"/>
          </p:nvPr>
        </p:nvSpPr>
        <p:spPr/>
        <p:txBody>
          <a:bodyPr/>
          <a:lstStyle/>
          <a:p>
            <a:fld id="{D08FD9B1-D193-479C-8A7B-53F117626C9E}" type="slidenum">
              <a:rPr lang="sk-SK" smtClean="0"/>
              <a:t>‹#›</a:t>
            </a:fld>
            <a:endParaRPr lang="sk-SK"/>
          </a:p>
        </p:txBody>
      </p:sp>
    </p:spTree>
    <p:extLst>
      <p:ext uri="{BB962C8B-B14F-4D97-AF65-F5344CB8AC3E}">
        <p14:creationId xmlns:p14="http://schemas.microsoft.com/office/powerpoint/2010/main" val="3645213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DDD483C-ED93-4465-8B7A-19BA22B15876}"/>
              </a:ext>
            </a:extLst>
          </p:cNvPr>
          <p:cNvSpPr>
            <a:spLocks noGrp="1"/>
          </p:cNvSpPr>
          <p:nvPr>
            <p:ph type="title"/>
          </p:nvPr>
        </p:nvSpPr>
        <p:spPr/>
        <p:txBody>
          <a:bodyPr/>
          <a:lstStyle/>
          <a:p>
            <a:r>
              <a:rPr lang="sk-SK"/>
              <a:t>Kliknutím upravte štýl predlohy nadpisu</a:t>
            </a:r>
          </a:p>
        </p:txBody>
      </p:sp>
      <p:sp>
        <p:nvSpPr>
          <p:cNvPr id="3" name="Zástupný objekt pre dátum 2">
            <a:extLst>
              <a:ext uri="{FF2B5EF4-FFF2-40B4-BE49-F238E27FC236}">
                <a16:creationId xmlns:a16="http://schemas.microsoft.com/office/drawing/2014/main" id="{6C6CA03B-4E29-47C3-8836-732B5B891A16}"/>
              </a:ext>
            </a:extLst>
          </p:cNvPr>
          <p:cNvSpPr>
            <a:spLocks noGrp="1"/>
          </p:cNvSpPr>
          <p:nvPr>
            <p:ph type="dt" sz="half" idx="10"/>
          </p:nvPr>
        </p:nvSpPr>
        <p:spPr/>
        <p:txBody>
          <a:bodyPr/>
          <a:lstStyle/>
          <a:p>
            <a:fld id="{ECC4673C-8747-41CA-9618-0F5CAB3B96B0}" type="datetime1">
              <a:rPr lang="sk-SK" smtClean="0"/>
              <a:t>14. 5. 2021</a:t>
            </a:fld>
            <a:endParaRPr lang="sk-SK"/>
          </a:p>
        </p:txBody>
      </p:sp>
      <p:sp>
        <p:nvSpPr>
          <p:cNvPr id="4" name="Zástupný objekt pre pätu 3">
            <a:extLst>
              <a:ext uri="{FF2B5EF4-FFF2-40B4-BE49-F238E27FC236}">
                <a16:creationId xmlns:a16="http://schemas.microsoft.com/office/drawing/2014/main" id="{E8E3002F-C99F-4888-87C9-F3778005DA1D}"/>
              </a:ext>
            </a:extLst>
          </p:cNvPr>
          <p:cNvSpPr>
            <a:spLocks noGrp="1"/>
          </p:cNvSpPr>
          <p:nvPr>
            <p:ph type="ftr" sz="quarter" idx="11"/>
          </p:nvPr>
        </p:nvSpPr>
        <p:spPr/>
        <p:txBody>
          <a:bodyPr/>
          <a:lstStyle/>
          <a:p>
            <a:r>
              <a:rPr lang="sk-SK"/>
              <a:t>PARADOX epizóda 2</a:t>
            </a:r>
          </a:p>
        </p:txBody>
      </p:sp>
      <p:sp>
        <p:nvSpPr>
          <p:cNvPr id="5" name="Zástupný objekt pre číslo snímky 4">
            <a:extLst>
              <a:ext uri="{FF2B5EF4-FFF2-40B4-BE49-F238E27FC236}">
                <a16:creationId xmlns:a16="http://schemas.microsoft.com/office/drawing/2014/main" id="{BA54F1D5-A99E-4187-ACD9-557E0193D368}"/>
              </a:ext>
            </a:extLst>
          </p:cNvPr>
          <p:cNvSpPr>
            <a:spLocks noGrp="1"/>
          </p:cNvSpPr>
          <p:nvPr>
            <p:ph type="sldNum" sz="quarter" idx="12"/>
          </p:nvPr>
        </p:nvSpPr>
        <p:spPr/>
        <p:txBody>
          <a:bodyPr/>
          <a:lstStyle/>
          <a:p>
            <a:fld id="{D08FD9B1-D193-479C-8A7B-53F117626C9E}" type="slidenum">
              <a:rPr lang="sk-SK" smtClean="0"/>
              <a:t>‹#›</a:t>
            </a:fld>
            <a:endParaRPr lang="sk-SK"/>
          </a:p>
        </p:txBody>
      </p:sp>
    </p:spTree>
    <p:extLst>
      <p:ext uri="{BB962C8B-B14F-4D97-AF65-F5344CB8AC3E}">
        <p14:creationId xmlns:p14="http://schemas.microsoft.com/office/powerpoint/2010/main" val="818591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a:extLst>
              <a:ext uri="{FF2B5EF4-FFF2-40B4-BE49-F238E27FC236}">
                <a16:creationId xmlns:a16="http://schemas.microsoft.com/office/drawing/2014/main" id="{977973E6-C08B-437B-9C6C-C925139EC4BE}"/>
              </a:ext>
            </a:extLst>
          </p:cNvPr>
          <p:cNvSpPr>
            <a:spLocks noGrp="1"/>
          </p:cNvSpPr>
          <p:nvPr>
            <p:ph type="dt" sz="half" idx="10"/>
          </p:nvPr>
        </p:nvSpPr>
        <p:spPr/>
        <p:txBody>
          <a:bodyPr/>
          <a:lstStyle/>
          <a:p>
            <a:fld id="{AE9790EF-B745-4F2C-A77D-9BE9C2BC1865}" type="datetime1">
              <a:rPr lang="sk-SK" smtClean="0"/>
              <a:t>14. 5. 2021</a:t>
            </a:fld>
            <a:endParaRPr lang="sk-SK"/>
          </a:p>
        </p:txBody>
      </p:sp>
      <p:sp>
        <p:nvSpPr>
          <p:cNvPr id="3" name="Zástupný objekt pre pätu 2">
            <a:extLst>
              <a:ext uri="{FF2B5EF4-FFF2-40B4-BE49-F238E27FC236}">
                <a16:creationId xmlns:a16="http://schemas.microsoft.com/office/drawing/2014/main" id="{44CD5C5C-D4CD-4EDB-AA85-C3A163691E4C}"/>
              </a:ext>
            </a:extLst>
          </p:cNvPr>
          <p:cNvSpPr>
            <a:spLocks noGrp="1"/>
          </p:cNvSpPr>
          <p:nvPr>
            <p:ph type="ftr" sz="quarter" idx="11"/>
          </p:nvPr>
        </p:nvSpPr>
        <p:spPr/>
        <p:txBody>
          <a:bodyPr/>
          <a:lstStyle/>
          <a:p>
            <a:r>
              <a:rPr lang="sk-SK"/>
              <a:t>PARADOX epizóda 2</a:t>
            </a:r>
          </a:p>
        </p:txBody>
      </p:sp>
      <p:sp>
        <p:nvSpPr>
          <p:cNvPr id="4" name="Zástupný objekt pre číslo snímky 3">
            <a:extLst>
              <a:ext uri="{FF2B5EF4-FFF2-40B4-BE49-F238E27FC236}">
                <a16:creationId xmlns:a16="http://schemas.microsoft.com/office/drawing/2014/main" id="{69827E43-95C4-4628-97CA-FFEF06C9AD19}"/>
              </a:ext>
            </a:extLst>
          </p:cNvPr>
          <p:cNvSpPr>
            <a:spLocks noGrp="1"/>
          </p:cNvSpPr>
          <p:nvPr>
            <p:ph type="sldNum" sz="quarter" idx="12"/>
          </p:nvPr>
        </p:nvSpPr>
        <p:spPr/>
        <p:txBody>
          <a:bodyPr/>
          <a:lstStyle/>
          <a:p>
            <a:fld id="{D08FD9B1-D193-479C-8A7B-53F117626C9E}" type="slidenum">
              <a:rPr lang="sk-SK" smtClean="0"/>
              <a:t>‹#›</a:t>
            </a:fld>
            <a:endParaRPr lang="sk-SK"/>
          </a:p>
        </p:txBody>
      </p:sp>
    </p:spTree>
    <p:extLst>
      <p:ext uri="{BB962C8B-B14F-4D97-AF65-F5344CB8AC3E}">
        <p14:creationId xmlns:p14="http://schemas.microsoft.com/office/powerpoint/2010/main" val="491757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56E0E1C-8388-4EFC-B23B-9EE5643FC86D}"/>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sah 2">
            <a:extLst>
              <a:ext uri="{FF2B5EF4-FFF2-40B4-BE49-F238E27FC236}">
                <a16:creationId xmlns:a16="http://schemas.microsoft.com/office/drawing/2014/main" id="{F6CF84C2-F4D7-4C61-87C1-56C3F6FED2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text 3">
            <a:extLst>
              <a:ext uri="{FF2B5EF4-FFF2-40B4-BE49-F238E27FC236}">
                <a16:creationId xmlns:a16="http://schemas.microsoft.com/office/drawing/2014/main" id="{6A91530A-C708-48C7-9A9B-02A9FA2131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FEAC5AF8-E2EE-4C67-B3E0-02754C595601}"/>
              </a:ext>
            </a:extLst>
          </p:cNvPr>
          <p:cNvSpPr>
            <a:spLocks noGrp="1"/>
          </p:cNvSpPr>
          <p:nvPr>
            <p:ph type="dt" sz="half" idx="10"/>
          </p:nvPr>
        </p:nvSpPr>
        <p:spPr/>
        <p:txBody>
          <a:bodyPr/>
          <a:lstStyle/>
          <a:p>
            <a:fld id="{6E3B6B0B-57A8-48CC-963E-635876AA63AA}" type="datetime1">
              <a:rPr lang="sk-SK" smtClean="0"/>
              <a:t>14. 5. 2021</a:t>
            </a:fld>
            <a:endParaRPr lang="sk-SK"/>
          </a:p>
        </p:txBody>
      </p:sp>
      <p:sp>
        <p:nvSpPr>
          <p:cNvPr id="6" name="Zástupný objekt pre pätu 5">
            <a:extLst>
              <a:ext uri="{FF2B5EF4-FFF2-40B4-BE49-F238E27FC236}">
                <a16:creationId xmlns:a16="http://schemas.microsoft.com/office/drawing/2014/main" id="{CD3A3658-A399-406A-A9EC-98F09B11DDF1}"/>
              </a:ext>
            </a:extLst>
          </p:cNvPr>
          <p:cNvSpPr>
            <a:spLocks noGrp="1"/>
          </p:cNvSpPr>
          <p:nvPr>
            <p:ph type="ftr" sz="quarter" idx="11"/>
          </p:nvPr>
        </p:nvSpPr>
        <p:spPr/>
        <p:txBody>
          <a:bodyPr/>
          <a:lstStyle/>
          <a:p>
            <a:r>
              <a:rPr lang="sk-SK"/>
              <a:t>PARADOX epizóda 2</a:t>
            </a:r>
          </a:p>
        </p:txBody>
      </p:sp>
      <p:sp>
        <p:nvSpPr>
          <p:cNvPr id="7" name="Zástupný objekt pre číslo snímky 6">
            <a:extLst>
              <a:ext uri="{FF2B5EF4-FFF2-40B4-BE49-F238E27FC236}">
                <a16:creationId xmlns:a16="http://schemas.microsoft.com/office/drawing/2014/main" id="{7C072072-1A55-4FD9-A0AC-AE9879BB659D}"/>
              </a:ext>
            </a:extLst>
          </p:cNvPr>
          <p:cNvSpPr>
            <a:spLocks noGrp="1"/>
          </p:cNvSpPr>
          <p:nvPr>
            <p:ph type="sldNum" sz="quarter" idx="12"/>
          </p:nvPr>
        </p:nvSpPr>
        <p:spPr/>
        <p:txBody>
          <a:bodyPr/>
          <a:lstStyle/>
          <a:p>
            <a:fld id="{D08FD9B1-D193-479C-8A7B-53F117626C9E}" type="slidenum">
              <a:rPr lang="sk-SK" smtClean="0"/>
              <a:t>‹#›</a:t>
            </a:fld>
            <a:endParaRPr lang="sk-SK"/>
          </a:p>
        </p:txBody>
      </p:sp>
    </p:spTree>
    <p:extLst>
      <p:ext uri="{BB962C8B-B14F-4D97-AF65-F5344CB8AC3E}">
        <p14:creationId xmlns:p14="http://schemas.microsoft.com/office/powerpoint/2010/main" val="3355334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1F95AC6-06FF-4023-98DA-79E9AC9FB84E}"/>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rázok 2">
            <a:extLst>
              <a:ext uri="{FF2B5EF4-FFF2-40B4-BE49-F238E27FC236}">
                <a16:creationId xmlns:a16="http://schemas.microsoft.com/office/drawing/2014/main" id="{ECA24909-0C08-42EC-95A9-57198AD0F5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text 3">
            <a:extLst>
              <a:ext uri="{FF2B5EF4-FFF2-40B4-BE49-F238E27FC236}">
                <a16:creationId xmlns:a16="http://schemas.microsoft.com/office/drawing/2014/main" id="{27E5AA99-C7D0-422C-A042-683758B52F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A0CC7E21-DA5A-4BAF-BE31-101AEB17730B}"/>
              </a:ext>
            </a:extLst>
          </p:cNvPr>
          <p:cNvSpPr>
            <a:spLocks noGrp="1"/>
          </p:cNvSpPr>
          <p:nvPr>
            <p:ph type="dt" sz="half" idx="10"/>
          </p:nvPr>
        </p:nvSpPr>
        <p:spPr/>
        <p:txBody>
          <a:bodyPr/>
          <a:lstStyle/>
          <a:p>
            <a:fld id="{E0D31459-6C90-46B2-94E6-FB6E45E072EE}" type="datetime1">
              <a:rPr lang="sk-SK" smtClean="0"/>
              <a:t>14. 5. 2021</a:t>
            </a:fld>
            <a:endParaRPr lang="sk-SK"/>
          </a:p>
        </p:txBody>
      </p:sp>
      <p:sp>
        <p:nvSpPr>
          <p:cNvPr id="6" name="Zástupný objekt pre pätu 5">
            <a:extLst>
              <a:ext uri="{FF2B5EF4-FFF2-40B4-BE49-F238E27FC236}">
                <a16:creationId xmlns:a16="http://schemas.microsoft.com/office/drawing/2014/main" id="{E0B9812E-062E-4FAC-9107-BE91E8434859}"/>
              </a:ext>
            </a:extLst>
          </p:cNvPr>
          <p:cNvSpPr>
            <a:spLocks noGrp="1"/>
          </p:cNvSpPr>
          <p:nvPr>
            <p:ph type="ftr" sz="quarter" idx="11"/>
          </p:nvPr>
        </p:nvSpPr>
        <p:spPr/>
        <p:txBody>
          <a:bodyPr/>
          <a:lstStyle/>
          <a:p>
            <a:r>
              <a:rPr lang="sk-SK"/>
              <a:t>PARADOX epizóda 2</a:t>
            </a:r>
          </a:p>
        </p:txBody>
      </p:sp>
      <p:sp>
        <p:nvSpPr>
          <p:cNvPr id="7" name="Zástupný objekt pre číslo snímky 6">
            <a:extLst>
              <a:ext uri="{FF2B5EF4-FFF2-40B4-BE49-F238E27FC236}">
                <a16:creationId xmlns:a16="http://schemas.microsoft.com/office/drawing/2014/main" id="{59CAFBE0-0AFB-45A1-8082-B8848D7AD902}"/>
              </a:ext>
            </a:extLst>
          </p:cNvPr>
          <p:cNvSpPr>
            <a:spLocks noGrp="1"/>
          </p:cNvSpPr>
          <p:nvPr>
            <p:ph type="sldNum" sz="quarter" idx="12"/>
          </p:nvPr>
        </p:nvSpPr>
        <p:spPr/>
        <p:txBody>
          <a:bodyPr/>
          <a:lstStyle/>
          <a:p>
            <a:fld id="{D08FD9B1-D193-479C-8A7B-53F117626C9E}" type="slidenum">
              <a:rPr lang="sk-SK" smtClean="0"/>
              <a:t>‹#›</a:t>
            </a:fld>
            <a:endParaRPr lang="sk-SK"/>
          </a:p>
        </p:txBody>
      </p:sp>
    </p:spTree>
    <p:extLst>
      <p:ext uri="{BB962C8B-B14F-4D97-AF65-F5344CB8AC3E}">
        <p14:creationId xmlns:p14="http://schemas.microsoft.com/office/powerpoint/2010/main" val="3090041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9DAD6B9-EC9E-4A4A-ACBA-56F0F7845D4D}"/>
              </a:ext>
            </a:extLst>
          </p:cNvPr>
          <p:cNvSpPr>
            <a:spLocks noGrp="1"/>
          </p:cNvSpPr>
          <p:nvPr>
            <p:ph type="title"/>
          </p:nvPr>
        </p:nvSpPr>
        <p:spPr/>
        <p:txBody>
          <a:bodyPr/>
          <a:lstStyle/>
          <a:p>
            <a:r>
              <a:rPr lang="sk-SK"/>
              <a:t>Kliknutím upravte štýl predlohy nadpisu</a:t>
            </a:r>
          </a:p>
        </p:txBody>
      </p:sp>
      <p:sp>
        <p:nvSpPr>
          <p:cNvPr id="3" name="Zástupný zvislý text 2">
            <a:extLst>
              <a:ext uri="{FF2B5EF4-FFF2-40B4-BE49-F238E27FC236}">
                <a16:creationId xmlns:a16="http://schemas.microsoft.com/office/drawing/2014/main" id="{727A1BD4-C2AD-4D7C-B3F7-36C04357F8D3}"/>
              </a:ext>
            </a:extLst>
          </p:cNvPr>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44EFAAD8-3BAC-4BBA-9C14-E660DD8CB65F}"/>
              </a:ext>
            </a:extLst>
          </p:cNvPr>
          <p:cNvSpPr>
            <a:spLocks noGrp="1"/>
          </p:cNvSpPr>
          <p:nvPr>
            <p:ph type="dt" sz="half" idx="10"/>
          </p:nvPr>
        </p:nvSpPr>
        <p:spPr/>
        <p:txBody>
          <a:bodyPr/>
          <a:lstStyle/>
          <a:p>
            <a:fld id="{81931C5D-08CC-4AFE-9C68-D9693ED36B6E}" type="datetime1">
              <a:rPr lang="sk-SK" smtClean="0"/>
              <a:t>14. 5. 2021</a:t>
            </a:fld>
            <a:endParaRPr lang="sk-SK"/>
          </a:p>
        </p:txBody>
      </p:sp>
      <p:sp>
        <p:nvSpPr>
          <p:cNvPr id="5" name="Zástupný objekt pre pätu 4">
            <a:extLst>
              <a:ext uri="{FF2B5EF4-FFF2-40B4-BE49-F238E27FC236}">
                <a16:creationId xmlns:a16="http://schemas.microsoft.com/office/drawing/2014/main" id="{C824AB82-54C8-4205-86AE-04C873779D9E}"/>
              </a:ext>
            </a:extLst>
          </p:cNvPr>
          <p:cNvSpPr>
            <a:spLocks noGrp="1"/>
          </p:cNvSpPr>
          <p:nvPr>
            <p:ph type="ftr" sz="quarter" idx="11"/>
          </p:nvPr>
        </p:nvSpPr>
        <p:spPr/>
        <p:txBody>
          <a:bodyPr/>
          <a:lstStyle/>
          <a:p>
            <a:r>
              <a:rPr lang="sk-SK"/>
              <a:t>PARADOX epizóda 2</a:t>
            </a:r>
          </a:p>
        </p:txBody>
      </p:sp>
      <p:sp>
        <p:nvSpPr>
          <p:cNvPr id="6" name="Zástupný objekt pre číslo snímky 5">
            <a:extLst>
              <a:ext uri="{FF2B5EF4-FFF2-40B4-BE49-F238E27FC236}">
                <a16:creationId xmlns:a16="http://schemas.microsoft.com/office/drawing/2014/main" id="{B6BB9B92-4E6D-4B0B-8472-AB8ABBFC8C00}"/>
              </a:ext>
            </a:extLst>
          </p:cNvPr>
          <p:cNvSpPr>
            <a:spLocks noGrp="1"/>
          </p:cNvSpPr>
          <p:nvPr>
            <p:ph type="sldNum" sz="quarter" idx="12"/>
          </p:nvPr>
        </p:nvSpPr>
        <p:spPr/>
        <p:txBody>
          <a:bodyPr/>
          <a:lstStyle/>
          <a:p>
            <a:fld id="{D08FD9B1-D193-479C-8A7B-53F117626C9E}" type="slidenum">
              <a:rPr lang="sk-SK" smtClean="0"/>
              <a:t>‹#›</a:t>
            </a:fld>
            <a:endParaRPr lang="sk-SK"/>
          </a:p>
        </p:txBody>
      </p:sp>
    </p:spTree>
    <p:extLst>
      <p:ext uri="{BB962C8B-B14F-4D97-AF65-F5344CB8AC3E}">
        <p14:creationId xmlns:p14="http://schemas.microsoft.com/office/powerpoint/2010/main" val="1520708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a:extLst>
              <a:ext uri="{FF2B5EF4-FFF2-40B4-BE49-F238E27FC236}">
                <a16:creationId xmlns:a16="http://schemas.microsoft.com/office/drawing/2014/main" id="{902F741C-8F2A-4932-9CB7-03B6569815EF}"/>
              </a:ext>
            </a:extLst>
          </p:cNvPr>
          <p:cNvSpPr>
            <a:spLocks noGrp="1"/>
          </p:cNvSpPr>
          <p:nvPr>
            <p:ph type="title" orient="vert"/>
          </p:nvPr>
        </p:nvSpPr>
        <p:spPr>
          <a:xfrm>
            <a:off x="8724900" y="365125"/>
            <a:ext cx="2628900" cy="5811838"/>
          </a:xfrm>
        </p:spPr>
        <p:txBody>
          <a:bodyPr vert="eaVert"/>
          <a:lstStyle/>
          <a:p>
            <a:r>
              <a:rPr lang="sk-SK"/>
              <a:t>Kliknutím upravte štýl predlohy nadpisu</a:t>
            </a:r>
          </a:p>
        </p:txBody>
      </p:sp>
      <p:sp>
        <p:nvSpPr>
          <p:cNvPr id="3" name="Zástupný zvislý text 2">
            <a:extLst>
              <a:ext uri="{FF2B5EF4-FFF2-40B4-BE49-F238E27FC236}">
                <a16:creationId xmlns:a16="http://schemas.microsoft.com/office/drawing/2014/main" id="{3781F75D-3FE9-4ABC-9C51-F8B8998C7CC9}"/>
              </a:ext>
            </a:extLst>
          </p:cNvPr>
          <p:cNvSpPr>
            <a:spLocks noGrp="1"/>
          </p:cNvSpPr>
          <p:nvPr>
            <p:ph type="body" orient="vert" idx="1"/>
          </p:nvPr>
        </p:nvSpPr>
        <p:spPr>
          <a:xfrm>
            <a:off x="838200" y="365125"/>
            <a:ext cx="7734300" cy="5811838"/>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26155CEC-07C3-4328-A8AB-5DB1967BF939}"/>
              </a:ext>
            </a:extLst>
          </p:cNvPr>
          <p:cNvSpPr>
            <a:spLocks noGrp="1"/>
          </p:cNvSpPr>
          <p:nvPr>
            <p:ph type="dt" sz="half" idx="10"/>
          </p:nvPr>
        </p:nvSpPr>
        <p:spPr/>
        <p:txBody>
          <a:bodyPr/>
          <a:lstStyle/>
          <a:p>
            <a:fld id="{D379F379-860F-4408-887B-5C0662D804AD}" type="datetime1">
              <a:rPr lang="sk-SK" smtClean="0"/>
              <a:t>14. 5. 2021</a:t>
            </a:fld>
            <a:endParaRPr lang="sk-SK"/>
          </a:p>
        </p:txBody>
      </p:sp>
      <p:sp>
        <p:nvSpPr>
          <p:cNvPr id="5" name="Zástupný objekt pre pätu 4">
            <a:extLst>
              <a:ext uri="{FF2B5EF4-FFF2-40B4-BE49-F238E27FC236}">
                <a16:creationId xmlns:a16="http://schemas.microsoft.com/office/drawing/2014/main" id="{57F31CD3-8939-4AF5-B12C-F9A5687208C3}"/>
              </a:ext>
            </a:extLst>
          </p:cNvPr>
          <p:cNvSpPr>
            <a:spLocks noGrp="1"/>
          </p:cNvSpPr>
          <p:nvPr>
            <p:ph type="ftr" sz="quarter" idx="11"/>
          </p:nvPr>
        </p:nvSpPr>
        <p:spPr/>
        <p:txBody>
          <a:bodyPr/>
          <a:lstStyle/>
          <a:p>
            <a:r>
              <a:rPr lang="sk-SK"/>
              <a:t>PARADOX epizóda 2</a:t>
            </a:r>
          </a:p>
        </p:txBody>
      </p:sp>
      <p:sp>
        <p:nvSpPr>
          <p:cNvPr id="6" name="Zástupný objekt pre číslo snímky 5">
            <a:extLst>
              <a:ext uri="{FF2B5EF4-FFF2-40B4-BE49-F238E27FC236}">
                <a16:creationId xmlns:a16="http://schemas.microsoft.com/office/drawing/2014/main" id="{B2F82627-FADD-42E1-995F-2D0F5211F5DD}"/>
              </a:ext>
            </a:extLst>
          </p:cNvPr>
          <p:cNvSpPr>
            <a:spLocks noGrp="1"/>
          </p:cNvSpPr>
          <p:nvPr>
            <p:ph type="sldNum" sz="quarter" idx="12"/>
          </p:nvPr>
        </p:nvSpPr>
        <p:spPr/>
        <p:txBody>
          <a:bodyPr/>
          <a:lstStyle/>
          <a:p>
            <a:fld id="{D08FD9B1-D193-479C-8A7B-53F117626C9E}" type="slidenum">
              <a:rPr lang="sk-SK" smtClean="0"/>
              <a:t>‹#›</a:t>
            </a:fld>
            <a:endParaRPr lang="sk-SK"/>
          </a:p>
        </p:txBody>
      </p:sp>
    </p:spTree>
    <p:extLst>
      <p:ext uri="{BB962C8B-B14F-4D97-AF65-F5344CB8AC3E}">
        <p14:creationId xmlns:p14="http://schemas.microsoft.com/office/powerpoint/2010/main" val="2160054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4760DB4-917E-4BAB-92D0-B706BA0D6536}"/>
              </a:ext>
            </a:extLst>
          </p:cNvPr>
          <p:cNvSpPr>
            <a:spLocks noGrp="1"/>
          </p:cNvSpPr>
          <p:nvPr>
            <p:ph type="ctrTitle"/>
          </p:nvPr>
        </p:nvSpPr>
        <p:spPr>
          <a:xfrm>
            <a:off x="1524000" y="1122363"/>
            <a:ext cx="9144000" cy="2387600"/>
          </a:xfrm>
        </p:spPr>
        <p:txBody>
          <a:bodyPr anchor="b"/>
          <a:lstStyle>
            <a:lvl1pPr algn="ctr">
              <a:defRPr sz="6000"/>
            </a:lvl1pPr>
          </a:lstStyle>
          <a:p>
            <a:r>
              <a:rPr lang="sk-SK"/>
              <a:t>Kliknutím upravte štýl predlohy nadpisu</a:t>
            </a:r>
          </a:p>
        </p:txBody>
      </p:sp>
      <p:sp>
        <p:nvSpPr>
          <p:cNvPr id="3" name="Podnadpis 2">
            <a:extLst>
              <a:ext uri="{FF2B5EF4-FFF2-40B4-BE49-F238E27FC236}">
                <a16:creationId xmlns:a16="http://schemas.microsoft.com/office/drawing/2014/main" id="{B7A148A5-9C0C-4BF5-AFD8-6674B395CD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p>
        </p:txBody>
      </p:sp>
      <p:sp>
        <p:nvSpPr>
          <p:cNvPr id="4" name="Zástupný objekt pre dátum 3">
            <a:extLst>
              <a:ext uri="{FF2B5EF4-FFF2-40B4-BE49-F238E27FC236}">
                <a16:creationId xmlns:a16="http://schemas.microsoft.com/office/drawing/2014/main" id="{D55A756E-BEA3-4784-96B5-575A8C8A5EA6}"/>
              </a:ext>
            </a:extLst>
          </p:cNvPr>
          <p:cNvSpPr>
            <a:spLocks noGrp="1"/>
          </p:cNvSpPr>
          <p:nvPr>
            <p:ph type="dt" sz="half" idx="10"/>
          </p:nvPr>
        </p:nvSpPr>
        <p:spPr/>
        <p:txBody>
          <a:bodyPr/>
          <a:lstStyle/>
          <a:p>
            <a:fld id="{6D477DB9-E4E9-4F96-81F3-F3CAF63F56FA}" type="datetime1">
              <a:rPr lang="sk-SK" smtClean="0"/>
              <a:t>14. 5. 2021</a:t>
            </a:fld>
            <a:endParaRPr lang="sk-SK"/>
          </a:p>
        </p:txBody>
      </p:sp>
      <p:sp>
        <p:nvSpPr>
          <p:cNvPr id="5" name="Zástupný objekt pre pätu 4">
            <a:extLst>
              <a:ext uri="{FF2B5EF4-FFF2-40B4-BE49-F238E27FC236}">
                <a16:creationId xmlns:a16="http://schemas.microsoft.com/office/drawing/2014/main" id="{E0C3D087-4675-450D-8C32-DC2FE3FACC39}"/>
              </a:ext>
            </a:extLst>
          </p:cNvPr>
          <p:cNvSpPr>
            <a:spLocks noGrp="1"/>
          </p:cNvSpPr>
          <p:nvPr>
            <p:ph type="ftr" sz="quarter" idx="11"/>
          </p:nvPr>
        </p:nvSpPr>
        <p:spPr/>
        <p:txBody>
          <a:bodyPr/>
          <a:lstStyle/>
          <a:p>
            <a:r>
              <a:rPr lang="sk-SK"/>
              <a:t>PARADOX epizóda 2</a:t>
            </a:r>
          </a:p>
        </p:txBody>
      </p:sp>
      <p:sp>
        <p:nvSpPr>
          <p:cNvPr id="6" name="Zástupný objekt pre číslo snímky 5">
            <a:extLst>
              <a:ext uri="{FF2B5EF4-FFF2-40B4-BE49-F238E27FC236}">
                <a16:creationId xmlns:a16="http://schemas.microsoft.com/office/drawing/2014/main" id="{262EEFC0-18E6-4EE3-9C22-6B252735B1CE}"/>
              </a:ext>
            </a:extLst>
          </p:cNvPr>
          <p:cNvSpPr>
            <a:spLocks noGrp="1"/>
          </p:cNvSpPr>
          <p:nvPr>
            <p:ph type="sldNum" sz="quarter" idx="12"/>
          </p:nvPr>
        </p:nvSpPr>
        <p:spPr/>
        <p:txBody>
          <a:bodyPr/>
          <a:lstStyle/>
          <a:p>
            <a:fld id="{EC818F00-C3FE-47E9-9BD7-C1367548E1C4}" type="slidenum">
              <a:rPr lang="sk-SK" smtClean="0"/>
              <a:t>‹#›</a:t>
            </a:fld>
            <a:endParaRPr lang="sk-SK"/>
          </a:p>
        </p:txBody>
      </p:sp>
    </p:spTree>
    <p:extLst>
      <p:ext uri="{BB962C8B-B14F-4D97-AF65-F5344CB8AC3E}">
        <p14:creationId xmlns:p14="http://schemas.microsoft.com/office/powerpoint/2010/main" val="3271240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A9BE2E3-57A3-40F7-B706-F9839B997647}"/>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E8875A29-0293-413F-97EE-46658517ED42}"/>
              </a:ext>
            </a:extLst>
          </p:cNvPr>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77C2B66C-80FD-4062-A333-2EA4C8ADF546}"/>
              </a:ext>
            </a:extLst>
          </p:cNvPr>
          <p:cNvSpPr>
            <a:spLocks noGrp="1"/>
          </p:cNvSpPr>
          <p:nvPr>
            <p:ph type="dt" sz="half" idx="10"/>
          </p:nvPr>
        </p:nvSpPr>
        <p:spPr/>
        <p:txBody>
          <a:bodyPr/>
          <a:lstStyle/>
          <a:p>
            <a:fld id="{089B9475-C260-4833-9042-86F9228D3A58}" type="datetime1">
              <a:rPr lang="sk-SK" smtClean="0"/>
              <a:t>14. 5. 2021</a:t>
            </a:fld>
            <a:endParaRPr lang="sk-SK"/>
          </a:p>
        </p:txBody>
      </p:sp>
      <p:sp>
        <p:nvSpPr>
          <p:cNvPr id="5" name="Zástupný objekt pre pätu 4">
            <a:extLst>
              <a:ext uri="{FF2B5EF4-FFF2-40B4-BE49-F238E27FC236}">
                <a16:creationId xmlns:a16="http://schemas.microsoft.com/office/drawing/2014/main" id="{F406B8F2-C29F-4296-BA90-5F6B0ACC5A89}"/>
              </a:ext>
            </a:extLst>
          </p:cNvPr>
          <p:cNvSpPr>
            <a:spLocks noGrp="1"/>
          </p:cNvSpPr>
          <p:nvPr>
            <p:ph type="ftr" sz="quarter" idx="11"/>
          </p:nvPr>
        </p:nvSpPr>
        <p:spPr/>
        <p:txBody>
          <a:bodyPr/>
          <a:lstStyle/>
          <a:p>
            <a:r>
              <a:rPr lang="sk-SK"/>
              <a:t>PARADOX epizóda 2</a:t>
            </a:r>
          </a:p>
        </p:txBody>
      </p:sp>
      <p:sp>
        <p:nvSpPr>
          <p:cNvPr id="6" name="Zástupný objekt pre číslo snímky 5">
            <a:extLst>
              <a:ext uri="{FF2B5EF4-FFF2-40B4-BE49-F238E27FC236}">
                <a16:creationId xmlns:a16="http://schemas.microsoft.com/office/drawing/2014/main" id="{8B0E3F5F-1D80-4E40-A974-C80FB05DAFCE}"/>
              </a:ext>
            </a:extLst>
          </p:cNvPr>
          <p:cNvSpPr>
            <a:spLocks noGrp="1"/>
          </p:cNvSpPr>
          <p:nvPr>
            <p:ph type="sldNum" sz="quarter" idx="12"/>
          </p:nvPr>
        </p:nvSpPr>
        <p:spPr/>
        <p:txBody>
          <a:bodyPr/>
          <a:lstStyle/>
          <a:p>
            <a:fld id="{EC818F00-C3FE-47E9-9BD7-C1367548E1C4}" type="slidenum">
              <a:rPr lang="sk-SK" smtClean="0"/>
              <a:t>‹#›</a:t>
            </a:fld>
            <a:endParaRPr lang="sk-SK"/>
          </a:p>
        </p:txBody>
      </p:sp>
    </p:spTree>
    <p:extLst>
      <p:ext uri="{BB962C8B-B14F-4D97-AF65-F5344CB8AC3E}">
        <p14:creationId xmlns:p14="http://schemas.microsoft.com/office/powerpoint/2010/main" val="3127919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ABF2400-18D5-4AEB-8ADB-1E80E0F11227}"/>
              </a:ext>
            </a:extLst>
          </p:cNvPr>
          <p:cNvSpPr>
            <a:spLocks noGrp="1"/>
          </p:cNvSpPr>
          <p:nvPr>
            <p:ph type="title"/>
          </p:nvPr>
        </p:nvSpPr>
        <p:spPr>
          <a:xfrm>
            <a:off x="831850" y="1709738"/>
            <a:ext cx="10515600" cy="2852737"/>
          </a:xfrm>
        </p:spPr>
        <p:txBody>
          <a:bodyPr anchor="b"/>
          <a:lstStyle>
            <a:lvl1pPr>
              <a:defRPr sz="6000"/>
            </a:lvl1pPr>
          </a:lstStyle>
          <a:p>
            <a:r>
              <a:rPr lang="sk-SK"/>
              <a:t>Kliknutím upravte štýl predlohy nadpisu</a:t>
            </a:r>
          </a:p>
        </p:txBody>
      </p:sp>
      <p:sp>
        <p:nvSpPr>
          <p:cNvPr id="3" name="Zástupný text 2">
            <a:extLst>
              <a:ext uri="{FF2B5EF4-FFF2-40B4-BE49-F238E27FC236}">
                <a16:creationId xmlns:a16="http://schemas.microsoft.com/office/drawing/2014/main" id="{9A3355C5-7EFA-4053-AA02-BE54718E83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Kliknite sem a upravte štýly predlohy textu</a:t>
            </a:r>
          </a:p>
        </p:txBody>
      </p:sp>
      <p:sp>
        <p:nvSpPr>
          <p:cNvPr id="4" name="Zástupný objekt pre dátum 3">
            <a:extLst>
              <a:ext uri="{FF2B5EF4-FFF2-40B4-BE49-F238E27FC236}">
                <a16:creationId xmlns:a16="http://schemas.microsoft.com/office/drawing/2014/main" id="{599624D3-9EC2-43E8-AA9B-E76B6D6B1749}"/>
              </a:ext>
            </a:extLst>
          </p:cNvPr>
          <p:cNvSpPr>
            <a:spLocks noGrp="1"/>
          </p:cNvSpPr>
          <p:nvPr>
            <p:ph type="dt" sz="half" idx="10"/>
          </p:nvPr>
        </p:nvSpPr>
        <p:spPr/>
        <p:txBody>
          <a:bodyPr/>
          <a:lstStyle/>
          <a:p>
            <a:fld id="{F9F59C3A-0B33-4841-A7F5-C906F3DB2F51}" type="datetime1">
              <a:rPr lang="sk-SK" smtClean="0"/>
              <a:t>14. 5. 2021</a:t>
            </a:fld>
            <a:endParaRPr lang="sk-SK"/>
          </a:p>
        </p:txBody>
      </p:sp>
      <p:sp>
        <p:nvSpPr>
          <p:cNvPr id="5" name="Zástupný objekt pre pätu 4">
            <a:extLst>
              <a:ext uri="{FF2B5EF4-FFF2-40B4-BE49-F238E27FC236}">
                <a16:creationId xmlns:a16="http://schemas.microsoft.com/office/drawing/2014/main" id="{0CAF1D89-809B-40D3-8E0B-56AE2C701006}"/>
              </a:ext>
            </a:extLst>
          </p:cNvPr>
          <p:cNvSpPr>
            <a:spLocks noGrp="1"/>
          </p:cNvSpPr>
          <p:nvPr>
            <p:ph type="ftr" sz="quarter" idx="11"/>
          </p:nvPr>
        </p:nvSpPr>
        <p:spPr/>
        <p:txBody>
          <a:bodyPr/>
          <a:lstStyle/>
          <a:p>
            <a:r>
              <a:rPr lang="sk-SK"/>
              <a:t>PARADOX epizóda 2</a:t>
            </a:r>
          </a:p>
        </p:txBody>
      </p:sp>
      <p:sp>
        <p:nvSpPr>
          <p:cNvPr id="6" name="Zástupný objekt pre číslo snímky 5">
            <a:extLst>
              <a:ext uri="{FF2B5EF4-FFF2-40B4-BE49-F238E27FC236}">
                <a16:creationId xmlns:a16="http://schemas.microsoft.com/office/drawing/2014/main" id="{2ED99815-7D48-46C1-AE0E-9C47DBE52CC0}"/>
              </a:ext>
            </a:extLst>
          </p:cNvPr>
          <p:cNvSpPr>
            <a:spLocks noGrp="1"/>
          </p:cNvSpPr>
          <p:nvPr>
            <p:ph type="sldNum" sz="quarter" idx="12"/>
          </p:nvPr>
        </p:nvSpPr>
        <p:spPr/>
        <p:txBody>
          <a:bodyPr/>
          <a:lstStyle/>
          <a:p>
            <a:fld id="{EC818F00-C3FE-47E9-9BD7-C1367548E1C4}" type="slidenum">
              <a:rPr lang="sk-SK" smtClean="0"/>
              <a:t>‹#›</a:t>
            </a:fld>
            <a:endParaRPr lang="sk-SK"/>
          </a:p>
        </p:txBody>
      </p:sp>
    </p:spTree>
    <p:extLst>
      <p:ext uri="{BB962C8B-B14F-4D97-AF65-F5344CB8AC3E}">
        <p14:creationId xmlns:p14="http://schemas.microsoft.com/office/powerpoint/2010/main" val="2309201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CB14DE5-FADF-4A78-8354-62E1678D4084}"/>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F43E05BE-55B0-414B-A885-EDD39D66329F}"/>
              </a:ext>
            </a:extLst>
          </p:cNvPr>
          <p:cNvSpPr>
            <a:spLocks noGrp="1"/>
          </p:cNvSpPr>
          <p:nvPr>
            <p:ph sz="half" idx="1"/>
          </p:nvPr>
        </p:nvSpPr>
        <p:spPr>
          <a:xfrm>
            <a:off x="838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a:extLst>
              <a:ext uri="{FF2B5EF4-FFF2-40B4-BE49-F238E27FC236}">
                <a16:creationId xmlns:a16="http://schemas.microsoft.com/office/drawing/2014/main" id="{E4C6221C-74B5-4B17-9CDE-FA2476FBA88F}"/>
              </a:ext>
            </a:extLst>
          </p:cNvPr>
          <p:cNvSpPr>
            <a:spLocks noGrp="1"/>
          </p:cNvSpPr>
          <p:nvPr>
            <p:ph sz="half" idx="2"/>
          </p:nvPr>
        </p:nvSpPr>
        <p:spPr>
          <a:xfrm>
            <a:off x="6172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a:extLst>
              <a:ext uri="{FF2B5EF4-FFF2-40B4-BE49-F238E27FC236}">
                <a16:creationId xmlns:a16="http://schemas.microsoft.com/office/drawing/2014/main" id="{9C38C11E-0E93-4759-A36E-143F87359772}"/>
              </a:ext>
            </a:extLst>
          </p:cNvPr>
          <p:cNvSpPr>
            <a:spLocks noGrp="1"/>
          </p:cNvSpPr>
          <p:nvPr>
            <p:ph type="dt" sz="half" idx="10"/>
          </p:nvPr>
        </p:nvSpPr>
        <p:spPr/>
        <p:txBody>
          <a:bodyPr/>
          <a:lstStyle/>
          <a:p>
            <a:fld id="{D4641364-A3CB-41E8-8674-5B2243705728}" type="datetime1">
              <a:rPr lang="sk-SK" smtClean="0"/>
              <a:t>14. 5. 2021</a:t>
            </a:fld>
            <a:endParaRPr lang="sk-SK"/>
          </a:p>
        </p:txBody>
      </p:sp>
      <p:sp>
        <p:nvSpPr>
          <p:cNvPr id="6" name="Zástupný objekt pre pätu 5">
            <a:extLst>
              <a:ext uri="{FF2B5EF4-FFF2-40B4-BE49-F238E27FC236}">
                <a16:creationId xmlns:a16="http://schemas.microsoft.com/office/drawing/2014/main" id="{3A937882-E127-46A3-91BC-670053FC8279}"/>
              </a:ext>
            </a:extLst>
          </p:cNvPr>
          <p:cNvSpPr>
            <a:spLocks noGrp="1"/>
          </p:cNvSpPr>
          <p:nvPr>
            <p:ph type="ftr" sz="quarter" idx="11"/>
          </p:nvPr>
        </p:nvSpPr>
        <p:spPr/>
        <p:txBody>
          <a:bodyPr/>
          <a:lstStyle/>
          <a:p>
            <a:r>
              <a:rPr lang="sk-SK"/>
              <a:t>PARADOX epizóda 2</a:t>
            </a:r>
          </a:p>
        </p:txBody>
      </p:sp>
      <p:sp>
        <p:nvSpPr>
          <p:cNvPr id="7" name="Zástupný objekt pre číslo snímky 6">
            <a:extLst>
              <a:ext uri="{FF2B5EF4-FFF2-40B4-BE49-F238E27FC236}">
                <a16:creationId xmlns:a16="http://schemas.microsoft.com/office/drawing/2014/main" id="{06CE62E8-09F3-4B62-8502-FB8CE25B429F}"/>
              </a:ext>
            </a:extLst>
          </p:cNvPr>
          <p:cNvSpPr>
            <a:spLocks noGrp="1"/>
          </p:cNvSpPr>
          <p:nvPr>
            <p:ph type="sldNum" sz="quarter" idx="12"/>
          </p:nvPr>
        </p:nvSpPr>
        <p:spPr/>
        <p:txBody>
          <a:bodyPr/>
          <a:lstStyle/>
          <a:p>
            <a:fld id="{EC818F00-C3FE-47E9-9BD7-C1367548E1C4}" type="slidenum">
              <a:rPr lang="sk-SK" smtClean="0"/>
              <a:t>‹#›</a:t>
            </a:fld>
            <a:endParaRPr lang="sk-SK"/>
          </a:p>
        </p:txBody>
      </p:sp>
    </p:spTree>
    <p:extLst>
      <p:ext uri="{BB962C8B-B14F-4D97-AF65-F5344CB8AC3E}">
        <p14:creationId xmlns:p14="http://schemas.microsoft.com/office/powerpoint/2010/main" val="31698021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2B997B7-F7F8-4BCE-ADFD-7B21FD3D49CA}"/>
              </a:ext>
            </a:extLst>
          </p:cNvPr>
          <p:cNvSpPr>
            <a:spLocks noGrp="1"/>
          </p:cNvSpPr>
          <p:nvPr>
            <p:ph type="title"/>
          </p:nvPr>
        </p:nvSpPr>
        <p:spPr>
          <a:xfrm>
            <a:off x="839788" y="365125"/>
            <a:ext cx="10515600" cy="1325563"/>
          </a:xfrm>
        </p:spPr>
        <p:txBody>
          <a:bodyPr/>
          <a:lstStyle/>
          <a:p>
            <a:r>
              <a:rPr lang="sk-SK"/>
              <a:t>Kliknutím upravte štýl predlohy nadpisu</a:t>
            </a:r>
          </a:p>
        </p:txBody>
      </p:sp>
      <p:sp>
        <p:nvSpPr>
          <p:cNvPr id="3" name="Zástupný text 2">
            <a:extLst>
              <a:ext uri="{FF2B5EF4-FFF2-40B4-BE49-F238E27FC236}">
                <a16:creationId xmlns:a16="http://schemas.microsoft.com/office/drawing/2014/main" id="{B9453686-73DC-4E76-AC66-A371ABD659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objekt pre obsah 3">
            <a:extLst>
              <a:ext uri="{FF2B5EF4-FFF2-40B4-BE49-F238E27FC236}">
                <a16:creationId xmlns:a16="http://schemas.microsoft.com/office/drawing/2014/main" id="{E8C89C3F-ACBE-4605-B37F-B1136A9B444D}"/>
              </a:ext>
            </a:extLst>
          </p:cNvPr>
          <p:cNvSpPr>
            <a:spLocks noGrp="1"/>
          </p:cNvSpPr>
          <p:nvPr>
            <p:ph sz="half" idx="2"/>
          </p:nvPr>
        </p:nvSpPr>
        <p:spPr>
          <a:xfrm>
            <a:off x="839788" y="2505075"/>
            <a:ext cx="5157787"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text 4">
            <a:extLst>
              <a:ext uri="{FF2B5EF4-FFF2-40B4-BE49-F238E27FC236}">
                <a16:creationId xmlns:a16="http://schemas.microsoft.com/office/drawing/2014/main" id="{1E7AC1AF-3E7F-4BE1-B875-5B96B01D03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objekt pre obsah 5">
            <a:extLst>
              <a:ext uri="{FF2B5EF4-FFF2-40B4-BE49-F238E27FC236}">
                <a16:creationId xmlns:a16="http://schemas.microsoft.com/office/drawing/2014/main" id="{E87207DF-4E86-4B78-9EAB-C7D551BC7108}"/>
              </a:ext>
            </a:extLst>
          </p:cNvPr>
          <p:cNvSpPr>
            <a:spLocks noGrp="1"/>
          </p:cNvSpPr>
          <p:nvPr>
            <p:ph sz="quarter" idx="4"/>
          </p:nvPr>
        </p:nvSpPr>
        <p:spPr>
          <a:xfrm>
            <a:off x="6172200" y="2505075"/>
            <a:ext cx="5183188"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objekt pre dátum 6">
            <a:extLst>
              <a:ext uri="{FF2B5EF4-FFF2-40B4-BE49-F238E27FC236}">
                <a16:creationId xmlns:a16="http://schemas.microsoft.com/office/drawing/2014/main" id="{2157D028-5C5E-4D2C-AAA2-E1873A86AF19}"/>
              </a:ext>
            </a:extLst>
          </p:cNvPr>
          <p:cNvSpPr>
            <a:spLocks noGrp="1"/>
          </p:cNvSpPr>
          <p:nvPr>
            <p:ph type="dt" sz="half" idx="10"/>
          </p:nvPr>
        </p:nvSpPr>
        <p:spPr/>
        <p:txBody>
          <a:bodyPr/>
          <a:lstStyle/>
          <a:p>
            <a:fld id="{1070C7A5-BB4D-451D-BA50-39819C967074}" type="datetime1">
              <a:rPr lang="sk-SK" smtClean="0"/>
              <a:t>14. 5. 2021</a:t>
            </a:fld>
            <a:endParaRPr lang="sk-SK"/>
          </a:p>
        </p:txBody>
      </p:sp>
      <p:sp>
        <p:nvSpPr>
          <p:cNvPr id="8" name="Zástupný objekt pre pätu 7">
            <a:extLst>
              <a:ext uri="{FF2B5EF4-FFF2-40B4-BE49-F238E27FC236}">
                <a16:creationId xmlns:a16="http://schemas.microsoft.com/office/drawing/2014/main" id="{9D48EC45-40D5-450A-96F1-8670E914C31C}"/>
              </a:ext>
            </a:extLst>
          </p:cNvPr>
          <p:cNvSpPr>
            <a:spLocks noGrp="1"/>
          </p:cNvSpPr>
          <p:nvPr>
            <p:ph type="ftr" sz="quarter" idx="11"/>
          </p:nvPr>
        </p:nvSpPr>
        <p:spPr/>
        <p:txBody>
          <a:bodyPr/>
          <a:lstStyle/>
          <a:p>
            <a:r>
              <a:rPr lang="sk-SK"/>
              <a:t>PARADOX epizóda 2</a:t>
            </a:r>
          </a:p>
        </p:txBody>
      </p:sp>
      <p:sp>
        <p:nvSpPr>
          <p:cNvPr id="9" name="Zástupný objekt pre číslo snímky 8">
            <a:extLst>
              <a:ext uri="{FF2B5EF4-FFF2-40B4-BE49-F238E27FC236}">
                <a16:creationId xmlns:a16="http://schemas.microsoft.com/office/drawing/2014/main" id="{732C7056-06DC-427B-8E72-77D23D13E5CE}"/>
              </a:ext>
            </a:extLst>
          </p:cNvPr>
          <p:cNvSpPr>
            <a:spLocks noGrp="1"/>
          </p:cNvSpPr>
          <p:nvPr>
            <p:ph type="sldNum" sz="quarter" idx="12"/>
          </p:nvPr>
        </p:nvSpPr>
        <p:spPr/>
        <p:txBody>
          <a:bodyPr/>
          <a:lstStyle/>
          <a:p>
            <a:fld id="{EC818F00-C3FE-47E9-9BD7-C1367548E1C4}" type="slidenum">
              <a:rPr lang="sk-SK" smtClean="0"/>
              <a:t>‹#›</a:t>
            </a:fld>
            <a:endParaRPr lang="sk-SK"/>
          </a:p>
        </p:txBody>
      </p:sp>
    </p:spTree>
    <p:extLst>
      <p:ext uri="{BB962C8B-B14F-4D97-AF65-F5344CB8AC3E}">
        <p14:creationId xmlns:p14="http://schemas.microsoft.com/office/powerpoint/2010/main" val="847537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E1D2BA7-0C3D-4717-8715-8F279285C877}"/>
              </a:ext>
            </a:extLst>
          </p:cNvPr>
          <p:cNvSpPr>
            <a:spLocks noGrp="1"/>
          </p:cNvSpPr>
          <p:nvPr>
            <p:ph type="title"/>
          </p:nvPr>
        </p:nvSpPr>
        <p:spPr/>
        <p:txBody>
          <a:bodyPr/>
          <a:lstStyle/>
          <a:p>
            <a:r>
              <a:rPr lang="sk-SK"/>
              <a:t>Kliknutím upravte štýl predlohy nadpisu</a:t>
            </a:r>
          </a:p>
        </p:txBody>
      </p:sp>
      <p:sp>
        <p:nvSpPr>
          <p:cNvPr id="3" name="Zástupný objekt pre dátum 2">
            <a:extLst>
              <a:ext uri="{FF2B5EF4-FFF2-40B4-BE49-F238E27FC236}">
                <a16:creationId xmlns:a16="http://schemas.microsoft.com/office/drawing/2014/main" id="{5B53D9B5-5E35-40AD-B108-CE73F2DF4067}"/>
              </a:ext>
            </a:extLst>
          </p:cNvPr>
          <p:cNvSpPr>
            <a:spLocks noGrp="1"/>
          </p:cNvSpPr>
          <p:nvPr>
            <p:ph type="dt" sz="half" idx="10"/>
          </p:nvPr>
        </p:nvSpPr>
        <p:spPr/>
        <p:txBody>
          <a:bodyPr/>
          <a:lstStyle/>
          <a:p>
            <a:fld id="{FA2FE175-7F5D-4C21-9AA1-95B51AB5E466}" type="datetime1">
              <a:rPr lang="sk-SK" smtClean="0"/>
              <a:t>14. 5. 2021</a:t>
            </a:fld>
            <a:endParaRPr lang="sk-SK"/>
          </a:p>
        </p:txBody>
      </p:sp>
      <p:sp>
        <p:nvSpPr>
          <p:cNvPr id="4" name="Zástupný objekt pre pätu 3">
            <a:extLst>
              <a:ext uri="{FF2B5EF4-FFF2-40B4-BE49-F238E27FC236}">
                <a16:creationId xmlns:a16="http://schemas.microsoft.com/office/drawing/2014/main" id="{4F41F8AD-97D1-4689-A90D-1A37002875FB}"/>
              </a:ext>
            </a:extLst>
          </p:cNvPr>
          <p:cNvSpPr>
            <a:spLocks noGrp="1"/>
          </p:cNvSpPr>
          <p:nvPr>
            <p:ph type="ftr" sz="quarter" idx="11"/>
          </p:nvPr>
        </p:nvSpPr>
        <p:spPr/>
        <p:txBody>
          <a:bodyPr/>
          <a:lstStyle/>
          <a:p>
            <a:r>
              <a:rPr lang="sk-SK"/>
              <a:t>PARADOX epizóda 2</a:t>
            </a:r>
          </a:p>
        </p:txBody>
      </p:sp>
      <p:sp>
        <p:nvSpPr>
          <p:cNvPr id="5" name="Zástupný objekt pre číslo snímky 4">
            <a:extLst>
              <a:ext uri="{FF2B5EF4-FFF2-40B4-BE49-F238E27FC236}">
                <a16:creationId xmlns:a16="http://schemas.microsoft.com/office/drawing/2014/main" id="{F83713F9-7A32-4590-ABB5-59F64EDB4980}"/>
              </a:ext>
            </a:extLst>
          </p:cNvPr>
          <p:cNvSpPr>
            <a:spLocks noGrp="1"/>
          </p:cNvSpPr>
          <p:nvPr>
            <p:ph type="sldNum" sz="quarter" idx="12"/>
          </p:nvPr>
        </p:nvSpPr>
        <p:spPr/>
        <p:txBody>
          <a:bodyPr/>
          <a:lstStyle/>
          <a:p>
            <a:fld id="{EC818F00-C3FE-47E9-9BD7-C1367548E1C4}" type="slidenum">
              <a:rPr lang="sk-SK" smtClean="0"/>
              <a:t>‹#›</a:t>
            </a:fld>
            <a:endParaRPr lang="sk-SK"/>
          </a:p>
        </p:txBody>
      </p:sp>
    </p:spTree>
    <p:extLst>
      <p:ext uri="{BB962C8B-B14F-4D97-AF65-F5344CB8AC3E}">
        <p14:creationId xmlns:p14="http://schemas.microsoft.com/office/powerpoint/2010/main" val="4972847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a:extLst>
              <a:ext uri="{FF2B5EF4-FFF2-40B4-BE49-F238E27FC236}">
                <a16:creationId xmlns:a16="http://schemas.microsoft.com/office/drawing/2014/main" id="{CF61386D-2A97-4109-AE1A-70A4CC7DEA36}"/>
              </a:ext>
            </a:extLst>
          </p:cNvPr>
          <p:cNvSpPr>
            <a:spLocks noGrp="1"/>
          </p:cNvSpPr>
          <p:nvPr>
            <p:ph type="dt" sz="half" idx="10"/>
          </p:nvPr>
        </p:nvSpPr>
        <p:spPr/>
        <p:txBody>
          <a:bodyPr/>
          <a:lstStyle/>
          <a:p>
            <a:fld id="{C73FCDB3-5950-406E-A585-F6D04E2B33E2}" type="datetime1">
              <a:rPr lang="sk-SK" smtClean="0"/>
              <a:t>14. 5. 2021</a:t>
            </a:fld>
            <a:endParaRPr lang="sk-SK"/>
          </a:p>
        </p:txBody>
      </p:sp>
      <p:sp>
        <p:nvSpPr>
          <p:cNvPr id="3" name="Zástupný objekt pre pätu 2">
            <a:extLst>
              <a:ext uri="{FF2B5EF4-FFF2-40B4-BE49-F238E27FC236}">
                <a16:creationId xmlns:a16="http://schemas.microsoft.com/office/drawing/2014/main" id="{1C291CA3-5A20-43DC-89C2-2DFDD57F11D3}"/>
              </a:ext>
            </a:extLst>
          </p:cNvPr>
          <p:cNvSpPr>
            <a:spLocks noGrp="1"/>
          </p:cNvSpPr>
          <p:nvPr>
            <p:ph type="ftr" sz="quarter" idx="11"/>
          </p:nvPr>
        </p:nvSpPr>
        <p:spPr/>
        <p:txBody>
          <a:bodyPr/>
          <a:lstStyle/>
          <a:p>
            <a:r>
              <a:rPr lang="sk-SK"/>
              <a:t>PARADOX epizóda 2</a:t>
            </a:r>
          </a:p>
        </p:txBody>
      </p:sp>
      <p:sp>
        <p:nvSpPr>
          <p:cNvPr id="4" name="Zástupný objekt pre číslo snímky 3">
            <a:extLst>
              <a:ext uri="{FF2B5EF4-FFF2-40B4-BE49-F238E27FC236}">
                <a16:creationId xmlns:a16="http://schemas.microsoft.com/office/drawing/2014/main" id="{0613870B-C173-4DC0-A8F9-507FEC39A8AB}"/>
              </a:ext>
            </a:extLst>
          </p:cNvPr>
          <p:cNvSpPr>
            <a:spLocks noGrp="1"/>
          </p:cNvSpPr>
          <p:nvPr>
            <p:ph type="sldNum" sz="quarter" idx="12"/>
          </p:nvPr>
        </p:nvSpPr>
        <p:spPr/>
        <p:txBody>
          <a:bodyPr/>
          <a:lstStyle/>
          <a:p>
            <a:fld id="{EC818F00-C3FE-47E9-9BD7-C1367548E1C4}" type="slidenum">
              <a:rPr lang="sk-SK" smtClean="0"/>
              <a:t>‹#›</a:t>
            </a:fld>
            <a:endParaRPr lang="sk-SK"/>
          </a:p>
        </p:txBody>
      </p:sp>
    </p:spTree>
    <p:extLst>
      <p:ext uri="{BB962C8B-B14F-4D97-AF65-F5344CB8AC3E}">
        <p14:creationId xmlns:p14="http://schemas.microsoft.com/office/powerpoint/2010/main" val="41058529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ED23117-8ACD-404D-B247-254CA390226A}"/>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sah 2">
            <a:extLst>
              <a:ext uri="{FF2B5EF4-FFF2-40B4-BE49-F238E27FC236}">
                <a16:creationId xmlns:a16="http://schemas.microsoft.com/office/drawing/2014/main" id="{2EF50A99-38E5-4050-8CFA-7C3647A966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text 3">
            <a:extLst>
              <a:ext uri="{FF2B5EF4-FFF2-40B4-BE49-F238E27FC236}">
                <a16:creationId xmlns:a16="http://schemas.microsoft.com/office/drawing/2014/main" id="{1F2D0EC6-8F0B-42A5-BD6D-366427D627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02FE6632-DCD5-468E-BE56-2D7D5E7BD3C1}"/>
              </a:ext>
            </a:extLst>
          </p:cNvPr>
          <p:cNvSpPr>
            <a:spLocks noGrp="1"/>
          </p:cNvSpPr>
          <p:nvPr>
            <p:ph type="dt" sz="half" idx="10"/>
          </p:nvPr>
        </p:nvSpPr>
        <p:spPr/>
        <p:txBody>
          <a:bodyPr/>
          <a:lstStyle/>
          <a:p>
            <a:fld id="{B3CB76EE-CD81-4722-9197-FF4004EF10AF}" type="datetime1">
              <a:rPr lang="sk-SK" smtClean="0"/>
              <a:t>14. 5. 2021</a:t>
            </a:fld>
            <a:endParaRPr lang="sk-SK"/>
          </a:p>
        </p:txBody>
      </p:sp>
      <p:sp>
        <p:nvSpPr>
          <p:cNvPr id="6" name="Zástupný objekt pre pätu 5">
            <a:extLst>
              <a:ext uri="{FF2B5EF4-FFF2-40B4-BE49-F238E27FC236}">
                <a16:creationId xmlns:a16="http://schemas.microsoft.com/office/drawing/2014/main" id="{3D1F5D77-98CA-4C16-9089-BD92F35B5EDF}"/>
              </a:ext>
            </a:extLst>
          </p:cNvPr>
          <p:cNvSpPr>
            <a:spLocks noGrp="1"/>
          </p:cNvSpPr>
          <p:nvPr>
            <p:ph type="ftr" sz="quarter" idx="11"/>
          </p:nvPr>
        </p:nvSpPr>
        <p:spPr/>
        <p:txBody>
          <a:bodyPr/>
          <a:lstStyle/>
          <a:p>
            <a:r>
              <a:rPr lang="sk-SK"/>
              <a:t>PARADOX epizóda 2</a:t>
            </a:r>
          </a:p>
        </p:txBody>
      </p:sp>
      <p:sp>
        <p:nvSpPr>
          <p:cNvPr id="7" name="Zástupný objekt pre číslo snímky 6">
            <a:extLst>
              <a:ext uri="{FF2B5EF4-FFF2-40B4-BE49-F238E27FC236}">
                <a16:creationId xmlns:a16="http://schemas.microsoft.com/office/drawing/2014/main" id="{0343AE5E-E3EB-4074-9D2E-ED621B6EEFDC}"/>
              </a:ext>
            </a:extLst>
          </p:cNvPr>
          <p:cNvSpPr>
            <a:spLocks noGrp="1"/>
          </p:cNvSpPr>
          <p:nvPr>
            <p:ph type="sldNum" sz="quarter" idx="12"/>
          </p:nvPr>
        </p:nvSpPr>
        <p:spPr/>
        <p:txBody>
          <a:bodyPr/>
          <a:lstStyle/>
          <a:p>
            <a:fld id="{EC818F00-C3FE-47E9-9BD7-C1367548E1C4}" type="slidenum">
              <a:rPr lang="sk-SK" smtClean="0"/>
              <a:t>‹#›</a:t>
            </a:fld>
            <a:endParaRPr lang="sk-SK"/>
          </a:p>
        </p:txBody>
      </p:sp>
    </p:spTree>
    <p:extLst>
      <p:ext uri="{BB962C8B-B14F-4D97-AF65-F5344CB8AC3E}">
        <p14:creationId xmlns:p14="http://schemas.microsoft.com/office/powerpoint/2010/main" val="40283795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7412FD9-FD7C-46E8-8137-54A563DF560C}"/>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rázok 2">
            <a:extLst>
              <a:ext uri="{FF2B5EF4-FFF2-40B4-BE49-F238E27FC236}">
                <a16:creationId xmlns:a16="http://schemas.microsoft.com/office/drawing/2014/main" id="{495D4EC1-A829-4C08-90F0-D5B7AEFF92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text 3">
            <a:extLst>
              <a:ext uri="{FF2B5EF4-FFF2-40B4-BE49-F238E27FC236}">
                <a16:creationId xmlns:a16="http://schemas.microsoft.com/office/drawing/2014/main" id="{21860F6D-40BA-48C4-8925-DC62FB842C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116FB580-6513-490D-A261-4B8B39C2AFED}"/>
              </a:ext>
            </a:extLst>
          </p:cNvPr>
          <p:cNvSpPr>
            <a:spLocks noGrp="1"/>
          </p:cNvSpPr>
          <p:nvPr>
            <p:ph type="dt" sz="half" idx="10"/>
          </p:nvPr>
        </p:nvSpPr>
        <p:spPr/>
        <p:txBody>
          <a:bodyPr/>
          <a:lstStyle/>
          <a:p>
            <a:fld id="{12157C55-527D-4B72-8FCE-96730116CC5C}" type="datetime1">
              <a:rPr lang="sk-SK" smtClean="0"/>
              <a:t>14. 5. 2021</a:t>
            </a:fld>
            <a:endParaRPr lang="sk-SK"/>
          </a:p>
        </p:txBody>
      </p:sp>
      <p:sp>
        <p:nvSpPr>
          <p:cNvPr id="6" name="Zástupný objekt pre pätu 5">
            <a:extLst>
              <a:ext uri="{FF2B5EF4-FFF2-40B4-BE49-F238E27FC236}">
                <a16:creationId xmlns:a16="http://schemas.microsoft.com/office/drawing/2014/main" id="{A8263E1F-7797-429C-8F1D-43361BA5F3E4}"/>
              </a:ext>
            </a:extLst>
          </p:cNvPr>
          <p:cNvSpPr>
            <a:spLocks noGrp="1"/>
          </p:cNvSpPr>
          <p:nvPr>
            <p:ph type="ftr" sz="quarter" idx="11"/>
          </p:nvPr>
        </p:nvSpPr>
        <p:spPr/>
        <p:txBody>
          <a:bodyPr/>
          <a:lstStyle/>
          <a:p>
            <a:r>
              <a:rPr lang="sk-SK"/>
              <a:t>PARADOX epizóda 2</a:t>
            </a:r>
          </a:p>
        </p:txBody>
      </p:sp>
      <p:sp>
        <p:nvSpPr>
          <p:cNvPr id="7" name="Zástupný objekt pre číslo snímky 6">
            <a:extLst>
              <a:ext uri="{FF2B5EF4-FFF2-40B4-BE49-F238E27FC236}">
                <a16:creationId xmlns:a16="http://schemas.microsoft.com/office/drawing/2014/main" id="{5F323D13-2C07-4A96-B35D-39790935CE14}"/>
              </a:ext>
            </a:extLst>
          </p:cNvPr>
          <p:cNvSpPr>
            <a:spLocks noGrp="1"/>
          </p:cNvSpPr>
          <p:nvPr>
            <p:ph type="sldNum" sz="quarter" idx="12"/>
          </p:nvPr>
        </p:nvSpPr>
        <p:spPr/>
        <p:txBody>
          <a:bodyPr/>
          <a:lstStyle/>
          <a:p>
            <a:fld id="{EC818F00-C3FE-47E9-9BD7-C1367548E1C4}" type="slidenum">
              <a:rPr lang="sk-SK" smtClean="0"/>
              <a:t>‹#›</a:t>
            </a:fld>
            <a:endParaRPr lang="sk-SK"/>
          </a:p>
        </p:txBody>
      </p:sp>
    </p:spTree>
    <p:extLst>
      <p:ext uri="{BB962C8B-B14F-4D97-AF65-F5344CB8AC3E}">
        <p14:creationId xmlns:p14="http://schemas.microsoft.com/office/powerpoint/2010/main" val="23890867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85D7EDF-4B91-4388-817C-0CBD81032541}"/>
              </a:ext>
            </a:extLst>
          </p:cNvPr>
          <p:cNvSpPr>
            <a:spLocks noGrp="1"/>
          </p:cNvSpPr>
          <p:nvPr>
            <p:ph type="title"/>
          </p:nvPr>
        </p:nvSpPr>
        <p:spPr/>
        <p:txBody>
          <a:bodyPr/>
          <a:lstStyle/>
          <a:p>
            <a:r>
              <a:rPr lang="sk-SK"/>
              <a:t>Kliknutím upravte štýl predlohy nadpisu</a:t>
            </a:r>
          </a:p>
        </p:txBody>
      </p:sp>
      <p:sp>
        <p:nvSpPr>
          <p:cNvPr id="3" name="Zástupný zvislý text 2">
            <a:extLst>
              <a:ext uri="{FF2B5EF4-FFF2-40B4-BE49-F238E27FC236}">
                <a16:creationId xmlns:a16="http://schemas.microsoft.com/office/drawing/2014/main" id="{870F959E-B69F-496B-8D85-5524B57CB01A}"/>
              </a:ext>
            </a:extLst>
          </p:cNvPr>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D20D55F5-EDD1-4D43-9A2B-B1296387113D}"/>
              </a:ext>
            </a:extLst>
          </p:cNvPr>
          <p:cNvSpPr>
            <a:spLocks noGrp="1"/>
          </p:cNvSpPr>
          <p:nvPr>
            <p:ph type="dt" sz="half" idx="10"/>
          </p:nvPr>
        </p:nvSpPr>
        <p:spPr/>
        <p:txBody>
          <a:bodyPr/>
          <a:lstStyle/>
          <a:p>
            <a:fld id="{D084BA81-199B-4025-BD49-378B95652B9B}" type="datetime1">
              <a:rPr lang="sk-SK" smtClean="0"/>
              <a:t>14. 5. 2021</a:t>
            </a:fld>
            <a:endParaRPr lang="sk-SK"/>
          </a:p>
        </p:txBody>
      </p:sp>
      <p:sp>
        <p:nvSpPr>
          <p:cNvPr id="5" name="Zástupný objekt pre pätu 4">
            <a:extLst>
              <a:ext uri="{FF2B5EF4-FFF2-40B4-BE49-F238E27FC236}">
                <a16:creationId xmlns:a16="http://schemas.microsoft.com/office/drawing/2014/main" id="{EC3A360E-EFD7-4BF2-844F-3FC906B743E6}"/>
              </a:ext>
            </a:extLst>
          </p:cNvPr>
          <p:cNvSpPr>
            <a:spLocks noGrp="1"/>
          </p:cNvSpPr>
          <p:nvPr>
            <p:ph type="ftr" sz="quarter" idx="11"/>
          </p:nvPr>
        </p:nvSpPr>
        <p:spPr/>
        <p:txBody>
          <a:bodyPr/>
          <a:lstStyle/>
          <a:p>
            <a:r>
              <a:rPr lang="sk-SK"/>
              <a:t>PARADOX epizóda 2</a:t>
            </a:r>
          </a:p>
        </p:txBody>
      </p:sp>
      <p:sp>
        <p:nvSpPr>
          <p:cNvPr id="6" name="Zástupný objekt pre číslo snímky 5">
            <a:extLst>
              <a:ext uri="{FF2B5EF4-FFF2-40B4-BE49-F238E27FC236}">
                <a16:creationId xmlns:a16="http://schemas.microsoft.com/office/drawing/2014/main" id="{A7EB0DE4-EDF9-46BE-89B5-C8182EEEF9BE}"/>
              </a:ext>
            </a:extLst>
          </p:cNvPr>
          <p:cNvSpPr>
            <a:spLocks noGrp="1"/>
          </p:cNvSpPr>
          <p:nvPr>
            <p:ph type="sldNum" sz="quarter" idx="12"/>
          </p:nvPr>
        </p:nvSpPr>
        <p:spPr/>
        <p:txBody>
          <a:bodyPr/>
          <a:lstStyle/>
          <a:p>
            <a:fld id="{EC818F00-C3FE-47E9-9BD7-C1367548E1C4}" type="slidenum">
              <a:rPr lang="sk-SK" smtClean="0"/>
              <a:t>‹#›</a:t>
            </a:fld>
            <a:endParaRPr lang="sk-SK"/>
          </a:p>
        </p:txBody>
      </p:sp>
    </p:spTree>
    <p:extLst>
      <p:ext uri="{BB962C8B-B14F-4D97-AF65-F5344CB8AC3E}">
        <p14:creationId xmlns:p14="http://schemas.microsoft.com/office/powerpoint/2010/main" val="3949565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a:extLst>
              <a:ext uri="{FF2B5EF4-FFF2-40B4-BE49-F238E27FC236}">
                <a16:creationId xmlns:a16="http://schemas.microsoft.com/office/drawing/2014/main" id="{2D355A5D-AF48-49A6-95B3-0C7B0D00CF92}"/>
              </a:ext>
            </a:extLst>
          </p:cNvPr>
          <p:cNvSpPr>
            <a:spLocks noGrp="1"/>
          </p:cNvSpPr>
          <p:nvPr>
            <p:ph type="title" orient="vert"/>
          </p:nvPr>
        </p:nvSpPr>
        <p:spPr>
          <a:xfrm>
            <a:off x="8724900" y="365125"/>
            <a:ext cx="2628900" cy="5811838"/>
          </a:xfrm>
        </p:spPr>
        <p:txBody>
          <a:bodyPr vert="eaVert"/>
          <a:lstStyle/>
          <a:p>
            <a:r>
              <a:rPr lang="sk-SK"/>
              <a:t>Kliknutím upravte štýl predlohy nadpisu</a:t>
            </a:r>
          </a:p>
        </p:txBody>
      </p:sp>
      <p:sp>
        <p:nvSpPr>
          <p:cNvPr id="3" name="Zástupný zvislý text 2">
            <a:extLst>
              <a:ext uri="{FF2B5EF4-FFF2-40B4-BE49-F238E27FC236}">
                <a16:creationId xmlns:a16="http://schemas.microsoft.com/office/drawing/2014/main" id="{55E6CCC0-D5DA-4076-9CDC-F723C8E804B3}"/>
              </a:ext>
            </a:extLst>
          </p:cNvPr>
          <p:cNvSpPr>
            <a:spLocks noGrp="1"/>
          </p:cNvSpPr>
          <p:nvPr>
            <p:ph type="body" orient="vert" idx="1"/>
          </p:nvPr>
        </p:nvSpPr>
        <p:spPr>
          <a:xfrm>
            <a:off x="838200" y="365125"/>
            <a:ext cx="7734300" cy="5811838"/>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4357C95B-D6A1-4BE1-AE8C-7A6A07BF9FA9}"/>
              </a:ext>
            </a:extLst>
          </p:cNvPr>
          <p:cNvSpPr>
            <a:spLocks noGrp="1"/>
          </p:cNvSpPr>
          <p:nvPr>
            <p:ph type="dt" sz="half" idx="10"/>
          </p:nvPr>
        </p:nvSpPr>
        <p:spPr/>
        <p:txBody>
          <a:bodyPr/>
          <a:lstStyle/>
          <a:p>
            <a:fld id="{17A7AC90-81D9-4792-ACB7-5F75B4E23253}" type="datetime1">
              <a:rPr lang="sk-SK" smtClean="0"/>
              <a:t>14. 5. 2021</a:t>
            </a:fld>
            <a:endParaRPr lang="sk-SK"/>
          </a:p>
        </p:txBody>
      </p:sp>
      <p:sp>
        <p:nvSpPr>
          <p:cNvPr id="5" name="Zástupný objekt pre pätu 4">
            <a:extLst>
              <a:ext uri="{FF2B5EF4-FFF2-40B4-BE49-F238E27FC236}">
                <a16:creationId xmlns:a16="http://schemas.microsoft.com/office/drawing/2014/main" id="{94D30A91-DDE7-4CF0-8C0E-A6A3F8F0B04E}"/>
              </a:ext>
            </a:extLst>
          </p:cNvPr>
          <p:cNvSpPr>
            <a:spLocks noGrp="1"/>
          </p:cNvSpPr>
          <p:nvPr>
            <p:ph type="ftr" sz="quarter" idx="11"/>
          </p:nvPr>
        </p:nvSpPr>
        <p:spPr/>
        <p:txBody>
          <a:bodyPr/>
          <a:lstStyle/>
          <a:p>
            <a:r>
              <a:rPr lang="sk-SK"/>
              <a:t>PARADOX epizóda 2</a:t>
            </a:r>
          </a:p>
        </p:txBody>
      </p:sp>
      <p:sp>
        <p:nvSpPr>
          <p:cNvPr id="6" name="Zástupný objekt pre číslo snímky 5">
            <a:extLst>
              <a:ext uri="{FF2B5EF4-FFF2-40B4-BE49-F238E27FC236}">
                <a16:creationId xmlns:a16="http://schemas.microsoft.com/office/drawing/2014/main" id="{C9DD7F8C-C340-48BE-8940-0ED114B64E47}"/>
              </a:ext>
            </a:extLst>
          </p:cNvPr>
          <p:cNvSpPr>
            <a:spLocks noGrp="1"/>
          </p:cNvSpPr>
          <p:nvPr>
            <p:ph type="sldNum" sz="quarter" idx="12"/>
          </p:nvPr>
        </p:nvSpPr>
        <p:spPr/>
        <p:txBody>
          <a:bodyPr/>
          <a:lstStyle/>
          <a:p>
            <a:fld id="{EC818F00-C3FE-47E9-9BD7-C1367548E1C4}" type="slidenum">
              <a:rPr lang="sk-SK" smtClean="0"/>
              <a:t>‹#›</a:t>
            </a:fld>
            <a:endParaRPr lang="sk-SK"/>
          </a:p>
        </p:txBody>
      </p:sp>
    </p:spTree>
    <p:extLst>
      <p:ext uri="{BB962C8B-B14F-4D97-AF65-F5344CB8AC3E}">
        <p14:creationId xmlns:p14="http://schemas.microsoft.com/office/powerpoint/2010/main" val="2419075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nadpis 1">
            <a:extLst>
              <a:ext uri="{FF2B5EF4-FFF2-40B4-BE49-F238E27FC236}">
                <a16:creationId xmlns:a16="http://schemas.microsoft.com/office/drawing/2014/main" id="{C5BB1D56-5599-46B6-ADF8-0DF1E9BA77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Kliknutím upravte štýl predlohy nadpisu</a:t>
            </a:r>
          </a:p>
        </p:txBody>
      </p:sp>
      <p:sp>
        <p:nvSpPr>
          <p:cNvPr id="3" name="Zástupný text 2">
            <a:extLst>
              <a:ext uri="{FF2B5EF4-FFF2-40B4-BE49-F238E27FC236}">
                <a16:creationId xmlns:a16="http://schemas.microsoft.com/office/drawing/2014/main" id="{C3B53CCA-3F6D-4D1F-ADE3-D0FA56CC71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514CA2A3-D5F7-46B7-9B42-ADD69985D0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EA6757-3934-4901-B61D-B2666781F7A7}" type="datetime1">
              <a:rPr lang="sk-SK" smtClean="0"/>
              <a:t>14. 5. 2021</a:t>
            </a:fld>
            <a:endParaRPr lang="sk-SK"/>
          </a:p>
        </p:txBody>
      </p:sp>
      <p:sp>
        <p:nvSpPr>
          <p:cNvPr id="5" name="Zástupný objekt pre pätu 4">
            <a:extLst>
              <a:ext uri="{FF2B5EF4-FFF2-40B4-BE49-F238E27FC236}">
                <a16:creationId xmlns:a16="http://schemas.microsoft.com/office/drawing/2014/main" id="{391BD6B2-3D3D-45D1-A38C-8187095BE9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sk-SK"/>
              <a:t>PARADOX epizóda 2</a:t>
            </a:r>
          </a:p>
        </p:txBody>
      </p:sp>
      <p:sp>
        <p:nvSpPr>
          <p:cNvPr id="6" name="Zástupný objekt pre číslo snímky 5">
            <a:extLst>
              <a:ext uri="{FF2B5EF4-FFF2-40B4-BE49-F238E27FC236}">
                <a16:creationId xmlns:a16="http://schemas.microsoft.com/office/drawing/2014/main" id="{56A49B4B-989E-499B-B256-2F29084B6D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8FD9B1-D193-479C-8A7B-53F117626C9E}" type="slidenum">
              <a:rPr lang="sk-SK" smtClean="0"/>
              <a:t>‹#›</a:t>
            </a:fld>
            <a:endParaRPr lang="sk-SK"/>
          </a:p>
        </p:txBody>
      </p:sp>
    </p:spTree>
    <p:extLst>
      <p:ext uri="{BB962C8B-B14F-4D97-AF65-F5344CB8AC3E}">
        <p14:creationId xmlns:p14="http://schemas.microsoft.com/office/powerpoint/2010/main" val="971501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nadpis 1">
            <a:extLst>
              <a:ext uri="{FF2B5EF4-FFF2-40B4-BE49-F238E27FC236}">
                <a16:creationId xmlns:a16="http://schemas.microsoft.com/office/drawing/2014/main" id="{C0D72AAD-30A4-490D-BBA2-82198EC172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Kliknutím upravte štýl predlohy nadpisu</a:t>
            </a:r>
          </a:p>
        </p:txBody>
      </p:sp>
      <p:sp>
        <p:nvSpPr>
          <p:cNvPr id="3" name="Zástupný text 2">
            <a:extLst>
              <a:ext uri="{FF2B5EF4-FFF2-40B4-BE49-F238E27FC236}">
                <a16:creationId xmlns:a16="http://schemas.microsoft.com/office/drawing/2014/main" id="{C5F95D8E-CA18-49E8-AA84-2A193F8D33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C7121539-AE33-49BE-9A5A-170DEBB6FD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3A4E10-1B8C-43D3-A77E-2838924092C8}" type="datetime1">
              <a:rPr lang="sk-SK" smtClean="0"/>
              <a:t>14. 5. 2021</a:t>
            </a:fld>
            <a:endParaRPr lang="sk-SK"/>
          </a:p>
        </p:txBody>
      </p:sp>
      <p:sp>
        <p:nvSpPr>
          <p:cNvPr id="5" name="Zástupný objekt pre pätu 4">
            <a:extLst>
              <a:ext uri="{FF2B5EF4-FFF2-40B4-BE49-F238E27FC236}">
                <a16:creationId xmlns:a16="http://schemas.microsoft.com/office/drawing/2014/main" id="{160455DB-D4AD-4A74-B20F-5CD6701921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sk-SK"/>
              <a:t>PARADOX epizóda 2</a:t>
            </a:r>
          </a:p>
        </p:txBody>
      </p:sp>
      <p:sp>
        <p:nvSpPr>
          <p:cNvPr id="6" name="Zástupný objekt pre číslo snímky 5">
            <a:extLst>
              <a:ext uri="{FF2B5EF4-FFF2-40B4-BE49-F238E27FC236}">
                <a16:creationId xmlns:a16="http://schemas.microsoft.com/office/drawing/2014/main" id="{81121214-AE92-4954-84CB-22FCEB922E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818F00-C3FE-47E9-9BD7-C1367548E1C4}" type="slidenum">
              <a:rPr lang="sk-SK" smtClean="0"/>
              <a:t>‹#›</a:t>
            </a:fld>
            <a:endParaRPr lang="sk-SK"/>
          </a:p>
        </p:txBody>
      </p:sp>
    </p:spTree>
    <p:extLst>
      <p:ext uri="{BB962C8B-B14F-4D97-AF65-F5344CB8AC3E}">
        <p14:creationId xmlns:p14="http://schemas.microsoft.com/office/powerpoint/2010/main" val="25723586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134">
            <a:extLst>
              <a:ext uri="{FF2B5EF4-FFF2-40B4-BE49-F238E27FC236}">
                <a16:creationId xmlns:a16="http://schemas.microsoft.com/office/drawing/2014/main" id="{5F216371-EF7B-431F-9D59-55FC31794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8D063701-9734-4EAD-9337-9AD7ED238282}"/>
              </a:ext>
            </a:extLst>
          </p:cNvPr>
          <p:cNvSpPr>
            <a:spLocks noGrp="1"/>
          </p:cNvSpPr>
          <p:nvPr>
            <p:ph type="ctrTitle"/>
          </p:nvPr>
        </p:nvSpPr>
        <p:spPr>
          <a:xfrm>
            <a:off x="6981824" y="1367673"/>
            <a:ext cx="4375151" cy="2665509"/>
          </a:xfrm>
        </p:spPr>
        <p:txBody>
          <a:bodyPr>
            <a:normAutofit/>
          </a:bodyPr>
          <a:lstStyle/>
          <a:p>
            <a:pPr algn="r"/>
            <a:r>
              <a:rPr lang="sk-SK" sz="7200" dirty="0">
                <a:solidFill>
                  <a:schemeClr val="bg1"/>
                </a:solidFill>
                <a:latin typeface="Abadi" panose="020B0604020202020204" pitchFamily="34" charset="0"/>
              </a:rPr>
              <a:t>PARADOX</a:t>
            </a:r>
            <a:br>
              <a:rPr lang="sk-SK" sz="7200" dirty="0">
                <a:solidFill>
                  <a:schemeClr val="bg1"/>
                </a:solidFill>
                <a:latin typeface="Abadi" panose="020B0604020202020204" pitchFamily="34" charset="0"/>
              </a:rPr>
            </a:br>
            <a:r>
              <a:rPr lang="sk-SK" sz="2800" dirty="0">
                <a:solidFill>
                  <a:schemeClr val="bg1"/>
                </a:solidFill>
                <a:latin typeface="Abadi" panose="020B0604020202020204" pitchFamily="34" charset="0"/>
              </a:rPr>
              <a:t>SVET </a:t>
            </a:r>
            <a:r>
              <a:rPr lang="sk-SK" sz="2800" b="1" dirty="0">
                <a:solidFill>
                  <a:schemeClr val="bg1"/>
                </a:solidFill>
                <a:latin typeface="Abadi" panose="020B0604020202020204" pitchFamily="34" charset="0"/>
              </a:rPr>
              <a:t>x</a:t>
            </a:r>
            <a:r>
              <a:rPr lang="sk-SK" sz="2800" dirty="0">
                <a:solidFill>
                  <a:schemeClr val="bg1"/>
                </a:solidFill>
                <a:latin typeface="Abadi" panose="020B0604020202020204" pitchFamily="34" charset="0"/>
              </a:rPr>
              <a:t> BIBLIA</a:t>
            </a:r>
            <a:endParaRPr lang="sk-SK" sz="7200" dirty="0">
              <a:solidFill>
                <a:schemeClr val="bg1"/>
              </a:solidFill>
              <a:latin typeface="Abadi" panose="020B0604020104020204" pitchFamily="34" charset="0"/>
            </a:endParaRPr>
          </a:p>
        </p:txBody>
      </p:sp>
      <p:sp>
        <p:nvSpPr>
          <p:cNvPr id="3" name="Podnadpis 2">
            <a:extLst>
              <a:ext uri="{FF2B5EF4-FFF2-40B4-BE49-F238E27FC236}">
                <a16:creationId xmlns:a16="http://schemas.microsoft.com/office/drawing/2014/main" id="{63D58DC4-1D2A-42CC-83F1-7AE3EA237DDC}"/>
              </a:ext>
            </a:extLst>
          </p:cNvPr>
          <p:cNvSpPr>
            <a:spLocks noGrp="1"/>
          </p:cNvSpPr>
          <p:nvPr>
            <p:ph type="subTitle" idx="1"/>
          </p:nvPr>
        </p:nvSpPr>
        <p:spPr>
          <a:xfrm>
            <a:off x="6979182" y="4414180"/>
            <a:ext cx="4377793" cy="884538"/>
          </a:xfrm>
        </p:spPr>
        <p:txBody>
          <a:bodyPr>
            <a:normAutofit/>
          </a:bodyPr>
          <a:lstStyle/>
          <a:p>
            <a:pPr algn="r"/>
            <a:r>
              <a:rPr lang="sk-SK" i="1">
                <a:solidFill>
                  <a:schemeClr val="bg1"/>
                </a:solidFill>
                <a:latin typeface="Abadi" panose="020B0604020104020204" pitchFamily="34" charset="0"/>
              </a:rPr>
              <a:t>Epizóda 2</a:t>
            </a:r>
            <a:r>
              <a:rPr lang="sk-SK">
                <a:solidFill>
                  <a:schemeClr val="bg1"/>
                </a:solidFill>
                <a:latin typeface="Abadi" panose="020B0604020104020204" pitchFamily="34" charset="0"/>
              </a:rPr>
              <a:t> </a:t>
            </a:r>
          </a:p>
        </p:txBody>
      </p:sp>
      <p:grpSp>
        <p:nvGrpSpPr>
          <p:cNvPr id="1029" name="Group 136">
            <a:extLst>
              <a:ext uri="{FF2B5EF4-FFF2-40B4-BE49-F238E27FC236}">
                <a16:creationId xmlns:a16="http://schemas.microsoft.com/office/drawing/2014/main" id="{9BFFD157-D6B7-49C8-8010-8A653B16F6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6270085" cy="6858000"/>
            <a:chOff x="1" y="0"/>
            <a:chExt cx="6270085" cy="6858000"/>
          </a:xfrm>
          <a:effectLst>
            <a:outerShdw blurRad="381000" dist="152400" algn="l" rotWithShape="0">
              <a:prstClr val="black">
                <a:alpha val="10000"/>
              </a:prstClr>
            </a:outerShdw>
          </a:effectLst>
        </p:grpSpPr>
        <p:grpSp>
          <p:nvGrpSpPr>
            <p:cNvPr id="138" name="Group 137">
              <a:extLst>
                <a:ext uri="{FF2B5EF4-FFF2-40B4-BE49-F238E27FC236}">
                  <a16:creationId xmlns:a16="http://schemas.microsoft.com/office/drawing/2014/main" id="{34A1260A-F763-4B08-B3B0-9AB02E0916D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6084449" cy="6858000"/>
              <a:chOff x="1" y="0"/>
              <a:chExt cx="6084449" cy="6858000"/>
            </a:xfrm>
          </p:grpSpPr>
          <p:sp>
            <p:nvSpPr>
              <p:cNvPr id="142" name="Rectangle 35">
                <a:extLst>
                  <a:ext uri="{FF2B5EF4-FFF2-40B4-BE49-F238E27FC236}">
                    <a16:creationId xmlns:a16="http://schemas.microsoft.com/office/drawing/2014/main" id="{F3B18E67-E612-46F7-BB08-BBB14DF2B9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6084449" cy="6858000"/>
              </a:xfrm>
              <a:custGeom>
                <a:avLst/>
                <a:gdLst>
                  <a:gd name="connsiteX0" fmla="*/ 0 w 5936343"/>
                  <a:gd name="connsiteY0" fmla="*/ 0 h 6858000"/>
                  <a:gd name="connsiteX1" fmla="*/ 5936343 w 5936343"/>
                  <a:gd name="connsiteY1" fmla="*/ 0 h 6858000"/>
                  <a:gd name="connsiteX2" fmla="*/ 5936343 w 5936343"/>
                  <a:gd name="connsiteY2" fmla="*/ 6858000 h 6858000"/>
                  <a:gd name="connsiteX3" fmla="*/ 0 w 5936343"/>
                  <a:gd name="connsiteY3" fmla="*/ 6858000 h 6858000"/>
                  <a:gd name="connsiteX4" fmla="*/ 0 w 5936343"/>
                  <a:gd name="connsiteY4" fmla="*/ 0 h 6858000"/>
                  <a:gd name="connsiteX0" fmla="*/ 0 w 5936343"/>
                  <a:gd name="connsiteY0" fmla="*/ 0 h 6858000"/>
                  <a:gd name="connsiteX1" fmla="*/ 5936343 w 5936343"/>
                  <a:gd name="connsiteY1" fmla="*/ 0 h 6858000"/>
                  <a:gd name="connsiteX2" fmla="*/ 5929223 w 5936343"/>
                  <a:gd name="connsiteY2" fmla="*/ 1702279 h 6858000"/>
                  <a:gd name="connsiteX3" fmla="*/ 5936343 w 5936343"/>
                  <a:gd name="connsiteY3" fmla="*/ 6858000 h 6858000"/>
                  <a:gd name="connsiteX4" fmla="*/ 0 w 5936343"/>
                  <a:gd name="connsiteY4" fmla="*/ 6858000 h 6858000"/>
                  <a:gd name="connsiteX5" fmla="*/ 0 w 5936343"/>
                  <a:gd name="connsiteY5" fmla="*/ 0 h 6858000"/>
                  <a:gd name="connsiteX0" fmla="*/ 0 w 6073025"/>
                  <a:gd name="connsiteY0" fmla="*/ 0 h 6858000"/>
                  <a:gd name="connsiteX1" fmla="*/ 5936343 w 6073025"/>
                  <a:gd name="connsiteY1" fmla="*/ 0 h 6858000"/>
                  <a:gd name="connsiteX2" fmla="*/ 6072996 w 6073025"/>
                  <a:gd name="connsiteY2" fmla="*/ 1840302 h 6858000"/>
                  <a:gd name="connsiteX3" fmla="*/ 5936343 w 6073025"/>
                  <a:gd name="connsiteY3" fmla="*/ 6858000 h 6858000"/>
                  <a:gd name="connsiteX4" fmla="*/ 0 w 6073025"/>
                  <a:gd name="connsiteY4" fmla="*/ 6858000 h 6858000"/>
                  <a:gd name="connsiteX5" fmla="*/ 0 w 6073025"/>
                  <a:gd name="connsiteY5" fmla="*/ 0 h 6858000"/>
                  <a:gd name="connsiteX0" fmla="*/ 0 w 6387976"/>
                  <a:gd name="connsiteY0" fmla="*/ 0 h 6858000"/>
                  <a:gd name="connsiteX1" fmla="*/ 5936343 w 6387976"/>
                  <a:gd name="connsiteY1" fmla="*/ 0 h 6858000"/>
                  <a:gd name="connsiteX2" fmla="*/ 6072996 w 6387976"/>
                  <a:gd name="connsiteY2" fmla="*/ 1840302 h 6858000"/>
                  <a:gd name="connsiteX3" fmla="*/ 5986732 w 6387976"/>
                  <a:gd name="connsiteY3" fmla="*/ 4675517 h 6858000"/>
                  <a:gd name="connsiteX4" fmla="*/ 5936343 w 6387976"/>
                  <a:gd name="connsiteY4" fmla="*/ 6858000 h 6858000"/>
                  <a:gd name="connsiteX5" fmla="*/ 0 w 6387976"/>
                  <a:gd name="connsiteY5" fmla="*/ 6858000 h 6858000"/>
                  <a:gd name="connsiteX6" fmla="*/ 0 w 6387976"/>
                  <a:gd name="connsiteY6" fmla="*/ 0 h 6858000"/>
                  <a:gd name="connsiteX0" fmla="*/ 0 w 6073674"/>
                  <a:gd name="connsiteY0" fmla="*/ 0 h 6858000"/>
                  <a:gd name="connsiteX1" fmla="*/ 5936343 w 6073674"/>
                  <a:gd name="connsiteY1" fmla="*/ 0 h 6858000"/>
                  <a:gd name="connsiteX2" fmla="*/ 6072996 w 6073674"/>
                  <a:gd name="connsiteY2" fmla="*/ 1840302 h 6858000"/>
                  <a:gd name="connsiteX3" fmla="*/ 5986732 w 6073674"/>
                  <a:gd name="connsiteY3" fmla="*/ 4675517 h 6858000"/>
                  <a:gd name="connsiteX4" fmla="*/ 5936343 w 6073674"/>
                  <a:gd name="connsiteY4" fmla="*/ 6858000 h 6858000"/>
                  <a:gd name="connsiteX5" fmla="*/ 0 w 6073674"/>
                  <a:gd name="connsiteY5" fmla="*/ 6858000 h 6858000"/>
                  <a:gd name="connsiteX6" fmla="*/ 0 w 6073674"/>
                  <a:gd name="connsiteY6" fmla="*/ 0 h 6858000"/>
                  <a:gd name="connsiteX0" fmla="*/ 0 w 6073134"/>
                  <a:gd name="connsiteY0" fmla="*/ 0 h 6858000"/>
                  <a:gd name="connsiteX1" fmla="*/ 5936343 w 6073134"/>
                  <a:gd name="connsiteY1" fmla="*/ 0 h 6858000"/>
                  <a:gd name="connsiteX2" fmla="*/ 6072996 w 6073134"/>
                  <a:gd name="connsiteY2" fmla="*/ 1840302 h 6858000"/>
                  <a:gd name="connsiteX3" fmla="*/ 5681932 w 6073134"/>
                  <a:gd name="connsiteY3" fmla="*/ 4537495 h 6858000"/>
                  <a:gd name="connsiteX4" fmla="*/ 5936343 w 6073134"/>
                  <a:gd name="connsiteY4" fmla="*/ 6858000 h 6858000"/>
                  <a:gd name="connsiteX5" fmla="*/ 0 w 6073134"/>
                  <a:gd name="connsiteY5" fmla="*/ 6858000 h 6858000"/>
                  <a:gd name="connsiteX6" fmla="*/ 0 w 6073134"/>
                  <a:gd name="connsiteY6" fmla="*/ 0 h 6858000"/>
                  <a:gd name="connsiteX0" fmla="*/ 0 w 6084449"/>
                  <a:gd name="connsiteY0" fmla="*/ 0 h 6858000"/>
                  <a:gd name="connsiteX1" fmla="*/ 5936343 w 6084449"/>
                  <a:gd name="connsiteY1" fmla="*/ 0 h 6858000"/>
                  <a:gd name="connsiteX2" fmla="*/ 6072996 w 6084449"/>
                  <a:gd name="connsiteY2" fmla="*/ 1840302 h 6858000"/>
                  <a:gd name="connsiteX3" fmla="*/ 5681932 w 6084449"/>
                  <a:gd name="connsiteY3" fmla="*/ 4537495 h 6858000"/>
                  <a:gd name="connsiteX4" fmla="*/ 5936343 w 6084449"/>
                  <a:gd name="connsiteY4" fmla="*/ 6858000 h 6858000"/>
                  <a:gd name="connsiteX5" fmla="*/ 0 w 6084449"/>
                  <a:gd name="connsiteY5" fmla="*/ 6858000 h 6858000"/>
                  <a:gd name="connsiteX6" fmla="*/ 0 w 608444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4449" h="6858000">
                    <a:moveTo>
                      <a:pt x="0" y="0"/>
                    </a:moveTo>
                    <a:lnTo>
                      <a:pt x="5936343" y="0"/>
                    </a:lnTo>
                    <a:cubicBezTo>
                      <a:pt x="5933970" y="567426"/>
                      <a:pt x="6075369" y="1272876"/>
                      <a:pt x="6072996" y="1840302"/>
                    </a:cubicBezTo>
                    <a:cubicBezTo>
                      <a:pt x="6161907" y="2901352"/>
                      <a:pt x="5704708" y="3701212"/>
                      <a:pt x="5681932" y="4537495"/>
                    </a:cubicBezTo>
                    <a:cubicBezTo>
                      <a:pt x="5659157" y="5373778"/>
                      <a:pt x="5801196" y="6361982"/>
                      <a:pt x="5936343" y="6858000"/>
                    </a:cubicBezTo>
                    <a:lnTo>
                      <a:pt x="0" y="6858000"/>
                    </a:lnTo>
                    <a:lnTo>
                      <a:pt x="0" y="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0" name="Rectangle 35">
                <a:extLst>
                  <a:ext uri="{FF2B5EF4-FFF2-40B4-BE49-F238E27FC236}">
                    <a16:creationId xmlns:a16="http://schemas.microsoft.com/office/drawing/2014/main" id="{CF575B15-84F8-405E-851F-197ACA0B7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6084449" cy="6858000"/>
              </a:xfrm>
              <a:custGeom>
                <a:avLst/>
                <a:gdLst>
                  <a:gd name="connsiteX0" fmla="*/ 0 w 5936343"/>
                  <a:gd name="connsiteY0" fmla="*/ 0 h 6858000"/>
                  <a:gd name="connsiteX1" fmla="*/ 5936343 w 5936343"/>
                  <a:gd name="connsiteY1" fmla="*/ 0 h 6858000"/>
                  <a:gd name="connsiteX2" fmla="*/ 5936343 w 5936343"/>
                  <a:gd name="connsiteY2" fmla="*/ 6858000 h 6858000"/>
                  <a:gd name="connsiteX3" fmla="*/ 0 w 5936343"/>
                  <a:gd name="connsiteY3" fmla="*/ 6858000 h 6858000"/>
                  <a:gd name="connsiteX4" fmla="*/ 0 w 5936343"/>
                  <a:gd name="connsiteY4" fmla="*/ 0 h 6858000"/>
                  <a:gd name="connsiteX0" fmla="*/ 0 w 5936343"/>
                  <a:gd name="connsiteY0" fmla="*/ 0 h 6858000"/>
                  <a:gd name="connsiteX1" fmla="*/ 5936343 w 5936343"/>
                  <a:gd name="connsiteY1" fmla="*/ 0 h 6858000"/>
                  <a:gd name="connsiteX2" fmla="*/ 5929223 w 5936343"/>
                  <a:gd name="connsiteY2" fmla="*/ 1702279 h 6858000"/>
                  <a:gd name="connsiteX3" fmla="*/ 5936343 w 5936343"/>
                  <a:gd name="connsiteY3" fmla="*/ 6858000 h 6858000"/>
                  <a:gd name="connsiteX4" fmla="*/ 0 w 5936343"/>
                  <a:gd name="connsiteY4" fmla="*/ 6858000 h 6858000"/>
                  <a:gd name="connsiteX5" fmla="*/ 0 w 5936343"/>
                  <a:gd name="connsiteY5" fmla="*/ 0 h 6858000"/>
                  <a:gd name="connsiteX0" fmla="*/ 0 w 6073025"/>
                  <a:gd name="connsiteY0" fmla="*/ 0 h 6858000"/>
                  <a:gd name="connsiteX1" fmla="*/ 5936343 w 6073025"/>
                  <a:gd name="connsiteY1" fmla="*/ 0 h 6858000"/>
                  <a:gd name="connsiteX2" fmla="*/ 6072996 w 6073025"/>
                  <a:gd name="connsiteY2" fmla="*/ 1840302 h 6858000"/>
                  <a:gd name="connsiteX3" fmla="*/ 5936343 w 6073025"/>
                  <a:gd name="connsiteY3" fmla="*/ 6858000 h 6858000"/>
                  <a:gd name="connsiteX4" fmla="*/ 0 w 6073025"/>
                  <a:gd name="connsiteY4" fmla="*/ 6858000 h 6858000"/>
                  <a:gd name="connsiteX5" fmla="*/ 0 w 6073025"/>
                  <a:gd name="connsiteY5" fmla="*/ 0 h 6858000"/>
                  <a:gd name="connsiteX0" fmla="*/ 0 w 6387976"/>
                  <a:gd name="connsiteY0" fmla="*/ 0 h 6858000"/>
                  <a:gd name="connsiteX1" fmla="*/ 5936343 w 6387976"/>
                  <a:gd name="connsiteY1" fmla="*/ 0 h 6858000"/>
                  <a:gd name="connsiteX2" fmla="*/ 6072996 w 6387976"/>
                  <a:gd name="connsiteY2" fmla="*/ 1840302 h 6858000"/>
                  <a:gd name="connsiteX3" fmla="*/ 5986732 w 6387976"/>
                  <a:gd name="connsiteY3" fmla="*/ 4675517 h 6858000"/>
                  <a:gd name="connsiteX4" fmla="*/ 5936343 w 6387976"/>
                  <a:gd name="connsiteY4" fmla="*/ 6858000 h 6858000"/>
                  <a:gd name="connsiteX5" fmla="*/ 0 w 6387976"/>
                  <a:gd name="connsiteY5" fmla="*/ 6858000 h 6858000"/>
                  <a:gd name="connsiteX6" fmla="*/ 0 w 6387976"/>
                  <a:gd name="connsiteY6" fmla="*/ 0 h 6858000"/>
                  <a:gd name="connsiteX0" fmla="*/ 0 w 6073674"/>
                  <a:gd name="connsiteY0" fmla="*/ 0 h 6858000"/>
                  <a:gd name="connsiteX1" fmla="*/ 5936343 w 6073674"/>
                  <a:gd name="connsiteY1" fmla="*/ 0 h 6858000"/>
                  <a:gd name="connsiteX2" fmla="*/ 6072996 w 6073674"/>
                  <a:gd name="connsiteY2" fmla="*/ 1840302 h 6858000"/>
                  <a:gd name="connsiteX3" fmla="*/ 5986732 w 6073674"/>
                  <a:gd name="connsiteY3" fmla="*/ 4675517 h 6858000"/>
                  <a:gd name="connsiteX4" fmla="*/ 5936343 w 6073674"/>
                  <a:gd name="connsiteY4" fmla="*/ 6858000 h 6858000"/>
                  <a:gd name="connsiteX5" fmla="*/ 0 w 6073674"/>
                  <a:gd name="connsiteY5" fmla="*/ 6858000 h 6858000"/>
                  <a:gd name="connsiteX6" fmla="*/ 0 w 6073674"/>
                  <a:gd name="connsiteY6" fmla="*/ 0 h 6858000"/>
                  <a:gd name="connsiteX0" fmla="*/ 0 w 6073134"/>
                  <a:gd name="connsiteY0" fmla="*/ 0 h 6858000"/>
                  <a:gd name="connsiteX1" fmla="*/ 5936343 w 6073134"/>
                  <a:gd name="connsiteY1" fmla="*/ 0 h 6858000"/>
                  <a:gd name="connsiteX2" fmla="*/ 6072996 w 6073134"/>
                  <a:gd name="connsiteY2" fmla="*/ 1840302 h 6858000"/>
                  <a:gd name="connsiteX3" fmla="*/ 5681932 w 6073134"/>
                  <a:gd name="connsiteY3" fmla="*/ 4537495 h 6858000"/>
                  <a:gd name="connsiteX4" fmla="*/ 5936343 w 6073134"/>
                  <a:gd name="connsiteY4" fmla="*/ 6858000 h 6858000"/>
                  <a:gd name="connsiteX5" fmla="*/ 0 w 6073134"/>
                  <a:gd name="connsiteY5" fmla="*/ 6858000 h 6858000"/>
                  <a:gd name="connsiteX6" fmla="*/ 0 w 6073134"/>
                  <a:gd name="connsiteY6" fmla="*/ 0 h 6858000"/>
                  <a:gd name="connsiteX0" fmla="*/ 0 w 6084449"/>
                  <a:gd name="connsiteY0" fmla="*/ 0 h 6858000"/>
                  <a:gd name="connsiteX1" fmla="*/ 5936343 w 6084449"/>
                  <a:gd name="connsiteY1" fmla="*/ 0 h 6858000"/>
                  <a:gd name="connsiteX2" fmla="*/ 6072996 w 6084449"/>
                  <a:gd name="connsiteY2" fmla="*/ 1840302 h 6858000"/>
                  <a:gd name="connsiteX3" fmla="*/ 5681932 w 6084449"/>
                  <a:gd name="connsiteY3" fmla="*/ 4537495 h 6858000"/>
                  <a:gd name="connsiteX4" fmla="*/ 5936343 w 6084449"/>
                  <a:gd name="connsiteY4" fmla="*/ 6858000 h 6858000"/>
                  <a:gd name="connsiteX5" fmla="*/ 0 w 6084449"/>
                  <a:gd name="connsiteY5" fmla="*/ 6858000 h 6858000"/>
                  <a:gd name="connsiteX6" fmla="*/ 0 w 608444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4449" h="6858000">
                    <a:moveTo>
                      <a:pt x="0" y="0"/>
                    </a:moveTo>
                    <a:lnTo>
                      <a:pt x="5936343" y="0"/>
                    </a:lnTo>
                    <a:cubicBezTo>
                      <a:pt x="5933970" y="567426"/>
                      <a:pt x="6075369" y="1272876"/>
                      <a:pt x="6072996" y="1840302"/>
                    </a:cubicBezTo>
                    <a:cubicBezTo>
                      <a:pt x="6161907" y="2901352"/>
                      <a:pt x="5704708" y="3701212"/>
                      <a:pt x="5681932" y="4537495"/>
                    </a:cubicBezTo>
                    <a:cubicBezTo>
                      <a:pt x="5659157" y="5373778"/>
                      <a:pt x="5801196" y="6361982"/>
                      <a:pt x="5936343" y="6858000"/>
                    </a:cubicBezTo>
                    <a:lnTo>
                      <a:pt x="0" y="6858000"/>
                    </a:lnTo>
                    <a:lnTo>
                      <a:pt x="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31" name="Group 138">
              <a:extLst>
                <a:ext uri="{FF2B5EF4-FFF2-40B4-BE49-F238E27FC236}">
                  <a16:creationId xmlns:a16="http://schemas.microsoft.com/office/drawing/2014/main" id="{2C6282AD-1695-490F-8FB6-BBAE001D78D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140" name="Freeform: Shape 139">
                <a:extLst>
                  <a:ext uri="{FF2B5EF4-FFF2-40B4-BE49-F238E27FC236}">
                    <a16:creationId xmlns:a16="http://schemas.microsoft.com/office/drawing/2014/main" id="{13E6E681-A750-4A32-9BF0-911FDF1D1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2" name="Freeform: Shape 140">
                <a:extLst>
                  <a:ext uri="{FF2B5EF4-FFF2-40B4-BE49-F238E27FC236}">
                    <a16:creationId xmlns:a16="http://schemas.microsoft.com/office/drawing/2014/main" id="{1458AF90-18B2-472F-A526-F65270C997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1026" name="Picture 2">
            <a:extLst>
              <a:ext uri="{FF2B5EF4-FFF2-40B4-BE49-F238E27FC236}">
                <a16:creationId xmlns:a16="http://schemas.microsoft.com/office/drawing/2014/main" id="{A9E57DF6-8352-4710-A7FF-06E56586D71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8996" y="1218991"/>
            <a:ext cx="4397376" cy="4419473"/>
          </a:xfrm>
          <a:prstGeom prst="rect">
            <a:avLst/>
          </a:prstGeom>
          <a:noFill/>
          <a:extLst>
            <a:ext uri="{909E8E84-426E-40DD-AFC4-6F175D3DCCD1}">
              <a14:hiddenFill xmlns:a14="http://schemas.microsoft.com/office/drawing/2010/main">
                <a:solidFill>
                  <a:srgbClr val="FFFFFF"/>
                </a:solidFill>
              </a14:hiddenFill>
            </a:ext>
          </a:extLst>
        </p:spPr>
      </p:pic>
      <p:sp>
        <p:nvSpPr>
          <p:cNvPr id="5" name="BlokTextu 4">
            <a:extLst>
              <a:ext uri="{FF2B5EF4-FFF2-40B4-BE49-F238E27FC236}">
                <a16:creationId xmlns:a16="http://schemas.microsoft.com/office/drawing/2014/main" id="{0753F6D7-FC33-4E4D-90FF-5F710A7FADEB}"/>
              </a:ext>
            </a:extLst>
          </p:cNvPr>
          <p:cNvSpPr txBox="1"/>
          <p:nvPr/>
        </p:nvSpPr>
        <p:spPr>
          <a:xfrm>
            <a:off x="2937026" y="809278"/>
            <a:ext cx="1959346" cy="400110"/>
          </a:xfrm>
          <a:prstGeom prst="rect">
            <a:avLst/>
          </a:prstGeom>
          <a:noFill/>
        </p:spPr>
        <p:txBody>
          <a:bodyPr wrap="square" rtlCol="0">
            <a:spAutoFit/>
          </a:bodyPr>
          <a:lstStyle/>
          <a:p>
            <a:pPr algn="r"/>
            <a:r>
              <a:rPr lang="sk-SK" sz="2000" dirty="0">
                <a:solidFill>
                  <a:srgbClr val="FF0000"/>
                </a:solidFill>
                <a:latin typeface="Abadi" panose="020B0604020202020204" pitchFamily="34" charset="0"/>
                <a:ea typeface="+mj-ea"/>
                <a:cs typeface="+mj-cs"/>
              </a:rPr>
              <a:t>Mať</a:t>
            </a:r>
            <a:r>
              <a:rPr lang="sk-SK" sz="2000" dirty="0">
                <a:solidFill>
                  <a:schemeClr val="bg1"/>
                </a:solidFill>
                <a:latin typeface="Abadi" panose="020B0604020202020204" pitchFamily="34" charset="0"/>
                <a:ea typeface="+mj-ea"/>
                <a:cs typeface="+mj-cs"/>
              </a:rPr>
              <a:t> kontrolu</a:t>
            </a:r>
            <a:endParaRPr lang="sk-SK" sz="2000" dirty="0">
              <a:solidFill>
                <a:srgbClr val="FF0000"/>
              </a:solidFill>
              <a:latin typeface="Abadi" panose="020B0604020202020204" pitchFamily="34" charset="0"/>
              <a:ea typeface="+mj-ea"/>
              <a:cs typeface="+mj-cs"/>
            </a:endParaRPr>
          </a:p>
        </p:txBody>
      </p:sp>
      <p:sp>
        <p:nvSpPr>
          <p:cNvPr id="53" name="BlokTextu 52">
            <a:extLst>
              <a:ext uri="{FF2B5EF4-FFF2-40B4-BE49-F238E27FC236}">
                <a16:creationId xmlns:a16="http://schemas.microsoft.com/office/drawing/2014/main" id="{150D07C3-E4D7-4167-9D18-6E6A47B4F9FC}"/>
              </a:ext>
            </a:extLst>
          </p:cNvPr>
          <p:cNvSpPr txBox="1"/>
          <p:nvPr/>
        </p:nvSpPr>
        <p:spPr>
          <a:xfrm>
            <a:off x="487807" y="5648067"/>
            <a:ext cx="3271706" cy="400110"/>
          </a:xfrm>
          <a:prstGeom prst="rect">
            <a:avLst/>
          </a:prstGeom>
          <a:noFill/>
        </p:spPr>
        <p:txBody>
          <a:bodyPr wrap="square" rtlCol="0">
            <a:spAutoFit/>
          </a:bodyPr>
          <a:lstStyle/>
          <a:p>
            <a:r>
              <a:rPr lang="sk-SK" sz="2000" dirty="0">
                <a:solidFill>
                  <a:srgbClr val="FF0000"/>
                </a:solidFill>
                <a:latin typeface="Abadi" panose="020B0604020202020204" pitchFamily="34" charset="0"/>
              </a:rPr>
              <a:t>Odovzdať</a:t>
            </a:r>
            <a:r>
              <a:rPr lang="sk-SK" sz="2000" dirty="0">
                <a:solidFill>
                  <a:schemeClr val="bg1"/>
                </a:solidFill>
                <a:latin typeface="Abadi" panose="020B0604020202020204" pitchFamily="34" charset="0"/>
              </a:rPr>
              <a:t> kontrolu</a:t>
            </a:r>
            <a:endParaRPr lang="sk-SK" sz="2000" dirty="0">
              <a:solidFill>
                <a:srgbClr val="FF0000"/>
              </a:solidFill>
              <a:latin typeface="Abadi" panose="020B0604020202020204" pitchFamily="34" charset="0"/>
              <a:ea typeface="+mj-ea"/>
              <a:cs typeface="+mj-cs"/>
            </a:endParaRPr>
          </a:p>
        </p:txBody>
      </p:sp>
    </p:spTree>
    <p:extLst>
      <p:ext uri="{BB962C8B-B14F-4D97-AF65-F5344CB8AC3E}">
        <p14:creationId xmlns:p14="http://schemas.microsoft.com/office/powerpoint/2010/main" val="1594703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F69594-E1DB-4961-BC6E-470FA8ED27D5}"/>
              </a:ext>
            </a:extLst>
          </p:cNvPr>
          <p:cNvSpPr>
            <a:spLocks noGrp="1"/>
          </p:cNvSpPr>
          <p:nvPr>
            <p:ph type="title"/>
          </p:nvPr>
        </p:nvSpPr>
        <p:spPr/>
        <p:txBody>
          <a:bodyPr>
            <a:normAutofit/>
          </a:bodyPr>
          <a:lstStyle/>
          <a:p>
            <a:r>
              <a:rPr lang="sk-SK" sz="4800" i="1" dirty="0" err="1">
                <a:latin typeface="Avenir Next LT Pro Light" panose="020B0304020202020204" pitchFamily="34" charset="0"/>
                <a:cs typeface="Aparajita" panose="020B0502040204020203" pitchFamily="18" charset="0"/>
              </a:rPr>
              <a:t>Previously</a:t>
            </a:r>
            <a:r>
              <a:rPr lang="sk-SK" sz="4800" i="1" dirty="0">
                <a:latin typeface="Avenir Next LT Pro Light" panose="020B0304020202020204" pitchFamily="34" charset="0"/>
                <a:cs typeface="Aparajita" panose="020B0502040204020203" pitchFamily="18" charset="0"/>
              </a:rPr>
              <a:t>, on Paradox:</a:t>
            </a:r>
            <a:endParaRPr lang="sk-SK" sz="4800" dirty="0">
              <a:latin typeface="Avenir Next LT Pro" panose="020B0504020202020204" pitchFamily="34" charset="0"/>
              <a:cs typeface="Aparajita" panose="020B0502040204020203" pitchFamily="18" charset="0"/>
            </a:endParaRPr>
          </a:p>
        </p:txBody>
      </p:sp>
      <p:sp>
        <p:nvSpPr>
          <p:cNvPr id="3" name="Zástupný objekt pre obsah 2">
            <a:extLst>
              <a:ext uri="{FF2B5EF4-FFF2-40B4-BE49-F238E27FC236}">
                <a16:creationId xmlns:a16="http://schemas.microsoft.com/office/drawing/2014/main" id="{9221C5F3-A66C-498A-9939-C727565175C9}"/>
              </a:ext>
            </a:extLst>
          </p:cNvPr>
          <p:cNvSpPr>
            <a:spLocks noGrp="1"/>
          </p:cNvSpPr>
          <p:nvPr>
            <p:ph idx="1"/>
          </p:nvPr>
        </p:nvSpPr>
        <p:spPr>
          <a:xfrm>
            <a:off x="838200" y="1671471"/>
            <a:ext cx="10515600" cy="2285210"/>
          </a:xfrm>
        </p:spPr>
        <p:txBody>
          <a:bodyPr>
            <a:normAutofit lnSpcReduction="10000"/>
          </a:bodyPr>
          <a:lstStyle/>
          <a:p>
            <a:pPr marL="0" indent="0">
              <a:buNone/>
            </a:pPr>
            <a:r>
              <a:rPr lang="sk-SK" sz="3200" dirty="0">
                <a:latin typeface="Avenir Next LT Pro" panose="020B0504020202020204" pitchFamily="34" charset="0"/>
              </a:rPr>
              <a:t>SVET: Viera je o tebe a o tom, aby ti pomohla v ťažkostiach.</a:t>
            </a:r>
          </a:p>
          <a:p>
            <a:pPr marL="0" indent="0">
              <a:buNone/>
            </a:pPr>
            <a:r>
              <a:rPr lang="sk-SK" sz="3200" dirty="0">
                <a:latin typeface="Avenir Next LT Pro" panose="020B0504020202020204" pitchFamily="34" charset="0"/>
              </a:rPr>
              <a:t>BIBLIA: Ak Kristus je mojím Spasiteľom, Záchrancom a darcom večného života, viera nie je o mne a o mojich predstavách. Je o Bohu a Jeho vôli.</a:t>
            </a:r>
          </a:p>
          <a:p>
            <a:pPr marL="0" indent="0">
              <a:buNone/>
            </a:pPr>
            <a:endParaRPr lang="sk-SK" sz="3200" dirty="0">
              <a:latin typeface="Avenir Next LT Pro" panose="020B0504020202020204" pitchFamily="34" charset="0"/>
            </a:endParaRPr>
          </a:p>
        </p:txBody>
      </p:sp>
      <p:pic>
        <p:nvPicPr>
          <p:cNvPr id="2050" name="Picture 2">
            <a:extLst>
              <a:ext uri="{FF2B5EF4-FFF2-40B4-BE49-F238E27FC236}">
                <a16:creationId xmlns:a16="http://schemas.microsoft.com/office/drawing/2014/main" id="{A8867591-B1C1-41F0-9180-BDCBE95C4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361" y="4852586"/>
            <a:ext cx="1632155" cy="1640289"/>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pätu 6">
            <a:extLst>
              <a:ext uri="{FF2B5EF4-FFF2-40B4-BE49-F238E27FC236}">
                <a16:creationId xmlns:a16="http://schemas.microsoft.com/office/drawing/2014/main" id="{21C8DF10-7CAF-464B-86F6-82836204ED83}"/>
              </a:ext>
            </a:extLst>
          </p:cNvPr>
          <p:cNvSpPr>
            <a:spLocks noGrp="1"/>
          </p:cNvSpPr>
          <p:nvPr>
            <p:ph type="ftr" sz="quarter" idx="11"/>
          </p:nvPr>
        </p:nvSpPr>
        <p:spPr>
          <a:xfrm>
            <a:off x="10422192" y="6492875"/>
            <a:ext cx="163215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200" b="0" i="0" u="none" strike="noStrike" kern="1200" cap="none" spc="0" normalizeH="0" baseline="0" noProof="0">
                <a:ln>
                  <a:noFill/>
                </a:ln>
                <a:solidFill>
                  <a:prstClr val="black">
                    <a:tint val="75000"/>
                  </a:prstClr>
                </a:solidFill>
                <a:effectLst/>
                <a:uLnTx/>
                <a:uFillTx/>
                <a:latin typeface="Abadi" panose="020B0604020104020204" pitchFamily="34" charset="0"/>
                <a:ea typeface="+mn-ea"/>
                <a:cs typeface="+mn-cs"/>
              </a:rPr>
              <a:t>PARADOX epizóda 2</a:t>
            </a:r>
            <a:endParaRPr kumimoji="0" lang="sk-SK" sz="1200" b="0" i="0" u="none" strike="noStrike" kern="1200" cap="none" spc="0" normalizeH="0" baseline="0" noProof="0" dirty="0">
              <a:ln>
                <a:noFill/>
              </a:ln>
              <a:solidFill>
                <a:prstClr val="black">
                  <a:tint val="75000"/>
                </a:prstClr>
              </a:solidFill>
              <a:effectLst/>
              <a:uLnTx/>
              <a:uFillTx/>
              <a:latin typeface="Abadi" panose="020B0604020104020204" pitchFamily="34" charset="0"/>
              <a:ea typeface="+mn-ea"/>
              <a:cs typeface="+mn-cs"/>
            </a:endParaRPr>
          </a:p>
        </p:txBody>
      </p:sp>
      <p:cxnSp>
        <p:nvCxnSpPr>
          <p:cNvPr id="9" name="Rovná spojnica 8">
            <a:extLst>
              <a:ext uri="{FF2B5EF4-FFF2-40B4-BE49-F238E27FC236}">
                <a16:creationId xmlns:a16="http://schemas.microsoft.com/office/drawing/2014/main" id="{9C31275B-207B-45CE-B28B-55DB42C033CE}"/>
              </a:ext>
            </a:extLst>
          </p:cNvPr>
          <p:cNvCxnSpPr/>
          <p:nvPr/>
        </p:nvCxnSpPr>
        <p:spPr>
          <a:xfrm flipH="1">
            <a:off x="777180" y="6407134"/>
            <a:ext cx="9554547" cy="0"/>
          </a:xfrm>
          <a:prstGeom prst="line">
            <a:avLst/>
          </a:prstGeom>
          <a:ln w="19050">
            <a:solidFill>
              <a:schemeClr val="tx1">
                <a:lumMod val="50000"/>
                <a:lumOff val="50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Rovná spojnica 10">
            <a:extLst>
              <a:ext uri="{FF2B5EF4-FFF2-40B4-BE49-F238E27FC236}">
                <a16:creationId xmlns:a16="http://schemas.microsoft.com/office/drawing/2014/main" id="{FA355D94-D928-4419-A821-948CA6BAF3CD}"/>
              </a:ext>
            </a:extLst>
          </p:cNvPr>
          <p:cNvCxnSpPr>
            <a:cxnSpLocks/>
          </p:cNvCxnSpPr>
          <p:nvPr/>
        </p:nvCxnSpPr>
        <p:spPr>
          <a:xfrm flipV="1">
            <a:off x="11975006" y="532818"/>
            <a:ext cx="0" cy="4248000"/>
          </a:xfrm>
          <a:prstGeom prst="line">
            <a:avLst/>
          </a:prstGeom>
          <a:ln w="19050">
            <a:solidFill>
              <a:srgbClr val="FF4F4F"/>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BlokTextu 5">
            <a:extLst>
              <a:ext uri="{FF2B5EF4-FFF2-40B4-BE49-F238E27FC236}">
                <a16:creationId xmlns:a16="http://schemas.microsoft.com/office/drawing/2014/main" id="{8FD8D8F9-E101-4E82-91F5-DCEC1CE78265}"/>
              </a:ext>
            </a:extLst>
          </p:cNvPr>
          <p:cNvSpPr txBox="1"/>
          <p:nvPr/>
        </p:nvSpPr>
        <p:spPr>
          <a:xfrm>
            <a:off x="4314683" y="4172127"/>
            <a:ext cx="2968432" cy="707886"/>
          </a:xfrm>
          <a:prstGeom prst="rect">
            <a:avLst/>
          </a:prstGeom>
          <a:noFill/>
        </p:spPr>
        <p:txBody>
          <a:bodyPr wrap="square" rtlCol="0">
            <a:spAutoFit/>
          </a:bodyPr>
          <a:lstStyle/>
          <a:p>
            <a:pPr algn="ctr"/>
            <a:r>
              <a:rPr lang="sk-SK" sz="4000" dirty="0">
                <a:latin typeface="Avenir Next LT Pro" panose="020B0504020202020204" pitchFamily="34" charset="0"/>
              </a:rPr>
              <a:t>KONTROLA</a:t>
            </a:r>
            <a:r>
              <a:rPr lang="sk-SK" dirty="0">
                <a:latin typeface="Avenir Next LT Pro" panose="020B0504020202020204" pitchFamily="34" charset="0"/>
              </a:rPr>
              <a:t> </a:t>
            </a:r>
          </a:p>
        </p:txBody>
      </p:sp>
      <p:sp>
        <p:nvSpPr>
          <p:cNvPr id="10" name="BlokTextu 9">
            <a:extLst>
              <a:ext uri="{FF2B5EF4-FFF2-40B4-BE49-F238E27FC236}">
                <a16:creationId xmlns:a16="http://schemas.microsoft.com/office/drawing/2014/main" id="{AC4E546D-1F49-4401-B04A-44335128B7F2}"/>
              </a:ext>
            </a:extLst>
          </p:cNvPr>
          <p:cNvSpPr txBox="1"/>
          <p:nvPr/>
        </p:nvSpPr>
        <p:spPr>
          <a:xfrm>
            <a:off x="7283116" y="4064405"/>
            <a:ext cx="422894" cy="923330"/>
          </a:xfrm>
          <a:prstGeom prst="rect">
            <a:avLst/>
          </a:prstGeom>
          <a:noFill/>
        </p:spPr>
        <p:txBody>
          <a:bodyPr wrap="square" rtlCol="0">
            <a:spAutoFit/>
          </a:bodyPr>
          <a:lstStyle/>
          <a:p>
            <a:pPr algn="ctr"/>
            <a:r>
              <a:rPr lang="sk-SK" sz="5400" dirty="0">
                <a:solidFill>
                  <a:srgbClr val="FF0000"/>
                </a:solidFill>
              </a:rPr>
              <a:t>?</a:t>
            </a:r>
          </a:p>
        </p:txBody>
      </p:sp>
      <p:sp>
        <p:nvSpPr>
          <p:cNvPr id="13" name="BlokTextu 12">
            <a:extLst>
              <a:ext uri="{FF2B5EF4-FFF2-40B4-BE49-F238E27FC236}">
                <a16:creationId xmlns:a16="http://schemas.microsoft.com/office/drawing/2014/main" id="{AA3172CD-D618-42E2-8F75-B06C8E35F2D1}"/>
              </a:ext>
            </a:extLst>
          </p:cNvPr>
          <p:cNvSpPr txBox="1"/>
          <p:nvPr/>
        </p:nvSpPr>
        <p:spPr>
          <a:xfrm rot="10800000">
            <a:off x="3891789" y="4064405"/>
            <a:ext cx="422894" cy="923330"/>
          </a:xfrm>
          <a:prstGeom prst="rect">
            <a:avLst/>
          </a:prstGeom>
          <a:noFill/>
        </p:spPr>
        <p:txBody>
          <a:bodyPr wrap="square" rtlCol="0">
            <a:spAutoFit/>
          </a:bodyPr>
          <a:lstStyle/>
          <a:p>
            <a:pPr algn="ctr"/>
            <a:r>
              <a:rPr lang="sk-SK" sz="5400" dirty="0">
                <a:solidFill>
                  <a:srgbClr val="FF0000"/>
                </a:solidFill>
              </a:rPr>
              <a:t>?</a:t>
            </a:r>
          </a:p>
        </p:txBody>
      </p:sp>
    </p:spTree>
    <p:extLst>
      <p:ext uri="{BB962C8B-B14F-4D97-AF65-F5344CB8AC3E}">
        <p14:creationId xmlns:p14="http://schemas.microsoft.com/office/powerpoint/2010/main" val="172051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F69594-E1DB-4961-BC6E-470FA8ED27D5}"/>
              </a:ext>
            </a:extLst>
          </p:cNvPr>
          <p:cNvSpPr>
            <a:spLocks noGrp="1"/>
          </p:cNvSpPr>
          <p:nvPr>
            <p:ph type="title"/>
          </p:nvPr>
        </p:nvSpPr>
        <p:spPr/>
        <p:txBody>
          <a:bodyPr>
            <a:normAutofit/>
          </a:bodyPr>
          <a:lstStyle/>
          <a:p>
            <a:r>
              <a:rPr lang="sk-SK" sz="4800" dirty="0">
                <a:latin typeface="Avenir Next LT Pro" panose="020B0504020202020204" pitchFamily="34" charset="0"/>
                <a:cs typeface="Aparajita" panose="020B0502040204020203" pitchFamily="18" charset="0"/>
              </a:rPr>
              <a:t>Pohľad sveta</a:t>
            </a:r>
          </a:p>
        </p:txBody>
      </p:sp>
      <p:sp>
        <p:nvSpPr>
          <p:cNvPr id="3" name="Zástupný objekt pre obsah 2">
            <a:extLst>
              <a:ext uri="{FF2B5EF4-FFF2-40B4-BE49-F238E27FC236}">
                <a16:creationId xmlns:a16="http://schemas.microsoft.com/office/drawing/2014/main" id="{9221C5F3-A66C-498A-9939-C727565175C9}"/>
              </a:ext>
            </a:extLst>
          </p:cNvPr>
          <p:cNvSpPr>
            <a:spLocks noGrp="1"/>
          </p:cNvSpPr>
          <p:nvPr>
            <p:ph idx="1"/>
          </p:nvPr>
        </p:nvSpPr>
        <p:spPr>
          <a:xfrm>
            <a:off x="838200" y="1848753"/>
            <a:ext cx="10515600" cy="3163470"/>
          </a:xfrm>
        </p:spPr>
        <p:txBody>
          <a:bodyPr anchor="ctr">
            <a:normAutofit/>
          </a:bodyPr>
          <a:lstStyle/>
          <a:p>
            <a:pPr marL="0" indent="0" algn="ctr">
              <a:buNone/>
            </a:pPr>
            <a:r>
              <a:rPr lang="sk-SK" sz="3200" dirty="0">
                <a:latin typeface="Avenir Next LT Pro" panose="020B0504020202020204" pitchFamily="34" charset="0"/>
              </a:rPr>
              <a:t>„Kto chce byť sám sebe pánom, nech sa poddá svojim túžbam a snom, odhodí svoj kríž a postupuje podľa svojho plánu. Lebo kto by si chcel zachrániť život, si ho aj zachráni. Kto však stratí svoj život pre niekoho iného, stratí ho úplne.”</a:t>
            </a:r>
          </a:p>
        </p:txBody>
      </p:sp>
      <p:pic>
        <p:nvPicPr>
          <p:cNvPr id="2050" name="Picture 2">
            <a:extLst>
              <a:ext uri="{FF2B5EF4-FFF2-40B4-BE49-F238E27FC236}">
                <a16:creationId xmlns:a16="http://schemas.microsoft.com/office/drawing/2014/main" id="{A8867591-B1C1-41F0-9180-BDCBE95C4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361" y="4852586"/>
            <a:ext cx="1632155" cy="1640289"/>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pätu 6">
            <a:extLst>
              <a:ext uri="{FF2B5EF4-FFF2-40B4-BE49-F238E27FC236}">
                <a16:creationId xmlns:a16="http://schemas.microsoft.com/office/drawing/2014/main" id="{21C8DF10-7CAF-464B-86F6-82836204ED83}"/>
              </a:ext>
            </a:extLst>
          </p:cNvPr>
          <p:cNvSpPr>
            <a:spLocks noGrp="1"/>
          </p:cNvSpPr>
          <p:nvPr>
            <p:ph type="ftr" sz="quarter" idx="11"/>
          </p:nvPr>
        </p:nvSpPr>
        <p:spPr>
          <a:xfrm>
            <a:off x="10422192" y="6492875"/>
            <a:ext cx="163215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200" b="0" i="0" u="none" strike="noStrike" kern="1200" cap="none" spc="0" normalizeH="0" baseline="0" noProof="0">
                <a:ln>
                  <a:noFill/>
                </a:ln>
                <a:solidFill>
                  <a:prstClr val="black">
                    <a:tint val="75000"/>
                  </a:prstClr>
                </a:solidFill>
                <a:effectLst/>
                <a:uLnTx/>
                <a:uFillTx/>
                <a:latin typeface="Abadi" panose="020B0604020104020204" pitchFamily="34" charset="0"/>
                <a:ea typeface="+mn-ea"/>
                <a:cs typeface="+mn-cs"/>
              </a:rPr>
              <a:t>PARADOX epizóda 2</a:t>
            </a:r>
            <a:endParaRPr kumimoji="0" lang="sk-SK" sz="1200" b="0" i="0" u="none" strike="noStrike" kern="1200" cap="none" spc="0" normalizeH="0" baseline="0" noProof="0" dirty="0">
              <a:ln>
                <a:noFill/>
              </a:ln>
              <a:solidFill>
                <a:prstClr val="black">
                  <a:tint val="75000"/>
                </a:prstClr>
              </a:solidFill>
              <a:effectLst/>
              <a:uLnTx/>
              <a:uFillTx/>
              <a:latin typeface="Abadi" panose="020B0604020104020204" pitchFamily="34" charset="0"/>
              <a:ea typeface="+mn-ea"/>
              <a:cs typeface="+mn-cs"/>
            </a:endParaRPr>
          </a:p>
        </p:txBody>
      </p:sp>
      <p:cxnSp>
        <p:nvCxnSpPr>
          <p:cNvPr id="9" name="Rovná spojnica 8">
            <a:extLst>
              <a:ext uri="{FF2B5EF4-FFF2-40B4-BE49-F238E27FC236}">
                <a16:creationId xmlns:a16="http://schemas.microsoft.com/office/drawing/2014/main" id="{9C31275B-207B-45CE-B28B-55DB42C033CE}"/>
              </a:ext>
            </a:extLst>
          </p:cNvPr>
          <p:cNvCxnSpPr/>
          <p:nvPr/>
        </p:nvCxnSpPr>
        <p:spPr>
          <a:xfrm flipH="1">
            <a:off x="777180" y="6432301"/>
            <a:ext cx="9554547" cy="0"/>
          </a:xfrm>
          <a:prstGeom prst="line">
            <a:avLst/>
          </a:prstGeom>
          <a:ln w="19050">
            <a:solidFill>
              <a:schemeClr val="tx1">
                <a:lumMod val="50000"/>
                <a:lumOff val="50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Rovná spojnica 10">
            <a:extLst>
              <a:ext uri="{FF2B5EF4-FFF2-40B4-BE49-F238E27FC236}">
                <a16:creationId xmlns:a16="http://schemas.microsoft.com/office/drawing/2014/main" id="{FA355D94-D928-4419-A821-948CA6BAF3CD}"/>
              </a:ext>
            </a:extLst>
          </p:cNvPr>
          <p:cNvCxnSpPr>
            <a:cxnSpLocks/>
          </p:cNvCxnSpPr>
          <p:nvPr/>
        </p:nvCxnSpPr>
        <p:spPr>
          <a:xfrm flipV="1">
            <a:off x="11985470" y="146924"/>
            <a:ext cx="0" cy="4644000"/>
          </a:xfrm>
          <a:prstGeom prst="line">
            <a:avLst/>
          </a:prstGeom>
          <a:ln w="19050">
            <a:solidFill>
              <a:srgbClr val="FF4F4F"/>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3359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F69594-E1DB-4961-BC6E-470FA8ED27D5}"/>
              </a:ext>
            </a:extLst>
          </p:cNvPr>
          <p:cNvSpPr>
            <a:spLocks noGrp="1"/>
          </p:cNvSpPr>
          <p:nvPr>
            <p:ph type="title"/>
          </p:nvPr>
        </p:nvSpPr>
        <p:spPr>
          <a:xfrm>
            <a:off x="848031" y="184878"/>
            <a:ext cx="10515600" cy="1325563"/>
          </a:xfrm>
        </p:spPr>
        <p:txBody>
          <a:bodyPr>
            <a:normAutofit/>
          </a:bodyPr>
          <a:lstStyle/>
          <a:p>
            <a:r>
              <a:rPr lang="sk-SK" sz="4800" dirty="0">
                <a:latin typeface="Avenir Next LT Pro Light" panose="020B0304020202020204" pitchFamily="34" charset="0"/>
                <a:cs typeface="Aparajita" panose="020B0502040204020203" pitchFamily="18" charset="0"/>
              </a:rPr>
              <a:t>Pohľad sveta</a:t>
            </a:r>
          </a:p>
        </p:txBody>
      </p:sp>
      <p:sp>
        <p:nvSpPr>
          <p:cNvPr id="3" name="Zástupný objekt pre obsah 2">
            <a:extLst>
              <a:ext uri="{FF2B5EF4-FFF2-40B4-BE49-F238E27FC236}">
                <a16:creationId xmlns:a16="http://schemas.microsoft.com/office/drawing/2014/main" id="{9221C5F3-A66C-498A-9939-C727565175C9}"/>
              </a:ext>
            </a:extLst>
          </p:cNvPr>
          <p:cNvSpPr>
            <a:spLocks noGrp="1"/>
          </p:cNvSpPr>
          <p:nvPr>
            <p:ph idx="1"/>
          </p:nvPr>
        </p:nvSpPr>
        <p:spPr>
          <a:xfrm>
            <a:off x="828369" y="1432139"/>
            <a:ext cx="10250904" cy="3420447"/>
          </a:xfrm>
        </p:spPr>
        <p:txBody>
          <a:bodyPr>
            <a:normAutofit/>
          </a:bodyPr>
          <a:lstStyle/>
          <a:p>
            <a:pPr marL="514350" indent="-514350">
              <a:buAutoNum type="arabicPeriod"/>
            </a:pPr>
            <a:r>
              <a:rPr lang="sk-SK" sz="3200" b="1" dirty="0">
                <a:latin typeface="Avenir Next LT Pro Light" panose="020B0304020202020204" pitchFamily="34" charset="0"/>
              </a:rPr>
              <a:t>Prvá rovina </a:t>
            </a:r>
          </a:p>
          <a:p>
            <a:pPr>
              <a:buFontTx/>
              <a:buChar char="-"/>
            </a:pPr>
            <a:r>
              <a:rPr lang="sk-SK" sz="3200" dirty="0">
                <a:latin typeface="Avenir Next LT Pro Light" panose="020B0304020202020204" pitchFamily="34" charset="0"/>
              </a:rPr>
              <a:t>Chceme byť sami sebe pánom </a:t>
            </a:r>
          </a:p>
          <a:p>
            <a:pPr>
              <a:spcAft>
                <a:spcPts val="1200"/>
              </a:spcAft>
              <a:buFontTx/>
              <a:buChar char="-"/>
            </a:pPr>
            <a:r>
              <a:rPr lang="sk-SK" sz="3200" dirty="0">
                <a:latin typeface="Avenir Next LT Pro Light" panose="020B0304020202020204" pitchFamily="34" charset="0"/>
              </a:rPr>
              <a:t>Chceme, aby sa naše túžby naplnili </a:t>
            </a:r>
          </a:p>
          <a:p>
            <a:pPr marL="514350" indent="-514350">
              <a:buAutoNum type="arabicPeriod" startAt="2"/>
            </a:pPr>
            <a:r>
              <a:rPr lang="sk-SK" sz="3200" b="1" dirty="0">
                <a:latin typeface="Avenir Next LT Pro Light" panose="020B0304020202020204" pitchFamily="34" charset="0"/>
              </a:rPr>
              <a:t>Druhá rovina </a:t>
            </a:r>
            <a:endParaRPr lang="sk-SK" sz="3200" dirty="0">
              <a:latin typeface="Avenir Next LT Pro Light" panose="020B0304020202020204" pitchFamily="34" charset="0"/>
            </a:endParaRPr>
          </a:p>
          <a:p>
            <a:pPr>
              <a:buFontTx/>
              <a:buChar char="-"/>
            </a:pPr>
            <a:r>
              <a:rPr lang="sk-SK" sz="3200" dirty="0">
                <a:latin typeface="Avenir Next LT Pro Light" panose="020B0304020202020204" pitchFamily="34" charset="0"/>
              </a:rPr>
              <a:t>Ide nám často v prvom rade o vlastné dobro </a:t>
            </a:r>
          </a:p>
          <a:p>
            <a:pPr lvl="1">
              <a:spcAft>
                <a:spcPts val="1800"/>
              </a:spcAft>
              <a:buFontTx/>
              <a:buChar char="-"/>
            </a:pPr>
            <a:r>
              <a:rPr lang="sk-SK" sz="2800" dirty="0">
                <a:latin typeface="Avenir Next LT Pro Light" panose="020B0304020202020204" pitchFamily="34" charset="0"/>
              </a:rPr>
              <a:t>Epizóda 3 </a:t>
            </a:r>
          </a:p>
        </p:txBody>
      </p:sp>
      <p:pic>
        <p:nvPicPr>
          <p:cNvPr id="2050" name="Picture 2">
            <a:extLst>
              <a:ext uri="{FF2B5EF4-FFF2-40B4-BE49-F238E27FC236}">
                <a16:creationId xmlns:a16="http://schemas.microsoft.com/office/drawing/2014/main" id="{A8867591-B1C1-41F0-9180-BDCBE95C4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361" y="4852586"/>
            <a:ext cx="1632155" cy="1640289"/>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pätu 6">
            <a:extLst>
              <a:ext uri="{FF2B5EF4-FFF2-40B4-BE49-F238E27FC236}">
                <a16:creationId xmlns:a16="http://schemas.microsoft.com/office/drawing/2014/main" id="{21C8DF10-7CAF-464B-86F6-82836204ED83}"/>
              </a:ext>
            </a:extLst>
          </p:cNvPr>
          <p:cNvSpPr>
            <a:spLocks noGrp="1"/>
          </p:cNvSpPr>
          <p:nvPr>
            <p:ph type="ftr" sz="quarter" idx="11"/>
          </p:nvPr>
        </p:nvSpPr>
        <p:spPr>
          <a:xfrm>
            <a:off x="10422192" y="6492875"/>
            <a:ext cx="163215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200" b="0" i="0" u="none" strike="noStrike" kern="1200" cap="none" spc="0" normalizeH="0" baseline="0" noProof="0">
                <a:ln>
                  <a:noFill/>
                </a:ln>
                <a:solidFill>
                  <a:prstClr val="black">
                    <a:tint val="75000"/>
                  </a:prstClr>
                </a:solidFill>
                <a:effectLst/>
                <a:uLnTx/>
                <a:uFillTx/>
                <a:latin typeface="Abadi" panose="020B0604020104020204" pitchFamily="34" charset="0"/>
                <a:ea typeface="+mn-ea"/>
                <a:cs typeface="+mn-cs"/>
              </a:rPr>
              <a:t>PARADOX epizóda 2</a:t>
            </a:r>
            <a:endParaRPr kumimoji="0" lang="sk-SK" sz="1200" b="0" i="0" u="none" strike="noStrike" kern="1200" cap="none" spc="0" normalizeH="0" baseline="0" noProof="0" dirty="0">
              <a:ln>
                <a:noFill/>
              </a:ln>
              <a:solidFill>
                <a:prstClr val="black">
                  <a:tint val="75000"/>
                </a:prstClr>
              </a:solidFill>
              <a:effectLst/>
              <a:uLnTx/>
              <a:uFillTx/>
              <a:latin typeface="Abadi" panose="020B0604020104020204" pitchFamily="34" charset="0"/>
              <a:ea typeface="+mn-ea"/>
              <a:cs typeface="+mn-cs"/>
            </a:endParaRPr>
          </a:p>
        </p:txBody>
      </p:sp>
      <p:cxnSp>
        <p:nvCxnSpPr>
          <p:cNvPr id="9" name="Rovná spojnica 8">
            <a:extLst>
              <a:ext uri="{FF2B5EF4-FFF2-40B4-BE49-F238E27FC236}">
                <a16:creationId xmlns:a16="http://schemas.microsoft.com/office/drawing/2014/main" id="{9C31275B-207B-45CE-B28B-55DB42C033CE}"/>
              </a:ext>
            </a:extLst>
          </p:cNvPr>
          <p:cNvCxnSpPr/>
          <p:nvPr/>
        </p:nvCxnSpPr>
        <p:spPr>
          <a:xfrm flipH="1">
            <a:off x="777180" y="6432301"/>
            <a:ext cx="9554547" cy="0"/>
          </a:xfrm>
          <a:prstGeom prst="line">
            <a:avLst/>
          </a:prstGeom>
          <a:ln w="19050">
            <a:solidFill>
              <a:schemeClr val="tx1">
                <a:lumMod val="50000"/>
                <a:lumOff val="50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Rovná spojnica 10">
            <a:extLst>
              <a:ext uri="{FF2B5EF4-FFF2-40B4-BE49-F238E27FC236}">
                <a16:creationId xmlns:a16="http://schemas.microsoft.com/office/drawing/2014/main" id="{FA355D94-D928-4419-A821-948CA6BAF3CD}"/>
              </a:ext>
            </a:extLst>
          </p:cNvPr>
          <p:cNvCxnSpPr>
            <a:cxnSpLocks/>
          </p:cNvCxnSpPr>
          <p:nvPr/>
        </p:nvCxnSpPr>
        <p:spPr>
          <a:xfrm flipV="1">
            <a:off x="11985470" y="146924"/>
            <a:ext cx="0" cy="4644000"/>
          </a:xfrm>
          <a:prstGeom prst="line">
            <a:avLst/>
          </a:prstGeom>
          <a:ln w="19050">
            <a:solidFill>
              <a:srgbClr val="FF4F4F"/>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BlokTextu 3">
            <a:extLst>
              <a:ext uri="{FF2B5EF4-FFF2-40B4-BE49-F238E27FC236}">
                <a16:creationId xmlns:a16="http://schemas.microsoft.com/office/drawing/2014/main" id="{25D107DA-AE0C-4CA0-85B2-EA5BB06B9031}"/>
              </a:ext>
            </a:extLst>
          </p:cNvPr>
          <p:cNvSpPr txBox="1"/>
          <p:nvPr/>
        </p:nvSpPr>
        <p:spPr>
          <a:xfrm>
            <a:off x="288758" y="5078084"/>
            <a:ext cx="10042969" cy="1384995"/>
          </a:xfrm>
          <a:prstGeom prst="rect">
            <a:avLst/>
          </a:prstGeom>
          <a:noFill/>
        </p:spPr>
        <p:txBody>
          <a:bodyPr wrap="square" rtlCol="0">
            <a:spAutoFit/>
          </a:bodyPr>
          <a:lstStyle/>
          <a:p>
            <a:pPr algn="ctr"/>
            <a:r>
              <a:rPr lang="sk-SK" sz="3200" b="1" i="1" dirty="0">
                <a:latin typeface="Avenir Next LT Pro Light" panose="020B0304020202020204" pitchFamily="34" charset="0"/>
              </a:rPr>
              <a:t>SVET: Ty si ten, čo má (mať) kontrolu nad svojím životom.</a:t>
            </a:r>
          </a:p>
          <a:p>
            <a:endParaRPr lang="sk-SK" sz="2000" dirty="0"/>
          </a:p>
        </p:txBody>
      </p:sp>
    </p:spTree>
    <p:extLst>
      <p:ext uri="{BB962C8B-B14F-4D97-AF65-F5344CB8AC3E}">
        <p14:creationId xmlns:p14="http://schemas.microsoft.com/office/powerpoint/2010/main" val="3407010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F69594-E1DB-4961-BC6E-470FA8ED27D5}"/>
              </a:ext>
            </a:extLst>
          </p:cNvPr>
          <p:cNvSpPr>
            <a:spLocks noGrp="1"/>
          </p:cNvSpPr>
          <p:nvPr>
            <p:ph type="title"/>
          </p:nvPr>
        </p:nvSpPr>
        <p:spPr/>
        <p:txBody>
          <a:bodyPr>
            <a:normAutofit/>
          </a:bodyPr>
          <a:lstStyle/>
          <a:p>
            <a:r>
              <a:rPr lang="sk-SK" sz="4800" dirty="0">
                <a:latin typeface="Avenir Next LT Pro Light" panose="020B0304020202020204" pitchFamily="34" charset="0"/>
                <a:cs typeface="Aparajita" panose="020B0502040204020203" pitchFamily="18" charset="0"/>
              </a:rPr>
              <a:t>Pohľad Biblie</a:t>
            </a:r>
          </a:p>
        </p:txBody>
      </p:sp>
      <p:sp>
        <p:nvSpPr>
          <p:cNvPr id="3" name="Zástupný objekt pre obsah 2">
            <a:extLst>
              <a:ext uri="{FF2B5EF4-FFF2-40B4-BE49-F238E27FC236}">
                <a16:creationId xmlns:a16="http://schemas.microsoft.com/office/drawing/2014/main" id="{9221C5F3-A66C-498A-9939-C727565175C9}"/>
              </a:ext>
            </a:extLst>
          </p:cNvPr>
          <p:cNvSpPr>
            <a:spLocks noGrp="1"/>
          </p:cNvSpPr>
          <p:nvPr>
            <p:ph idx="1"/>
          </p:nvPr>
        </p:nvSpPr>
        <p:spPr>
          <a:xfrm>
            <a:off x="828369" y="1690688"/>
            <a:ext cx="10515600" cy="4351338"/>
          </a:xfrm>
        </p:spPr>
        <p:txBody>
          <a:bodyPr/>
          <a:lstStyle/>
          <a:p>
            <a:pPr marL="0" indent="0" algn="ctr">
              <a:buNone/>
            </a:pPr>
            <a:r>
              <a:rPr lang="sk-SK" dirty="0">
                <a:latin typeface="Avenir Next LT Pro Light" panose="020B0304020202020204" pitchFamily="34" charset="0"/>
              </a:rPr>
              <a:t>34 Zavolal k sebe zástup aj s učeníkmi a povedal im: „Ak ma niekto chce nasledovať, nech zaprie sám seba, vezme svoj kríž a nasleduje ma. 35 Lebo kto by si chcel zachrániť život, stratí ho. Kto však stratí svoj život pre mňa a pre evanjelium, zachráni si ho. 36 Veď čo osoží človeku, ak získa aj celý svet, ale uškodí svojmu životu? 37 Čo dá človek na výmenu za svoj život? 38 Kto sa pred týmto cudzoložným a hriešnym pokolením bude hanbiť za mňa a za moje slová, za toho sa bude hanbiť aj Syn človeka, keď príde v sláve svojho Otca so svätými anjelmi.“</a:t>
            </a:r>
          </a:p>
          <a:p>
            <a:pPr marL="0" indent="0">
              <a:buNone/>
            </a:pPr>
            <a:r>
              <a:rPr lang="sk-SK" b="1" i="1" dirty="0">
                <a:latin typeface="Avenir Next LT Pro Light" panose="020B0304020202020204" pitchFamily="34" charset="0"/>
              </a:rPr>
              <a:t>Marek 8:34-38</a:t>
            </a:r>
          </a:p>
        </p:txBody>
      </p:sp>
      <p:pic>
        <p:nvPicPr>
          <p:cNvPr id="2050" name="Picture 2">
            <a:extLst>
              <a:ext uri="{FF2B5EF4-FFF2-40B4-BE49-F238E27FC236}">
                <a16:creationId xmlns:a16="http://schemas.microsoft.com/office/drawing/2014/main" id="{A8867591-B1C1-41F0-9180-BDCBE95C4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361" y="4852586"/>
            <a:ext cx="1632155" cy="1640289"/>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pätu 6">
            <a:extLst>
              <a:ext uri="{FF2B5EF4-FFF2-40B4-BE49-F238E27FC236}">
                <a16:creationId xmlns:a16="http://schemas.microsoft.com/office/drawing/2014/main" id="{21C8DF10-7CAF-464B-86F6-82836204ED83}"/>
              </a:ext>
            </a:extLst>
          </p:cNvPr>
          <p:cNvSpPr>
            <a:spLocks noGrp="1"/>
          </p:cNvSpPr>
          <p:nvPr>
            <p:ph type="ftr" sz="quarter" idx="11"/>
          </p:nvPr>
        </p:nvSpPr>
        <p:spPr>
          <a:xfrm>
            <a:off x="10422192" y="6492875"/>
            <a:ext cx="163215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200" b="0" i="0" u="none" strike="noStrike" kern="1200" cap="none" spc="0" normalizeH="0" baseline="0" noProof="0">
                <a:ln>
                  <a:noFill/>
                </a:ln>
                <a:solidFill>
                  <a:prstClr val="black">
                    <a:tint val="75000"/>
                  </a:prstClr>
                </a:solidFill>
                <a:effectLst/>
                <a:uLnTx/>
                <a:uFillTx/>
                <a:latin typeface="Abadi" panose="020B0604020104020204" pitchFamily="34" charset="0"/>
                <a:ea typeface="+mn-ea"/>
                <a:cs typeface="+mn-cs"/>
              </a:rPr>
              <a:t>PARADOX epizóda 2</a:t>
            </a:r>
            <a:endParaRPr kumimoji="0" lang="sk-SK" sz="1200" b="0" i="0" u="none" strike="noStrike" kern="1200" cap="none" spc="0" normalizeH="0" baseline="0" noProof="0" dirty="0">
              <a:ln>
                <a:noFill/>
              </a:ln>
              <a:solidFill>
                <a:prstClr val="black">
                  <a:tint val="75000"/>
                </a:prstClr>
              </a:solidFill>
              <a:effectLst/>
              <a:uLnTx/>
              <a:uFillTx/>
              <a:latin typeface="Abadi" panose="020B0604020104020204" pitchFamily="34" charset="0"/>
              <a:ea typeface="+mn-ea"/>
              <a:cs typeface="+mn-cs"/>
            </a:endParaRPr>
          </a:p>
        </p:txBody>
      </p:sp>
      <p:cxnSp>
        <p:nvCxnSpPr>
          <p:cNvPr id="9" name="Rovná spojnica 8">
            <a:extLst>
              <a:ext uri="{FF2B5EF4-FFF2-40B4-BE49-F238E27FC236}">
                <a16:creationId xmlns:a16="http://schemas.microsoft.com/office/drawing/2014/main" id="{9C31275B-207B-45CE-B28B-55DB42C033CE}"/>
              </a:ext>
            </a:extLst>
          </p:cNvPr>
          <p:cNvCxnSpPr/>
          <p:nvPr/>
        </p:nvCxnSpPr>
        <p:spPr>
          <a:xfrm flipH="1">
            <a:off x="777180" y="6432301"/>
            <a:ext cx="9554547" cy="0"/>
          </a:xfrm>
          <a:prstGeom prst="line">
            <a:avLst/>
          </a:prstGeom>
          <a:ln w="19050">
            <a:solidFill>
              <a:schemeClr val="tx1">
                <a:lumMod val="50000"/>
                <a:lumOff val="50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Rovná spojnica 10">
            <a:extLst>
              <a:ext uri="{FF2B5EF4-FFF2-40B4-BE49-F238E27FC236}">
                <a16:creationId xmlns:a16="http://schemas.microsoft.com/office/drawing/2014/main" id="{FA355D94-D928-4419-A821-948CA6BAF3CD}"/>
              </a:ext>
            </a:extLst>
          </p:cNvPr>
          <p:cNvCxnSpPr>
            <a:cxnSpLocks/>
          </p:cNvCxnSpPr>
          <p:nvPr/>
        </p:nvCxnSpPr>
        <p:spPr>
          <a:xfrm flipV="1">
            <a:off x="11985470" y="146924"/>
            <a:ext cx="0" cy="4644000"/>
          </a:xfrm>
          <a:prstGeom prst="line">
            <a:avLst/>
          </a:prstGeom>
          <a:ln w="19050">
            <a:solidFill>
              <a:srgbClr val="FF4F4F"/>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0663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F69594-E1DB-4961-BC6E-470FA8ED27D5}"/>
              </a:ext>
            </a:extLst>
          </p:cNvPr>
          <p:cNvSpPr>
            <a:spLocks noGrp="1"/>
          </p:cNvSpPr>
          <p:nvPr>
            <p:ph type="title"/>
          </p:nvPr>
        </p:nvSpPr>
        <p:spPr/>
        <p:txBody>
          <a:bodyPr>
            <a:normAutofit/>
          </a:bodyPr>
          <a:lstStyle/>
          <a:p>
            <a:r>
              <a:rPr lang="sk-SK" sz="4800" dirty="0">
                <a:latin typeface="Avenir Next LT Pro Light" panose="020B0304020202020204" pitchFamily="34" charset="0"/>
                <a:cs typeface="Aparajita" panose="020B0502040204020203" pitchFamily="18" charset="0"/>
              </a:rPr>
              <a:t>Pohľad Biblie</a:t>
            </a:r>
          </a:p>
        </p:txBody>
      </p:sp>
      <p:sp>
        <p:nvSpPr>
          <p:cNvPr id="3" name="Zástupný objekt pre obsah 2">
            <a:extLst>
              <a:ext uri="{FF2B5EF4-FFF2-40B4-BE49-F238E27FC236}">
                <a16:creationId xmlns:a16="http://schemas.microsoft.com/office/drawing/2014/main" id="{9221C5F3-A66C-498A-9939-C727565175C9}"/>
              </a:ext>
            </a:extLst>
          </p:cNvPr>
          <p:cNvSpPr>
            <a:spLocks noGrp="1"/>
          </p:cNvSpPr>
          <p:nvPr>
            <p:ph idx="1"/>
          </p:nvPr>
        </p:nvSpPr>
        <p:spPr>
          <a:xfrm>
            <a:off x="828369" y="1690688"/>
            <a:ext cx="10515600" cy="4351338"/>
          </a:xfrm>
        </p:spPr>
        <p:txBody>
          <a:bodyPr/>
          <a:lstStyle/>
          <a:p>
            <a:pPr marL="0" indent="0" algn="ctr">
              <a:buNone/>
            </a:pPr>
            <a:r>
              <a:rPr lang="sk-SK" dirty="0">
                <a:latin typeface="Avenir Next LT Pro Light" panose="020B0304020202020204" pitchFamily="34" charset="0"/>
              </a:rPr>
              <a:t>34 Zavolal k sebe zástup aj s učeníkmi a povedal im: „</a:t>
            </a:r>
            <a:r>
              <a:rPr lang="sk-SK" b="1" dirty="0">
                <a:latin typeface="Avenir Next LT Pro Light" panose="020B0304020202020204" pitchFamily="34" charset="0"/>
              </a:rPr>
              <a:t>Ak ma niekto chce nasledovať, nech zaprie sám seba, vezme svoj kríž a nasleduje ma</a:t>
            </a:r>
            <a:r>
              <a:rPr lang="sk-SK" dirty="0">
                <a:latin typeface="Avenir Next LT Pro Light" panose="020B0304020202020204" pitchFamily="34" charset="0"/>
              </a:rPr>
              <a:t>. 35 Lebo kto by si chcel zachrániť život, stratí ho. Kto však stratí svoj život pre mňa a pre evanjelium, zachráni si ho. 36 Veď čo osoží človeku, ak získa aj celý svet, ale uškodí svojmu životu? 37 Čo dá človek na výmenu za svoj život? 38 Kto sa pred týmto cudzoložným a hriešnym pokolením bude hanbiť za mňa a za moje slová, za toho sa bude hanbiť aj Syn človeka, keď príde v sláve svojho Otca so svätými anjelmi.“</a:t>
            </a:r>
          </a:p>
          <a:p>
            <a:pPr marL="0" indent="0">
              <a:buNone/>
            </a:pPr>
            <a:r>
              <a:rPr lang="sk-SK" b="1" i="1" dirty="0">
                <a:latin typeface="Avenir Next LT Pro Light" panose="020B0304020202020204" pitchFamily="34" charset="0"/>
              </a:rPr>
              <a:t>Marek 8:34-38</a:t>
            </a:r>
          </a:p>
        </p:txBody>
      </p:sp>
      <p:pic>
        <p:nvPicPr>
          <p:cNvPr id="2050" name="Picture 2">
            <a:extLst>
              <a:ext uri="{FF2B5EF4-FFF2-40B4-BE49-F238E27FC236}">
                <a16:creationId xmlns:a16="http://schemas.microsoft.com/office/drawing/2014/main" id="{A8867591-B1C1-41F0-9180-BDCBE95C4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361" y="4852586"/>
            <a:ext cx="1632155" cy="1640289"/>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pätu 6">
            <a:extLst>
              <a:ext uri="{FF2B5EF4-FFF2-40B4-BE49-F238E27FC236}">
                <a16:creationId xmlns:a16="http://schemas.microsoft.com/office/drawing/2014/main" id="{21C8DF10-7CAF-464B-86F6-82836204ED83}"/>
              </a:ext>
            </a:extLst>
          </p:cNvPr>
          <p:cNvSpPr>
            <a:spLocks noGrp="1"/>
          </p:cNvSpPr>
          <p:nvPr>
            <p:ph type="ftr" sz="quarter" idx="11"/>
          </p:nvPr>
        </p:nvSpPr>
        <p:spPr>
          <a:xfrm>
            <a:off x="10422192" y="6492875"/>
            <a:ext cx="163215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200" b="0" i="0" u="none" strike="noStrike" kern="1200" cap="none" spc="0" normalizeH="0" baseline="0" noProof="0">
                <a:ln>
                  <a:noFill/>
                </a:ln>
                <a:solidFill>
                  <a:prstClr val="black">
                    <a:tint val="75000"/>
                  </a:prstClr>
                </a:solidFill>
                <a:effectLst/>
                <a:uLnTx/>
                <a:uFillTx/>
                <a:latin typeface="Abadi" panose="020B0604020104020204" pitchFamily="34" charset="0"/>
                <a:ea typeface="+mn-ea"/>
                <a:cs typeface="+mn-cs"/>
              </a:rPr>
              <a:t>PARADOX epizóda 2</a:t>
            </a:r>
            <a:endParaRPr kumimoji="0" lang="sk-SK" sz="1200" b="0" i="0" u="none" strike="noStrike" kern="1200" cap="none" spc="0" normalizeH="0" baseline="0" noProof="0" dirty="0">
              <a:ln>
                <a:noFill/>
              </a:ln>
              <a:solidFill>
                <a:prstClr val="black">
                  <a:tint val="75000"/>
                </a:prstClr>
              </a:solidFill>
              <a:effectLst/>
              <a:uLnTx/>
              <a:uFillTx/>
              <a:latin typeface="Abadi" panose="020B0604020104020204" pitchFamily="34" charset="0"/>
              <a:ea typeface="+mn-ea"/>
              <a:cs typeface="+mn-cs"/>
            </a:endParaRPr>
          </a:p>
        </p:txBody>
      </p:sp>
      <p:cxnSp>
        <p:nvCxnSpPr>
          <p:cNvPr id="9" name="Rovná spojnica 8">
            <a:extLst>
              <a:ext uri="{FF2B5EF4-FFF2-40B4-BE49-F238E27FC236}">
                <a16:creationId xmlns:a16="http://schemas.microsoft.com/office/drawing/2014/main" id="{9C31275B-207B-45CE-B28B-55DB42C033CE}"/>
              </a:ext>
            </a:extLst>
          </p:cNvPr>
          <p:cNvCxnSpPr/>
          <p:nvPr/>
        </p:nvCxnSpPr>
        <p:spPr>
          <a:xfrm flipH="1">
            <a:off x="777180" y="6432301"/>
            <a:ext cx="9554547" cy="0"/>
          </a:xfrm>
          <a:prstGeom prst="line">
            <a:avLst/>
          </a:prstGeom>
          <a:ln w="19050">
            <a:solidFill>
              <a:schemeClr val="tx1">
                <a:lumMod val="50000"/>
                <a:lumOff val="50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Rovná spojnica 10">
            <a:extLst>
              <a:ext uri="{FF2B5EF4-FFF2-40B4-BE49-F238E27FC236}">
                <a16:creationId xmlns:a16="http://schemas.microsoft.com/office/drawing/2014/main" id="{FA355D94-D928-4419-A821-948CA6BAF3CD}"/>
              </a:ext>
            </a:extLst>
          </p:cNvPr>
          <p:cNvCxnSpPr>
            <a:cxnSpLocks/>
          </p:cNvCxnSpPr>
          <p:nvPr/>
        </p:nvCxnSpPr>
        <p:spPr>
          <a:xfrm flipV="1">
            <a:off x="11985470" y="146924"/>
            <a:ext cx="0" cy="4644000"/>
          </a:xfrm>
          <a:prstGeom prst="line">
            <a:avLst/>
          </a:prstGeom>
          <a:ln w="19050">
            <a:solidFill>
              <a:srgbClr val="FF4F4F"/>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494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F69594-E1DB-4961-BC6E-470FA8ED27D5}"/>
              </a:ext>
            </a:extLst>
          </p:cNvPr>
          <p:cNvSpPr>
            <a:spLocks noGrp="1"/>
          </p:cNvSpPr>
          <p:nvPr>
            <p:ph type="title"/>
          </p:nvPr>
        </p:nvSpPr>
        <p:spPr/>
        <p:txBody>
          <a:bodyPr>
            <a:normAutofit/>
          </a:bodyPr>
          <a:lstStyle/>
          <a:p>
            <a:r>
              <a:rPr lang="sk-SK" sz="4800" dirty="0">
                <a:latin typeface="Avenir Next LT Pro Light" panose="020B0304020202020204" pitchFamily="34" charset="0"/>
                <a:cs typeface="Aparajita" panose="020B0502040204020203" pitchFamily="18" charset="0"/>
              </a:rPr>
              <a:t>Pohľad Biblie</a:t>
            </a:r>
          </a:p>
        </p:txBody>
      </p:sp>
      <p:sp>
        <p:nvSpPr>
          <p:cNvPr id="3" name="Zástupný objekt pre obsah 2">
            <a:extLst>
              <a:ext uri="{FF2B5EF4-FFF2-40B4-BE49-F238E27FC236}">
                <a16:creationId xmlns:a16="http://schemas.microsoft.com/office/drawing/2014/main" id="{9221C5F3-A66C-498A-9939-C727565175C9}"/>
              </a:ext>
            </a:extLst>
          </p:cNvPr>
          <p:cNvSpPr>
            <a:spLocks noGrp="1"/>
          </p:cNvSpPr>
          <p:nvPr>
            <p:ph idx="1"/>
          </p:nvPr>
        </p:nvSpPr>
        <p:spPr>
          <a:xfrm>
            <a:off x="828369" y="1690688"/>
            <a:ext cx="10515600" cy="4351338"/>
          </a:xfrm>
        </p:spPr>
        <p:txBody>
          <a:bodyPr/>
          <a:lstStyle/>
          <a:p>
            <a:pPr>
              <a:lnSpc>
                <a:spcPct val="100000"/>
              </a:lnSpc>
            </a:pPr>
            <a:r>
              <a:rPr lang="sk-SK" sz="3600" dirty="0">
                <a:latin typeface="Avenir Next LT Pro" panose="020B0504020202020204" pitchFamily="34" charset="0"/>
              </a:rPr>
              <a:t>Ak chceme byť učeníkmi Krista:</a:t>
            </a:r>
          </a:p>
          <a:p>
            <a:pPr marL="514350" indent="-514350">
              <a:lnSpc>
                <a:spcPct val="100000"/>
              </a:lnSpc>
              <a:buAutoNum type="arabicPeriod"/>
            </a:pPr>
            <a:r>
              <a:rPr lang="sk-SK" sz="3600" dirty="0">
                <a:latin typeface="Avenir Next LT Pro" panose="020B0504020202020204" pitchFamily="34" charset="0"/>
              </a:rPr>
              <a:t>Zaprieť samých seba</a:t>
            </a:r>
          </a:p>
          <a:p>
            <a:pPr marL="514350" indent="-514350">
              <a:lnSpc>
                <a:spcPct val="100000"/>
              </a:lnSpc>
              <a:buAutoNum type="arabicPeriod"/>
            </a:pPr>
            <a:r>
              <a:rPr lang="sk-SK" sz="3600" dirty="0">
                <a:latin typeface="Avenir Next LT Pro" panose="020B0504020202020204" pitchFamily="34" charset="0"/>
              </a:rPr>
              <a:t>Otvorene </a:t>
            </a:r>
            <a:r>
              <a:rPr lang="sk-SK" sz="3600" b="1" dirty="0">
                <a:latin typeface="Avenir Next LT Pro" panose="020B0504020202020204" pitchFamily="34" charset="0"/>
              </a:rPr>
              <a:t>nasledovať</a:t>
            </a:r>
            <a:r>
              <a:rPr lang="sk-SK" sz="3600" dirty="0">
                <a:latin typeface="Avenir Next LT Pro" panose="020B0504020202020204" pitchFamily="34" charset="0"/>
              </a:rPr>
              <a:t> Krista</a:t>
            </a:r>
          </a:p>
          <a:p>
            <a:pPr marL="0" indent="0" algn="ctr">
              <a:buNone/>
            </a:pPr>
            <a:endParaRPr lang="sk-SK" b="1" i="1" dirty="0">
              <a:latin typeface="Avenir Next LT Pro Light" panose="020B0304020202020204" pitchFamily="34" charset="0"/>
            </a:endParaRPr>
          </a:p>
        </p:txBody>
      </p:sp>
      <p:pic>
        <p:nvPicPr>
          <p:cNvPr id="2050" name="Picture 2">
            <a:extLst>
              <a:ext uri="{FF2B5EF4-FFF2-40B4-BE49-F238E27FC236}">
                <a16:creationId xmlns:a16="http://schemas.microsoft.com/office/drawing/2014/main" id="{A8867591-B1C1-41F0-9180-BDCBE95C4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361" y="4852586"/>
            <a:ext cx="1632155" cy="1640289"/>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pätu 6">
            <a:extLst>
              <a:ext uri="{FF2B5EF4-FFF2-40B4-BE49-F238E27FC236}">
                <a16:creationId xmlns:a16="http://schemas.microsoft.com/office/drawing/2014/main" id="{21C8DF10-7CAF-464B-86F6-82836204ED83}"/>
              </a:ext>
            </a:extLst>
          </p:cNvPr>
          <p:cNvSpPr>
            <a:spLocks noGrp="1"/>
          </p:cNvSpPr>
          <p:nvPr>
            <p:ph type="ftr" sz="quarter" idx="11"/>
          </p:nvPr>
        </p:nvSpPr>
        <p:spPr>
          <a:xfrm>
            <a:off x="10422192" y="6492875"/>
            <a:ext cx="163215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200" b="0" i="0" u="none" strike="noStrike" kern="1200" cap="none" spc="0" normalizeH="0" baseline="0" noProof="0">
                <a:ln>
                  <a:noFill/>
                </a:ln>
                <a:solidFill>
                  <a:prstClr val="black">
                    <a:tint val="75000"/>
                  </a:prstClr>
                </a:solidFill>
                <a:effectLst/>
                <a:uLnTx/>
                <a:uFillTx/>
                <a:latin typeface="Abadi" panose="020B0604020104020204" pitchFamily="34" charset="0"/>
                <a:ea typeface="+mn-ea"/>
                <a:cs typeface="+mn-cs"/>
              </a:rPr>
              <a:t>PARADOX epizóda 2</a:t>
            </a:r>
            <a:endParaRPr kumimoji="0" lang="sk-SK" sz="1200" b="0" i="0" u="none" strike="noStrike" kern="1200" cap="none" spc="0" normalizeH="0" baseline="0" noProof="0" dirty="0">
              <a:ln>
                <a:noFill/>
              </a:ln>
              <a:solidFill>
                <a:prstClr val="black">
                  <a:tint val="75000"/>
                </a:prstClr>
              </a:solidFill>
              <a:effectLst/>
              <a:uLnTx/>
              <a:uFillTx/>
              <a:latin typeface="Abadi" panose="020B0604020104020204" pitchFamily="34" charset="0"/>
              <a:ea typeface="+mn-ea"/>
              <a:cs typeface="+mn-cs"/>
            </a:endParaRPr>
          </a:p>
        </p:txBody>
      </p:sp>
      <p:cxnSp>
        <p:nvCxnSpPr>
          <p:cNvPr id="9" name="Rovná spojnica 8">
            <a:extLst>
              <a:ext uri="{FF2B5EF4-FFF2-40B4-BE49-F238E27FC236}">
                <a16:creationId xmlns:a16="http://schemas.microsoft.com/office/drawing/2014/main" id="{9C31275B-207B-45CE-B28B-55DB42C033CE}"/>
              </a:ext>
            </a:extLst>
          </p:cNvPr>
          <p:cNvCxnSpPr/>
          <p:nvPr/>
        </p:nvCxnSpPr>
        <p:spPr>
          <a:xfrm flipH="1">
            <a:off x="777180" y="6432301"/>
            <a:ext cx="9554547" cy="0"/>
          </a:xfrm>
          <a:prstGeom prst="line">
            <a:avLst/>
          </a:prstGeom>
          <a:ln w="19050">
            <a:solidFill>
              <a:schemeClr val="tx1">
                <a:lumMod val="50000"/>
                <a:lumOff val="50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Rovná spojnica 10">
            <a:extLst>
              <a:ext uri="{FF2B5EF4-FFF2-40B4-BE49-F238E27FC236}">
                <a16:creationId xmlns:a16="http://schemas.microsoft.com/office/drawing/2014/main" id="{FA355D94-D928-4419-A821-948CA6BAF3CD}"/>
              </a:ext>
            </a:extLst>
          </p:cNvPr>
          <p:cNvCxnSpPr>
            <a:cxnSpLocks/>
          </p:cNvCxnSpPr>
          <p:nvPr/>
        </p:nvCxnSpPr>
        <p:spPr>
          <a:xfrm flipV="1">
            <a:off x="11985470" y="146924"/>
            <a:ext cx="0" cy="4644000"/>
          </a:xfrm>
          <a:prstGeom prst="line">
            <a:avLst/>
          </a:prstGeom>
          <a:ln w="19050">
            <a:solidFill>
              <a:srgbClr val="FF4F4F"/>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139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F69594-E1DB-4961-BC6E-470FA8ED27D5}"/>
              </a:ext>
            </a:extLst>
          </p:cNvPr>
          <p:cNvSpPr>
            <a:spLocks noGrp="1"/>
          </p:cNvSpPr>
          <p:nvPr>
            <p:ph type="title"/>
          </p:nvPr>
        </p:nvSpPr>
        <p:spPr/>
        <p:txBody>
          <a:bodyPr>
            <a:normAutofit/>
          </a:bodyPr>
          <a:lstStyle/>
          <a:p>
            <a:r>
              <a:rPr lang="sk-SK" sz="4800" dirty="0">
                <a:latin typeface="Avenir Next LT Pro Light" panose="020B0304020202020204" pitchFamily="34" charset="0"/>
                <a:cs typeface="Aparajita" panose="020B0502040204020203" pitchFamily="18" charset="0"/>
              </a:rPr>
              <a:t>Pohľad Biblie</a:t>
            </a:r>
          </a:p>
        </p:txBody>
      </p:sp>
      <p:sp>
        <p:nvSpPr>
          <p:cNvPr id="3" name="Zástupný objekt pre obsah 2">
            <a:extLst>
              <a:ext uri="{FF2B5EF4-FFF2-40B4-BE49-F238E27FC236}">
                <a16:creationId xmlns:a16="http://schemas.microsoft.com/office/drawing/2014/main" id="{9221C5F3-A66C-498A-9939-C727565175C9}"/>
              </a:ext>
            </a:extLst>
          </p:cNvPr>
          <p:cNvSpPr>
            <a:spLocks noGrp="1"/>
          </p:cNvSpPr>
          <p:nvPr>
            <p:ph idx="1"/>
          </p:nvPr>
        </p:nvSpPr>
        <p:spPr>
          <a:xfrm>
            <a:off x="828369" y="1690688"/>
            <a:ext cx="10515600" cy="4351338"/>
          </a:xfrm>
        </p:spPr>
        <p:txBody>
          <a:bodyPr/>
          <a:lstStyle/>
          <a:p>
            <a:pPr marL="0" indent="0" algn="ctr">
              <a:buNone/>
            </a:pPr>
            <a:r>
              <a:rPr lang="sk-SK" dirty="0">
                <a:latin typeface="Avenir Next LT Pro Light" panose="020B0304020202020204" pitchFamily="34" charset="0"/>
              </a:rPr>
              <a:t>34 Zavolal k sebe zástup aj s učeníkmi a povedal im: „Ak ma niekto chce nasledovať, nech zaprie sám seba, vezme svoj kríž a nasleduje ma. 35 </a:t>
            </a:r>
            <a:r>
              <a:rPr lang="sk-SK" b="1" dirty="0">
                <a:latin typeface="Avenir Next LT Pro Light" panose="020B0304020202020204" pitchFamily="34" charset="0"/>
              </a:rPr>
              <a:t>Lebo kto by si chcel zachrániť život, stratí ho. Kto však stratí svoj život pre mňa a pre evanjelium, zachráni si ho</a:t>
            </a:r>
            <a:r>
              <a:rPr lang="sk-SK" dirty="0">
                <a:latin typeface="Avenir Next LT Pro Light" panose="020B0304020202020204" pitchFamily="34" charset="0"/>
              </a:rPr>
              <a:t>. 36 Veď čo osoží človeku, ak získa aj celý svet, ale uškodí svojmu životu? 37 Čo dá človek na výmenu za svoj život? 38 Kto sa pred týmto cudzoložným a hriešnym pokolením bude hanbiť za mňa a za moje slová, za toho sa bude hanbiť aj Syn človeka, keď príde v sláve svojho Otca so svätými anjelmi.“</a:t>
            </a:r>
          </a:p>
          <a:p>
            <a:pPr marL="0" indent="0">
              <a:buNone/>
            </a:pPr>
            <a:r>
              <a:rPr lang="sk-SK" b="1" i="1" dirty="0">
                <a:latin typeface="Avenir Next LT Pro Light" panose="020B0304020202020204" pitchFamily="34" charset="0"/>
              </a:rPr>
              <a:t>Marek 8:34-38</a:t>
            </a:r>
          </a:p>
        </p:txBody>
      </p:sp>
      <p:pic>
        <p:nvPicPr>
          <p:cNvPr id="2050" name="Picture 2">
            <a:extLst>
              <a:ext uri="{FF2B5EF4-FFF2-40B4-BE49-F238E27FC236}">
                <a16:creationId xmlns:a16="http://schemas.microsoft.com/office/drawing/2014/main" id="{A8867591-B1C1-41F0-9180-BDCBE95C4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361" y="4852586"/>
            <a:ext cx="1632155" cy="1640289"/>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pätu 6">
            <a:extLst>
              <a:ext uri="{FF2B5EF4-FFF2-40B4-BE49-F238E27FC236}">
                <a16:creationId xmlns:a16="http://schemas.microsoft.com/office/drawing/2014/main" id="{21C8DF10-7CAF-464B-86F6-82836204ED83}"/>
              </a:ext>
            </a:extLst>
          </p:cNvPr>
          <p:cNvSpPr>
            <a:spLocks noGrp="1"/>
          </p:cNvSpPr>
          <p:nvPr>
            <p:ph type="ftr" sz="quarter" idx="11"/>
          </p:nvPr>
        </p:nvSpPr>
        <p:spPr>
          <a:xfrm>
            <a:off x="10422192" y="6492875"/>
            <a:ext cx="163215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200" b="0" i="0" u="none" strike="noStrike" kern="1200" cap="none" spc="0" normalizeH="0" baseline="0" noProof="0">
                <a:ln>
                  <a:noFill/>
                </a:ln>
                <a:solidFill>
                  <a:prstClr val="black">
                    <a:tint val="75000"/>
                  </a:prstClr>
                </a:solidFill>
                <a:effectLst/>
                <a:uLnTx/>
                <a:uFillTx/>
                <a:latin typeface="Abadi" panose="020B0604020104020204" pitchFamily="34" charset="0"/>
                <a:ea typeface="+mn-ea"/>
                <a:cs typeface="+mn-cs"/>
              </a:rPr>
              <a:t>PARADOX epizóda 2</a:t>
            </a:r>
            <a:endParaRPr kumimoji="0" lang="sk-SK" sz="1200" b="0" i="0" u="none" strike="noStrike" kern="1200" cap="none" spc="0" normalizeH="0" baseline="0" noProof="0" dirty="0">
              <a:ln>
                <a:noFill/>
              </a:ln>
              <a:solidFill>
                <a:prstClr val="black">
                  <a:tint val="75000"/>
                </a:prstClr>
              </a:solidFill>
              <a:effectLst/>
              <a:uLnTx/>
              <a:uFillTx/>
              <a:latin typeface="Abadi" panose="020B0604020104020204" pitchFamily="34" charset="0"/>
              <a:ea typeface="+mn-ea"/>
              <a:cs typeface="+mn-cs"/>
            </a:endParaRPr>
          </a:p>
        </p:txBody>
      </p:sp>
      <p:cxnSp>
        <p:nvCxnSpPr>
          <p:cNvPr id="9" name="Rovná spojnica 8">
            <a:extLst>
              <a:ext uri="{FF2B5EF4-FFF2-40B4-BE49-F238E27FC236}">
                <a16:creationId xmlns:a16="http://schemas.microsoft.com/office/drawing/2014/main" id="{9C31275B-207B-45CE-B28B-55DB42C033CE}"/>
              </a:ext>
            </a:extLst>
          </p:cNvPr>
          <p:cNvCxnSpPr/>
          <p:nvPr/>
        </p:nvCxnSpPr>
        <p:spPr>
          <a:xfrm flipH="1">
            <a:off x="777180" y="6432301"/>
            <a:ext cx="9554547" cy="0"/>
          </a:xfrm>
          <a:prstGeom prst="line">
            <a:avLst/>
          </a:prstGeom>
          <a:ln w="19050">
            <a:solidFill>
              <a:schemeClr val="tx1">
                <a:lumMod val="50000"/>
                <a:lumOff val="50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Rovná spojnica 10">
            <a:extLst>
              <a:ext uri="{FF2B5EF4-FFF2-40B4-BE49-F238E27FC236}">
                <a16:creationId xmlns:a16="http://schemas.microsoft.com/office/drawing/2014/main" id="{FA355D94-D928-4419-A821-948CA6BAF3CD}"/>
              </a:ext>
            </a:extLst>
          </p:cNvPr>
          <p:cNvCxnSpPr>
            <a:cxnSpLocks/>
          </p:cNvCxnSpPr>
          <p:nvPr/>
        </p:nvCxnSpPr>
        <p:spPr>
          <a:xfrm flipV="1">
            <a:off x="11985470" y="146924"/>
            <a:ext cx="0" cy="4644000"/>
          </a:xfrm>
          <a:prstGeom prst="line">
            <a:avLst/>
          </a:prstGeom>
          <a:ln w="19050">
            <a:solidFill>
              <a:srgbClr val="FF4F4F"/>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4798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F69594-E1DB-4961-BC6E-470FA8ED27D5}"/>
              </a:ext>
            </a:extLst>
          </p:cNvPr>
          <p:cNvSpPr>
            <a:spLocks noGrp="1"/>
          </p:cNvSpPr>
          <p:nvPr>
            <p:ph type="title"/>
          </p:nvPr>
        </p:nvSpPr>
        <p:spPr/>
        <p:txBody>
          <a:bodyPr>
            <a:normAutofit/>
          </a:bodyPr>
          <a:lstStyle/>
          <a:p>
            <a:r>
              <a:rPr lang="sk-SK" sz="4800" dirty="0">
                <a:latin typeface="Avenir Next LT Pro Light" panose="020B0304020202020204" pitchFamily="34" charset="0"/>
                <a:cs typeface="Aparajita" panose="020B0502040204020203" pitchFamily="18" charset="0"/>
              </a:rPr>
              <a:t>Pohľad Biblie</a:t>
            </a:r>
          </a:p>
        </p:txBody>
      </p:sp>
      <p:sp>
        <p:nvSpPr>
          <p:cNvPr id="3" name="Zástupný objekt pre obsah 2">
            <a:extLst>
              <a:ext uri="{FF2B5EF4-FFF2-40B4-BE49-F238E27FC236}">
                <a16:creationId xmlns:a16="http://schemas.microsoft.com/office/drawing/2014/main" id="{9221C5F3-A66C-498A-9939-C727565175C9}"/>
              </a:ext>
            </a:extLst>
          </p:cNvPr>
          <p:cNvSpPr>
            <a:spLocks noGrp="1"/>
          </p:cNvSpPr>
          <p:nvPr>
            <p:ph idx="1"/>
          </p:nvPr>
        </p:nvSpPr>
        <p:spPr>
          <a:xfrm>
            <a:off x="828369" y="1690688"/>
            <a:ext cx="10515600" cy="4351338"/>
          </a:xfrm>
        </p:spPr>
        <p:txBody>
          <a:bodyPr/>
          <a:lstStyle/>
          <a:p>
            <a:pPr marL="0" indent="0" algn="ctr">
              <a:buNone/>
            </a:pPr>
            <a:r>
              <a:rPr lang="sk-SK" dirty="0">
                <a:latin typeface="Avenir Next LT Pro Light" panose="020B0304020202020204" pitchFamily="34" charset="0"/>
              </a:rPr>
              <a:t>34 Zavolal k sebe zástup aj s učeníkmi a povedal im: „Ak ma niekto chce nasledovať, nech zaprie sám seba, vezme svoj kríž a nasleduje ma. 35 Lebo kto by si chcel zachrániť život, stratí ho. Kto však stratí svoj život pre mňa a pre evanjelium, zachráni si ho. 36 </a:t>
            </a:r>
            <a:r>
              <a:rPr lang="sk-SK" b="1" dirty="0">
                <a:latin typeface="Avenir Next LT Pro Light" panose="020B0304020202020204" pitchFamily="34" charset="0"/>
              </a:rPr>
              <a:t>Veď čo osoží človeku, ak získa aj celý svet, ale uškodí svojmu životu? 37 Čo dá človek na výmenu za svoj život? 38 Kto sa pred týmto cudzoložným a hriešnym pokolením bude hanbiť za mňa a za moje slová, za toho sa bude hanbiť aj Syn človeka, keď príde v sláve svojho Otca so svätými anjelmi.“</a:t>
            </a:r>
          </a:p>
          <a:p>
            <a:pPr marL="0" indent="0">
              <a:buNone/>
            </a:pPr>
            <a:r>
              <a:rPr lang="sk-SK" b="1" i="1" dirty="0">
                <a:latin typeface="Avenir Next LT Pro Light" panose="020B0304020202020204" pitchFamily="34" charset="0"/>
              </a:rPr>
              <a:t>Marek 8:34-38</a:t>
            </a:r>
          </a:p>
        </p:txBody>
      </p:sp>
      <p:pic>
        <p:nvPicPr>
          <p:cNvPr id="2050" name="Picture 2">
            <a:extLst>
              <a:ext uri="{FF2B5EF4-FFF2-40B4-BE49-F238E27FC236}">
                <a16:creationId xmlns:a16="http://schemas.microsoft.com/office/drawing/2014/main" id="{A8867591-B1C1-41F0-9180-BDCBE95C4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361" y="4852586"/>
            <a:ext cx="1632155" cy="1640289"/>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pätu 6">
            <a:extLst>
              <a:ext uri="{FF2B5EF4-FFF2-40B4-BE49-F238E27FC236}">
                <a16:creationId xmlns:a16="http://schemas.microsoft.com/office/drawing/2014/main" id="{21C8DF10-7CAF-464B-86F6-82836204ED83}"/>
              </a:ext>
            </a:extLst>
          </p:cNvPr>
          <p:cNvSpPr>
            <a:spLocks noGrp="1"/>
          </p:cNvSpPr>
          <p:nvPr>
            <p:ph type="ftr" sz="quarter" idx="11"/>
          </p:nvPr>
        </p:nvSpPr>
        <p:spPr>
          <a:xfrm>
            <a:off x="10422192" y="6492875"/>
            <a:ext cx="163215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200" b="0" i="0" u="none" strike="noStrike" kern="1200" cap="none" spc="0" normalizeH="0" baseline="0" noProof="0">
                <a:ln>
                  <a:noFill/>
                </a:ln>
                <a:solidFill>
                  <a:prstClr val="black">
                    <a:tint val="75000"/>
                  </a:prstClr>
                </a:solidFill>
                <a:effectLst/>
                <a:uLnTx/>
                <a:uFillTx/>
                <a:latin typeface="Abadi" panose="020B0604020104020204" pitchFamily="34" charset="0"/>
                <a:ea typeface="+mn-ea"/>
                <a:cs typeface="+mn-cs"/>
              </a:rPr>
              <a:t>PARADOX epizóda 2</a:t>
            </a:r>
            <a:endParaRPr kumimoji="0" lang="sk-SK" sz="1200" b="0" i="0" u="none" strike="noStrike" kern="1200" cap="none" spc="0" normalizeH="0" baseline="0" noProof="0" dirty="0">
              <a:ln>
                <a:noFill/>
              </a:ln>
              <a:solidFill>
                <a:prstClr val="black">
                  <a:tint val="75000"/>
                </a:prstClr>
              </a:solidFill>
              <a:effectLst/>
              <a:uLnTx/>
              <a:uFillTx/>
              <a:latin typeface="Abadi" panose="020B0604020104020204" pitchFamily="34" charset="0"/>
              <a:ea typeface="+mn-ea"/>
              <a:cs typeface="+mn-cs"/>
            </a:endParaRPr>
          </a:p>
        </p:txBody>
      </p:sp>
      <p:cxnSp>
        <p:nvCxnSpPr>
          <p:cNvPr id="9" name="Rovná spojnica 8">
            <a:extLst>
              <a:ext uri="{FF2B5EF4-FFF2-40B4-BE49-F238E27FC236}">
                <a16:creationId xmlns:a16="http://schemas.microsoft.com/office/drawing/2014/main" id="{9C31275B-207B-45CE-B28B-55DB42C033CE}"/>
              </a:ext>
            </a:extLst>
          </p:cNvPr>
          <p:cNvCxnSpPr/>
          <p:nvPr/>
        </p:nvCxnSpPr>
        <p:spPr>
          <a:xfrm flipH="1">
            <a:off x="777180" y="6432301"/>
            <a:ext cx="9554547" cy="0"/>
          </a:xfrm>
          <a:prstGeom prst="line">
            <a:avLst/>
          </a:prstGeom>
          <a:ln w="19050">
            <a:solidFill>
              <a:schemeClr val="tx1">
                <a:lumMod val="50000"/>
                <a:lumOff val="50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Rovná spojnica 10">
            <a:extLst>
              <a:ext uri="{FF2B5EF4-FFF2-40B4-BE49-F238E27FC236}">
                <a16:creationId xmlns:a16="http://schemas.microsoft.com/office/drawing/2014/main" id="{FA355D94-D928-4419-A821-948CA6BAF3CD}"/>
              </a:ext>
            </a:extLst>
          </p:cNvPr>
          <p:cNvCxnSpPr>
            <a:cxnSpLocks/>
          </p:cNvCxnSpPr>
          <p:nvPr/>
        </p:nvCxnSpPr>
        <p:spPr>
          <a:xfrm flipV="1">
            <a:off x="11985470" y="146924"/>
            <a:ext cx="0" cy="4644000"/>
          </a:xfrm>
          <a:prstGeom prst="line">
            <a:avLst/>
          </a:prstGeom>
          <a:ln w="19050">
            <a:solidFill>
              <a:srgbClr val="FF4F4F"/>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3540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F69594-E1DB-4961-BC6E-470FA8ED27D5}"/>
              </a:ext>
            </a:extLst>
          </p:cNvPr>
          <p:cNvSpPr>
            <a:spLocks noGrp="1"/>
          </p:cNvSpPr>
          <p:nvPr>
            <p:ph type="title"/>
          </p:nvPr>
        </p:nvSpPr>
        <p:spPr/>
        <p:txBody>
          <a:bodyPr>
            <a:normAutofit/>
          </a:bodyPr>
          <a:lstStyle/>
          <a:p>
            <a:r>
              <a:rPr lang="sk-SK" sz="4800" dirty="0">
                <a:latin typeface="Avenir Next LT Pro Light" panose="020B0304020202020204" pitchFamily="34" charset="0"/>
                <a:cs typeface="Aparajita" panose="020B0502040204020203" pitchFamily="18" charset="0"/>
              </a:rPr>
              <a:t>SVET </a:t>
            </a:r>
            <a:r>
              <a:rPr lang="sk-SK" sz="4800" dirty="0" err="1">
                <a:latin typeface="Avenir Next LT Pro Light" panose="020B0304020202020204" pitchFamily="34" charset="0"/>
                <a:cs typeface="Aparajita" panose="020B0502040204020203" pitchFamily="18" charset="0"/>
              </a:rPr>
              <a:t>vs</a:t>
            </a:r>
            <a:r>
              <a:rPr lang="sk-SK" sz="4800" dirty="0">
                <a:latin typeface="Avenir Next LT Pro Light" panose="020B0304020202020204" pitchFamily="34" charset="0"/>
                <a:cs typeface="Aparajita" panose="020B0502040204020203" pitchFamily="18" charset="0"/>
              </a:rPr>
              <a:t> Biblia</a:t>
            </a:r>
          </a:p>
        </p:txBody>
      </p:sp>
      <p:sp>
        <p:nvSpPr>
          <p:cNvPr id="3" name="Zástupný objekt pre obsah 2">
            <a:extLst>
              <a:ext uri="{FF2B5EF4-FFF2-40B4-BE49-F238E27FC236}">
                <a16:creationId xmlns:a16="http://schemas.microsoft.com/office/drawing/2014/main" id="{9221C5F3-A66C-498A-9939-C727565175C9}"/>
              </a:ext>
            </a:extLst>
          </p:cNvPr>
          <p:cNvSpPr>
            <a:spLocks noGrp="1"/>
          </p:cNvSpPr>
          <p:nvPr>
            <p:ph idx="1"/>
          </p:nvPr>
        </p:nvSpPr>
        <p:spPr/>
        <p:txBody>
          <a:bodyPr anchor="ctr"/>
          <a:lstStyle/>
          <a:p>
            <a:pPr marL="0" indent="0" algn="ctr">
              <a:buNone/>
            </a:pPr>
            <a:r>
              <a:rPr lang="sk-SK" dirty="0">
                <a:latin typeface="Avenir Next LT Pro Light" panose="020B0304020202020204" pitchFamily="34" charset="0"/>
              </a:rPr>
              <a:t>1.	</a:t>
            </a:r>
            <a:r>
              <a:rPr lang="sk-SK" sz="3600" dirty="0">
                <a:latin typeface="Avenir Next LT Pro Light" panose="020B0304020202020204" pitchFamily="34" charset="0"/>
              </a:rPr>
              <a:t>Vyber si, že TY MÁŠ kontrolu. </a:t>
            </a:r>
          </a:p>
          <a:p>
            <a:pPr marL="0" indent="0" algn="ctr">
              <a:buNone/>
            </a:pPr>
            <a:r>
              <a:rPr lang="sk-SK" sz="3600" dirty="0">
                <a:latin typeface="Avenir Next LT Pro Light" panose="020B0304020202020204" pitchFamily="34" charset="0"/>
              </a:rPr>
              <a:t>2.	Vyber si, že ODOVZDÁŠ kontrolu BOHU a dostaneš ten najväčší dar.</a:t>
            </a:r>
          </a:p>
          <a:p>
            <a:pPr marL="0" indent="0">
              <a:buNone/>
            </a:pPr>
            <a:endParaRPr lang="sk-SK" dirty="0">
              <a:latin typeface="Avenir Next LT Pro Light" panose="020B0304020202020204" pitchFamily="34" charset="0"/>
            </a:endParaRPr>
          </a:p>
        </p:txBody>
      </p:sp>
      <p:pic>
        <p:nvPicPr>
          <p:cNvPr id="2050" name="Picture 2">
            <a:extLst>
              <a:ext uri="{FF2B5EF4-FFF2-40B4-BE49-F238E27FC236}">
                <a16:creationId xmlns:a16="http://schemas.microsoft.com/office/drawing/2014/main" id="{A8867591-B1C1-41F0-9180-BDCBE95C4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361" y="4852586"/>
            <a:ext cx="1632155" cy="1640289"/>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pätu 6">
            <a:extLst>
              <a:ext uri="{FF2B5EF4-FFF2-40B4-BE49-F238E27FC236}">
                <a16:creationId xmlns:a16="http://schemas.microsoft.com/office/drawing/2014/main" id="{21C8DF10-7CAF-464B-86F6-82836204ED83}"/>
              </a:ext>
            </a:extLst>
          </p:cNvPr>
          <p:cNvSpPr>
            <a:spLocks noGrp="1"/>
          </p:cNvSpPr>
          <p:nvPr>
            <p:ph type="ftr" sz="quarter" idx="11"/>
          </p:nvPr>
        </p:nvSpPr>
        <p:spPr>
          <a:xfrm>
            <a:off x="10422192" y="6492875"/>
            <a:ext cx="163215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200" b="0" i="0" u="none" strike="noStrike" kern="1200" cap="none" spc="0" normalizeH="0" baseline="0" noProof="0">
                <a:ln>
                  <a:noFill/>
                </a:ln>
                <a:solidFill>
                  <a:prstClr val="black">
                    <a:tint val="75000"/>
                  </a:prstClr>
                </a:solidFill>
                <a:effectLst/>
                <a:uLnTx/>
                <a:uFillTx/>
                <a:latin typeface="Abadi" panose="020B0604020104020204" pitchFamily="34" charset="0"/>
                <a:ea typeface="+mn-ea"/>
                <a:cs typeface="+mn-cs"/>
              </a:rPr>
              <a:t>PARADOX epizóda 2</a:t>
            </a:r>
            <a:endParaRPr kumimoji="0" lang="sk-SK" sz="1200" b="0" i="0" u="none" strike="noStrike" kern="1200" cap="none" spc="0" normalizeH="0" baseline="0" noProof="0" dirty="0">
              <a:ln>
                <a:noFill/>
              </a:ln>
              <a:solidFill>
                <a:prstClr val="black">
                  <a:tint val="75000"/>
                </a:prstClr>
              </a:solidFill>
              <a:effectLst/>
              <a:uLnTx/>
              <a:uFillTx/>
              <a:latin typeface="Abadi" panose="020B0604020104020204" pitchFamily="34" charset="0"/>
              <a:ea typeface="+mn-ea"/>
              <a:cs typeface="+mn-cs"/>
            </a:endParaRPr>
          </a:p>
        </p:txBody>
      </p:sp>
      <p:cxnSp>
        <p:nvCxnSpPr>
          <p:cNvPr id="9" name="Rovná spojnica 8">
            <a:extLst>
              <a:ext uri="{FF2B5EF4-FFF2-40B4-BE49-F238E27FC236}">
                <a16:creationId xmlns:a16="http://schemas.microsoft.com/office/drawing/2014/main" id="{9C31275B-207B-45CE-B28B-55DB42C033CE}"/>
              </a:ext>
            </a:extLst>
          </p:cNvPr>
          <p:cNvCxnSpPr/>
          <p:nvPr/>
        </p:nvCxnSpPr>
        <p:spPr>
          <a:xfrm flipH="1">
            <a:off x="777180" y="6432301"/>
            <a:ext cx="9554547" cy="0"/>
          </a:xfrm>
          <a:prstGeom prst="line">
            <a:avLst/>
          </a:prstGeom>
          <a:ln w="19050">
            <a:solidFill>
              <a:schemeClr val="tx1">
                <a:lumMod val="50000"/>
                <a:lumOff val="50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Rovná spojnica 10">
            <a:extLst>
              <a:ext uri="{FF2B5EF4-FFF2-40B4-BE49-F238E27FC236}">
                <a16:creationId xmlns:a16="http://schemas.microsoft.com/office/drawing/2014/main" id="{FA355D94-D928-4419-A821-948CA6BAF3CD}"/>
              </a:ext>
            </a:extLst>
          </p:cNvPr>
          <p:cNvCxnSpPr>
            <a:cxnSpLocks/>
          </p:cNvCxnSpPr>
          <p:nvPr/>
        </p:nvCxnSpPr>
        <p:spPr>
          <a:xfrm flipV="1">
            <a:off x="11985470" y="146924"/>
            <a:ext cx="0" cy="4644000"/>
          </a:xfrm>
          <a:prstGeom prst="line">
            <a:avLst/>
          </a:prstGeom>
          <a:ln w="19050">
            <a:solidFill>
              <a:srgbClr val="FF4F4F"/>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7428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F69594-E1DB-4961-BC6E-470FA8ED27D5}"/>
              </a:ext>
            </a:extLst>
          </p:cNvPr>
          <p:cNvSpPr>
            <a:spLocks noGrp="1"/>
          </p:cNvSpPr>
          <p:nvPr>
            <p:ph type="title"/>
          </p:nvPr>
        </p:nvSpPr>
        <p:spPr/>
        <p:txBody>
          <a:bodyPr>
            <a:normAutofit/>
          </a:bodyPr>
          <a:lstStyle/>
          <a:p>
            <a:r>
              <a:rPr lang="sk-SK" sz="4800" dirty="0">
                <a:latin typeface="Avenir Next LT Pro Light" panose="020B0304020202020204" pitchFamily="34" charset="0"/>
                <a:cs typeface="Aparajita" panose="020B0502040204020203" pitchFamily="18" charset="0"/>
              </a:rPr>
              <a:t>Odovzdať kontrolu</a:t>
            </a:r>
          </a:p>
        </p:txBody>
      </p:sp>
      <p:sp>
        <p:nvSpPr>
          <p:cNvPr id="3" name="Zástupný objekt pre obsah 2">
            <a:extLst>
              <a:ext uri="{FF2B5EF4-FFF2-40B4-BE49-F238E27FC236}">
                <a16:creationId xmlns:a16="http://schemas.microsoft.com/office/drawing/2014/main" id="{9221C5F3-A66C-498A-9939-C727565175C9}"/>
              </a:ext>
            </a:extLst>
          </p:cNvPr>
          <p:cNvSpPr>
            <a:spLocks noGrp="1"/>
          </p:cNvSpPr>
          <p:nvPr>
            <p:ph idx="1"/>
          </p:nvPr>
        </p:nvSpPr>
        <p:spPr>
          <a:xfrm>
            <a:off x="585538" y="1690688"/>
            <a:ext cx="11020924" cy="4351338"/>
          </a:xfrm>
        </p:spPr>
        <p:txBody>
          <a:bodyPr anchor="ctr"/>
          <a:lstStyle/>
          <a:p>
            <a:pPr marL="0" indent="0">
              <a:spcAft>
                <a:spcPts val="1200"/>
              </a:spcAft>
              <a:buNone/>
            </a:pPr>
            <a:r>
              <a:rPr lang="sk-SK" sz="3600" dirty="0">
                <a:latin typeface="Avenir Next LT Pro Light" panose="020B0304020202020204" pitchFamily="34" charset="0"/>
              </a:rPr>
              <a:t>= Zaprieť svoje vlastné plány a svoje vlastné	 predstavy o tom, čo je pre mňa to najlepšie</a:t>
            </a:r>
          </a:p>
          <a:p>
            <a:pPr marL="0" indent="0">
              <a:buNone/>
            </a:pPr>
            <a:r>
              <a:rPr lang="sk-SK" sz="3600" dirty="0">
                <a:latin typeface="Avenir Next LT Pro Light" panose="020B0304020202020204" pitchFamily="34" charset="0"/>
              </a:rPr>
              <a:t>= Prijať Božiu vôľu pre môj život a učiť sa od Ježiša</a:t>
            </a:r>
          </a:p>
          <a:p>
            <a:pPr>
              <a:buFontTx/>
              <a:buChar char="-"/>
            </a:pPr>
            <a:endParaRPr lang="sk-SK" dirty="0">
              <a:latin typeface="Avenir Next LT Pro Light" panose="020B0304020202020204" pitchFamily="34" charset="0"/>
            </a:endParaRPr>
          </a:p>
        </p:txBody>
      </p:sp>
      <p:pic>
        <p:nvPicPr>
          <p:cNvPr id="2050" name="Picture 2">
            <a:extLst>
              <a:ext uri="{FF2B5EF4-FFF2-40B4-BE49-F238E27FC236}">
                <a16:creationId xmlns:a16="http://schemas.microsoft.com/office/drawing/2014/main" id="{A8867591-B1C1-41F0-9180-BDCBE95C4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361" y="4852586"/>
            <a:ext cx="1632155" cy="1640289"/>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pätu 6">
            <a:extLst>
              <a:ext uri="{FF2B5EF4-FFF2-40B4-BE49-F238E27FC236}">
                <a16:creationId xmlns:a16="http://schemas.microsoft.com/office/drawing/2014/main" id="{21C8DF10-7CAF-464B-86F6-82836204ED83}"/>
              </a:ext>
            </a:extLst>
          </p:cNvPr>
          <p:cNvSpPr>
            <a:spLocks noGrp="1"/>
          </p:cNvSpPr>
          <p:nvPr>
            <p:ph type="ftr" sz="quarter" idx="11"/>
          </p:nvPr>
        </p:nvSpPr>
        <p:spPr>
          <a:xfrm>
            <a:off x="10422192" y="6492875"/>
            <a:ext cx="163215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200" b="0" i="0" u="none" strike="noStrike" kern="1200" cap="none" spc="0" normalizeH="0" baseline="0" noProof="0">
                <a:ln>
                  <a:noFill/>
                </a:ln>
                <a:solidFill>
                  <a:prstClr val="black">
                    <a:tint val="75000"/>
                  </a:prstClr>
                </a:solidFill>
                <a:effectLst/>
                <a:uLnTx/>
                <a:uFillTx/>
                <a:latin typeface="Abadi" panose="020B0604020104020204" pitchFamily="34" charset="0"/>
                <a:ea typeface="+mn-ea"/>
                <a:cs typeface="+mn-cs"/>
              </a:rPr>
              <a:t>PARADOX epizóda 2</a:t>
            </a:r>
            <a:endParaRPr kumimoji="0" lang="sk-SK" sz="1200" b="0" i="0" u="none" strike="noStrike" kern="1200" cap="none" spc="0" normalizeH="0" baseline="0" noProof="0" dirty="0">
              <a:ln>
                <a:noFill/>
              </a:ln>
              <a:solidFill>
                <a:prstClr val="black">
                  <a:tint val="75000"/>
                </a:prstClr>
              </a:solidFill>
              <a:effectLst/>
              <a:uLnTx/>
              <a:uFillTx/>
              <a:latin typeface="Abadi" panose="020B0604020104020204" pitchFamily="34" charset="0"/>
              <a:ea typeface="+mn-ea"/>
              <a:cs typeface="+mn-cs"/>
            </a:endParaRPr>
          </a:p>
        </p:txBody>
      </p:sp>
      <p:cxnSp>
        <p:nvCxnSpPr>
          <p:cNvPr id="9" name="Rovná spojnica 8">
            <a:extLst>
              <a:ext uri="{FF2B5EF4-FFF2-40B4-BE49-F238E27FC236}">
                <a16:creationId xmlns:a16="http://schemas.microsoft.com/office/drawing/2014/main" id="{9C31275B-207B-45CE-B28B-55DB42C033CE}"/>
              </a:ext>
            </a:extLst>
          </p:cNvPr>
          <p:cNvCxnSpPr/>
          <p:nvPr/>
        </p:nvCxnSpPr>
        <p:spPr>
          <a:xfrm flipH="1">
            <a:off x="777180" y="6432301"/>
            <a:ext cx="9554547" cy="0"/>
          </a:xfrm>
          <a:prstGeom prst="line">
            <a:avLst/>
          </a:prstGeom>
          <a:ln w="19050">
            <a:solidFill>
              <a:schemeClr val="tx1">
                <a:lumMod val="50000"/>
                <a:lumOff val="50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Rovná spojnica 10">
            <a:extLst>
              <a:ext uri="{FF2B5EF4-FFF2-40B4-BE49-F238E27FC236}">
                <a16:creationId xmlns:a16="http://schemas.microsoft.com/office/drawing/2014/main" id="{FA355D94-D928-4419-A821-948CA6BAF3CD}"/>
              </a:ext>
            </a:extLst>
          </p:cNvPr>
          <p:cNvCxnSpPr>
            <a:cxnSpLocks/>
          </p:cNvCxnSpPr>
          <p:nvPr/>
        </p:nvCxnSpPr>
        <p:spPr>
          <a:xfrm flipV="1">
            <a:off x="11985470" y="146924"/>
            <a:ext cx="0" cy="4644000"/>
          </a:xfrm>
          <a:prstGeom prst="line">
            <a:avLst/>
          </a:prstGeom>
          <a:ln w="19050">
            <a:solidFill>
              <a:srgbClr val="FF4F4F"/>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9410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F69594-E1DB-4961-BC6E-470FA8ED27D5}"/>
              </a:ext>
            </a:extLst>
          </p:cNvPr>
          <p:cNvSpPr>
            <a:spLocks noGrp="1"/>
          </p:cNvSpPr>
          <p:nvPr>
            <p:ph type="title"/>
          </p:nvPr>
        </p:nvSpPr>
        <p:spPr/>
        <p:txBody>
          <a:bodyPr>
            <a:normAutofit/>
          </a:bodyPr>
          <a:lstStyle/>
          <a:p>
            <a:r>
              <a:rPr lang="sk-SK" sz="4800" dirty="0">
                <a:latin typeface="Avenir Next LT Pro Light" panose="020B0304020202020204" pitchFamily="34" charset="0"/>
                <a:cs typeface="Aparajita" panose="020B0502040204020203" pitchFamily="18" charset="0"/>
              </a:rPr>
              <a:t>Prečo by som to robil?</a:t>
            </a:r>
          </a:p>
        </p:txBody>
      </p:sp>
      <p:sp>
        <p:nvSpPr>
          <p:cNvPr id="3" name="Zástupný objekt pre obsah 2">
            <a:extLst>
              <a:ext uri="{FF2B5EF4-FFF2-40B4-BE49-F238E27FC236}">
                <a16:creationId xmlns:a16="http://schemas.microsoft.com/office/drawing/2014/main" id="{9221C5F3-A66C-498A-9939-C727565175C9}"/>
              </a:ext>
            </a:extLst>
          </p:cNvPr>
          <p:cNvSpPr>
            <a:spLocks noGrp="1"/>
          </p:cNvSpPr>
          <p:nvPr>
            <p:ph idx="1"/>
          </p:nvPr>
        </p:nvSpPr>
        <p:spPr>
          <a:xfrm>
            <a:off x="838200" y="1477921"/>
            <a:ext cx="10515600" cy="4351338"/>
          </a:xfrm>
        </p:spPr>
        <p:txBody>
          <a:bodyPr anchor="ctr">
            <a:normAutofit/>
          </a:bodyPr>
          <a:lstStyle/>
          <a:p>
            <a:pPr marL="0" indent="0" algn="ctr">
              <a:buNone/>
            </a:pPr>
            <a:r>
              <a:rPr lang="sk-SK" sz="4000" dirty="0">
                <a:latin typeface="Avenir Next LT Pro Light" panose="020B0304020202020204" pitchFamily="34" charset="0"/>
              </a:rPr>
              <a:t>„Veď Boh tak miloval svet, že dal svojho jednorodeného Syna, aby nik, kto verí v neho, nezahynul, ale mal večný život.“ </a:t>
            </a:r>
          </a:p>
          <a:p>
            <a:pPr marL="0" indent="0" algn="ctr">
              <a:buNone/>
            </a:pPr>
            <a:r>
              <a:rPr lang="sk-SK" sz="3200" dirty="0">
                <a:latin typeface="Avenir Next LT Pro Light" panose="020B0304020202020204" pitchFamily="34" charset="0"/>
              </a:rPr>
              <a:t>(Ján 3:16) </a:t>
            </a:r>
          </a:p>
        </p:txBody>
      </p:sp>
      <p:pic>
        <p:nvPicPr>
          <p:cNvPr id="2050" name="Picture 2">
            <a:extLst>
              <a:ext uri="{FF2B5EF4-FFF2-40B4-BE49-F238E27FC236}">
                <a16:creationId xmlns:a16="http://schemas.microsoft.com/office/drawing/2014/main" id="{A8867591-B1C1-41F0-9180-BDCBE95C4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361" y="4852586"/>
            <a:ext cx="1632155" cy="1640289"/>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pätu 6">
            <a:extLst>
              <a:ext uri="{FF2B5EF4-FFF2-40B4-BE49-F238E27FC236}">
                <a16:creationId xmlns:a16="http://schemas.microsoft.com/office/drawing/2014/main" id="{21C8DF10-7CAF-464B-86F6-82836204ED83}"/>
              </a:ext>
            </a:extLst>
          </p:cNvPr>
          <p:cNvSpPr>
            <a:spLocks noGrp="1"/>
          </p:cNvSpPr>
          <p:nvPr>
            <p:ph type="ftr" sz="quarter" idx="11"/>
          </p:nvPr>
        </p:nvSpPr>
        <p:spPr>
          <a:xfrm>
            <a:off x="10422192" y="6492875"/>
            <a:ext cx="163215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200" b="0" i="0" u="none" strike="noStrike" kern="1200" cap="none" spc="0" normalizeH="0" baseline="0" noProof="0">
                <a:ln>
                  <a:noFill/>
                </a:ln>
                <a:solidFill>
                  <a:prstClr val="black">
                    <a:tint val="75000"/>
                  </a:prstClr>
                </a:solidFill>
                <a:effectLst/>
                <a:uLnTx/>
                <a:uFillTx/>
                <a:latin typeface="Abadi" panose="020B0604020104020204" pitchFamily="34" charset="0"/>
                <a:ea typeface="+mn-ea"/>
                <a:cs typeface="+mn-cs"/>
              </a:rPr>
              <a:t>PARADOX epizóda 2</a:t>
            </a:r>
            <a:endParaRPr kumimoji="0" lang="sk-SK" sz="1200" b="0" i="0" u="none" strike="noStrike" kern="1200" cap="none" spc="0" normalizeH="0" baseline="0" noProof="0" dirty="0">
              <a:ln>
                <a:noFill/>
              </a:ln>
              <a:solidFill>
                <a:prstClr val="black">
                  <a:tint val="75000"/>
                </a:prstClr>
              </a:solidFill>
              <a:effectLst/>
              <a:uLnTx/>
              <a:uFillTx/>
              <a:latin typeface="Abadi" panose="020B0604020104020204" pitchFamily="34" charset="0"/>
              <a:ea typeface="+mn-ea"/>
              <a:cs typeface="+mn-cs"/>
            </a:endParaRPr>
          </a:p>
        </p:txBody>
      </p:sp>
      <p:cxnSp>
        <p:nvCxnSpPr>
          <p:cNvPr id="9" name="Rovná spojnica 8">
            <a:extLst>
              <a:ext uri="{FF2B5EF4-FFF2-40B4-BE49-F238E27FC236}">
                <a16:creationId xmlns:a16="http://schemas.microsoft.com/office/drawing/2014/main" id="{9C31275B-207B-45CE-B28B-55DB42C033CE}"/>
              </a:ext>
            </a:extLst>
          </p:cNvPr>
          <p:cNvCxnSpPr/>
          <p:nvPr/>
        </p:nvCxnSpPr>
        <p:spPr>
          <a:xfrm flipH="1">
            <a:off x="777180" y="6432301"/>
            <a:ext cx="9554547" cy="0"/>
          </a:xfrm>
          <a:prstGeom prst="line">
            <a:avLst/>
          </a:prstGeom>
          <a:ln w="19050">
            <a:solidFill>
              <a:schemeClr val="tx1">
                <a:lumMod val="50000"/>
                <a:lumOff val="50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Rovná spojnica 10">
            <a:extLst>
              <a:ext uri="{FF2B5EF4-FFF2-40B4-BE49-F238E27FC236}">
                <a16:creationId xmlns:a16="http://schemas.microsoft.com/office/drawing/2014/main" id="{FA355D94-D928-4419-A821-948CA6BAF3CD}"/>
              </a:ext>
            </a:extLst>
          </p:cNvPr>
          <p:cNvCxnSpPr>
            <a:cxnSpLocks/>
          </p:cNvCxnSpPr>
          <p:nvPr/>
        </p:nvCxnSpPr>
        <p:spPr>
          <a:xfrm flipV="1">
            <a:off x="11985470" y="146924"/>
            <a:ext cx="0" cy="4644000"/>
          </a:xfrm>
          <a:prstGeom prst="line">
            <a:avLst/>
          </a:prstGeom>
          <a:ln w="19050">
            <a:solidFill>
              <a:srgbClr val="FF4F4F"/>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674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F69594-E1DB-4961-BC6E-470FA8ED27D5}"/>
              </a:ext>
            </a:extLst>
          </p:cNvPr>
          <p:cNvSpPr>
            <a:spLocks noGrp="1"/>
          </p:cNvSpPr>
          <p:nvPr>
            <p:ph type="title"/>
          </p:nvPr>
        </p:nvSpPr>
        <p:spPr/>
        <p:txBody>
          <a:bodyPr>
            <a:normAutofit/>
          </a:bodyPr>
          <a:lstStyle/>
          <a:p>
            <a:r>
              <a:rPr lang="sk-SK" sz="4800" dirty="0"/>
              <a:t>PARADOX, epizóda 2</a:t>
            </a:r>
            <a:endParaRPr lang="sk-SK" sz="4800" dirty="0">
              <a:latin typeface="Avenir Next LT Pro Light" panose="020B0304020202020204" pitchFamily="34" charset="0"/>
              <a:cs typeface="Aparajita" panose="020B0502040204020203" pitchFamily="18" charset="0"/>
            </a:endParaRPr>
          </a:p>
        </p:txBody>
      </p:sp>
      <p:sp>
        <p:nvSpPr>
          <p:cNvPr id="3" name="Zástupný objekt pre obsah 2">
            <a:extLst>
              <a:ext uri="{FF2B5EF4-FFF2-40B4-BE49-F238E27FC236}">
                <a16:creationId xmlns:a16="http://schemas.microsoft.com/office/drawing/2014/main" id="{9221C5F3-A66C-498A-9939-C727565175C9}"/>
              </a:ext>
            </a:extLst>
          </p:cNvPr>
          <p:cNvSpPr>
            <a:spLocks noGrp="1"/>
          </p:cNvSpPr>
          <p:nvPr>
            <p:ph idx="1"/>
          </p:nvPr>
        </p:nvSpPr>
        <p:spPr/>
        <p:txBody>
          <a:bodyPr>
            <a:normAutofit/>
          </a:bodyPr>
          <a:lstStyle/>
          <a:p>
            <a:pPr marL="0" indent="0">
              <a:lnSpc>
                <a:spcPct val="100000"/>
              </a:lnSpc>
              <a:buNone/>
            </a:pPr>
            <a:r>
              <a:rPr lang="sk-SK" sz="3600" b="1" dirty="0">
                <a:latin typeface="Avenir Next LT Pro Light" panose="020B0304020202020204" pitchFamily="34" charset="0"/>
              </a:rPr>
              <a:t>Svet</a:t>
            </a:r>
            <a:r>
              <a:rPr lang="sk-SK" sz="3600" dirty="0">
                <a:latin typeface="Avenir Next LT Pro Light" panose="020B0304020202020204" pitchFamily="34" charset="0"/>
              </a:rPr>
              <a:t>: Ty si ten, čo má kontrolu nad svojím životom: si tvorcom svojho vlastného šťastia.</a:t>
            </a:r>
          </a:p>
          <a:p>
            <a:pPr marL="0" indent="0">
              <a:lnSpc>
                <a:spcPct val="100000"/>
              </a:lnSpc>
              <a:spcAft>
                <a:spcPts val="1200"/>
              </a:spcAft>
              <a:buNone/>
            </a:pPr>
            <a:r>
              <a:rPr lang="sk-SK" sz="3600" b="1" dirty="0">
                <a:latin typeface="Avenir Next LT Pro Light" panose="020B0304020202020204" pitchFamily="34" charset="0"/>
              </a:rPr>
              <a:t>Biblia</a:t>
            </a:r>
            <a:r>
              <a:rPr lang="sk-SK" sz="3600" dirty="0">
                <a:latin typeface="Avenir Next LT Pro Light" panose="020B0304020202020204" pitchFamily="34" charset="0"/>
              </a:rPr>
              <a:t>: Odovzdaj kontrolu Bohu a dostaneš ten najväčší dar.</a:t>
            </a:r>
          </a:p>
          <a:p>
            <a:pPr marL="0" indent="0" algn="ctr">
              <a:lnSpc>
                <a:spcPct val="100000"/>
              </a:lnSpc>
              <a:buNone/>
            </a:pPr>
            <a:r>
              <a:rPr lang="sk-SK" sz="3600" dirty="0">
                <a:latin typeface="Avenir Next LT Pro Light" panose="020B0304020202020204" pitchFamily="34" charset="0"/>
              </a:rPr>
              <a:t>Alebo: Čo naozaj znamená veriť v Krista a nasledovať ho?</a:t>
            </a:r>
            <a:endParaRPr lang="sk-SK" sz="3200" dirty="0"/>
          </a:p>
          <a:p>
            <a:pPr marL="0" indent="0">
              <a:buNone/>
            </a:pPr>
            <a:endParaRPr lang="sk-SK" sz="3200" dirty="0"/>
          </a:p>
          <a:p>
            <a:pPr marL="0" indent="0">
              <a:buNone/>
            </a:pPr>
            <a:endParaRPr lang="sk-SK" sz="3200" dirty="0"/>
          </a:p>
        </p:txBody>
      </p:sp>
      <p:pic>
        <p:nvPicPr>
          <p:cNvPr id="2050" name="Picture 2">
            <a:extLst>
              <a:ext uri="{FF2B5EF4-FFF2-40B4-BE49-F238E27FC236}">
                <a16:creationId xmlns:a16="http://schemas.microsoft.com/office/drawing/2014/main" id="{A8867591-B1C1-41F0-9180-BDCBE95C4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361" y="4852586"/>
            <a:ext cx="1632155" cy="1640289"/>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pätu 6">
            <a:extLst>
              <a:ext uri="{FF2B5EF4-FFF2-40B4-BE49-F238E27FC236}">
                <a16:creationId xmlns:a16="http://schemas.microsoft.com/office/drawing/2014/main" id="{21C8DF10-7CAF-464B-86F6-82836204ED83}"/>
              </a:ext>
            </a:extLst>
          </p:cNvPr>
          <p:cNvSpPr>
            <a:spLocks noGrp="1"/>
          </p:cNvSpPr>
          <p:nvPr>
            <p:ph type="ftr" sz="quarter" idx="11"/>
          </p:nvPr>
        </p:nvSpPr>
        <p:spPr>
          <a:xfrm>
            <a:off x="10422192" y="6492875"/>
            <a:ext cx="1632155" cy="365125"/>
          </a:xfrm>
        </p:spPr>
        <p:txBody>
          <a:bodyPr/>
          <a:lstStyle/>
          <a:p>
            <a:r>
              <a:rPr lang="sk-SK" dirty="0">
                <a:latin typeface="Abadi" panose="020B0604020104020204" pitchFamily="34" charset="0"/>
              </a:rPr>
              <a:t>PARADOX epizóda 2</a:t>
            </a:r>
          </a:p>
        </p:txBody>
      </p:sp>
      <p:cxnSp>
        <p:nvCxnSpPr>
          <p:cNvPr id="9" name="Rovná spojnica 8">
            <a:extLst>
              <a:ext uri="{FF2B5EF4-FFF2-40B4-BE49-F238E27FC236}">
                <a16:creationId xmlns:a16="http://schemas.microsoft.com/office/drawing/2014/main" id="{9C31275B-207B-45CE-B28B-55DB42C033CE}"/>
              </a:ext>
            </a:extLst>
          </p:cNvPr>
          <p:cNvCxnSpPr/>
          <p:nvPr/>
        </p:nvCxnSpPr>
        <p:spPr>
          <a:xfrm flipH="1">
            <a:off x="777180" y="6432301"/>
            <a:ext cx="9554547" cy="0"/>
          </a:xfrm>
          <a:prstGeom prst="line">
            <a:avLst/>
          </a:prstGeom>
          <a:ln w="19050">
            <a:solidFill>
              <a:schemeClr val="tx1">
                <a:lumMod val="50000"/>
                <a:lumOff val="50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Rovná spojnica 10">
            <a:extLst>
              <a:ext uri="{FF2B5EF4-FFF2-40B4-BE49-F238E27FC236}">
                <a16:creationId xmlns:a16="http://schemas.microsoft.com/office/drawing/2014/main" id="{FA355D94-D928-4419-A821-948CA6BAF3CD}"/>
              </a:ext>
            </a:extLst>
          </p:cNvPr>
          <p:cNvCxnSpPr>
            <a:cxnSpLocks/>
          </p:cNvCxnSpPr>
          <p:nvPr/>
        </p:nvCxnSpPr>
        <p:spPr>
          <a:xfrm flipV="1">
            <a:off x="11985470" y="146924"/>
            <a:ext cx="0" cy="4644000"/>
          </a:xfrm>
          <a:prstGeom prst="line">
            <a:avLst/>
          </a:prstGeom>
          <a:ln w="19050">
            <a:solidFill>
              <a:srgbClr val="FF4F4F"/>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4499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F69594-E1DB-4961-BC6E-470FA8ED27D5}"/>
              </a:ext>
            </a:extLst>
          </p:cNvPr>
          <p:cNvSpPr>
            <a:spLocks noGrp="1"/>
          </p:cNvSpPr>
          <p:nvPr>
            <p:ph type="title"/>
          </p:nvPr>
        </p:nvSpPr>
        <p:spPr/>
        <p:txBody>
          <a:bodyPr>
            <a:normAutofit/>
          </a:bodyPr>
          <a:lstStyle/>
          <a:p>
            <a:r>
              <a:rPr lang="sk-SK" sz="4800" dirty="0">
                <a:latin typeface="Avenir Next LT Pro" panose="020B0504020202020204" pitchFamily="34" charset="0"/>
              </a:rPr>
              <a:t>Otázky na premýšľanie</a:t>
            </a:r>
            <a:endParaRPr lang="sk-SK" sz="4800" dirty="0">
              <a:latin typeface="Avenir Next LT Pro" panose="020B0504020202020204" pitchFamily="34" charset="0"/>
              <a:cs typeface="Aparajita" panose="020B0502040204020203" pitchFamily="18" charset="0"/>
            </a:endParaRPr>
          </a:p>
        </p:txBody>
      </p:sp>
      <p:sp>
        <p:nvSpPr>
          <p:cNvPr id="3" name="Zástupný objekt pre obsah 2">
            <a:extLst>
              <a:ext uri="{FF2B5EF4-FFF2-40B4-BE49-F238E27FC236}">
                <a16:creationId xmlns:a16="http://schemas.microsoft.com/office/drawing/2014/main" id="{9221C5F3-A66C-498A-9939-C727565175C9}"/>
              </a:ext>
            </a:extLst>
          </p:cNvPr>
          <p:cNvSpPr>
            <a:spLocks noGrp="1"/>
          </p:cNvSpPr>
          <p:nvPr>
            <p:ph idx="1"/>
          </p:nvPr>
        </p:nvSpPr>
        <p:spPr>
          <a:xfrm>
            <a:off x="649688" y="1690688"/>
            <a:ext cx="10892624" cy="4351338"/>
          </a:xfrm>
        </p:spPr>
        <p:txBody>
          <a:bodyPr anchor="ctr">
            <a:normAutofit/>
          </a:bodyPr>
          <a:lstStyle/>
          <a:p>
            <a:pPr marL="342900" lvl="0" indent="-342900">
              <a:lnSpc>
                <a:spcPct val="107000"/>
              </a:lnSpc>
              <a:buFont typeface="+mj-lt"/>
              <a:buAutoNum type="arabicPeriod"/>
            </a:pPr>
            <a:r>
              <a:rPr lang="sk-SK" sz="3600" dirty="0">
                <a:latin typeface="Avenir Next LT Pro" panose="020B0504020202020204" pitchFamily="34" charset="0"/>
                <a:ea typeface="Calibri" panose="020F0502020204030204" pitchFamily="34" charset="0"/>
              </a:rPr>
              <a:t> V čom je pre teba ťažké zapierať sa/premáhať sa? </a:t>
            </a:r>
          </a:p>
          <a:p>
            <a:pPr marL="342900" lvl="0" indent="-342900">
              <a:lnSpc>
                <a:spcPct val="107000"/>
              </a:lnSpc>
              <a:buFont typeface="+mj-lt"/>
              <a:buAutoNum type="arabicPeriod"/>
            </a:pPr>
            <a:r>
              <a:rPr lang="sk-SK" sz="3600" dirty="0">
                <a:latin typeface="Avenir Next LT Pro" panose="020B0504020202020204" pitchFamily="34" charset="0"/>
                <a:ea typeface="Calibri" panose="020F0502020204030204" pitchFamily="34" charset="0"/>
              </a:rPr>
              <a:t> Ak si už odovzdal kontrolu Ježišovi nad svojím životom, čo to pre teba v praxi znamená?</a:t>
            </a:r>
          </a:p>
          <a:p>
            <a:pPr marL="342900" lvl="0" indent="-342900">
              <a:lnSpc>
                <a:spcPct val="107000"/>
              </a:lnSpc>
              <a:spcAft>
                <a:spcPts val="800"/>
              </a:spcAft>
              <a:buFont typeface="+mj-lt"/>
              <a:buAutoNum type="arabicPeriod"/>
            </a:pPr>
            <a:r>
              <a:rPr lang="sk-SK" sz="3600" dirty="0">
                <a:latin typeface="Avenir Next LT Pro" panose="020B0504020202020204" pitchFamily="34" charset="0"/>
                <a:ea typeface="Calibri" panose="020F0502020204030204" pitchFamily="34" charset="0"/>
              </a:rPr>
              <a:t> Ak si ešte neodovzdal kontrolu Ježišovi, si pripravený tak urobiť? Ak nie, čo ťa brzdí? </a:t>
            </a:r>
          </a:p>
        </p:txBody>
      </p:sp>
      <p:pic>
        <p:nvPicPr>
          <p:cNvPr id="2050" name="Picture 2">
            <a:extLst>
              <a:ext uri="{FF2B5EF4-FFF2-40B4-BE49-F238E27FC236}">
                <a16:creationId xmlns:a16="http://schemas.microsoft.com/office/drawing/2014/main" id="{A8867591-B1C1-41F0-9180-BDCBE95C4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361" y="4852586"/>
            <a:ext cx="1632155" cy="1640289"/>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pätu 6">
            <a:extLst>
              <a:ext uri="{FF2B5EF4-FFF2-40B4-BE49-F238E27FC236}">
                <a16:creationId xmlns:a16="http://schemas.microsoft.com/office/drawing/2014/main" id="{21C8DF10-7CAF-464B-86F6-82836204ED83}"/>
              </a:ext>
            </a:extLst>
          </p:cNvPr>
          <p:cNvSpPr>
            <a:spLocks noGrp="1"/>
          </p:cNvSpPr>
          <p:nvPr>
            <p:ph type="ftr" sz="quarter" idx="11"/>
          </p:nvPr>
        </p:nvSpPr>
        <p:spPr>
          <a:xfrm>
            <a:off x="10422192" y="6492875"/>
            <a:ext cx="1632155"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200" b="0" i="0" u="none" strike="noStrike" kern="1200" cap="none" spc="0" normalizeH="0" baseline="0" noProof="0">
                <a:ln>
                  <a:noFill/>
                </a:ln>
                <a:solidFill>
                  <a:prstClr val="black">
                    <a:tint val="75000"/>
                  </a:prstClr>
                </a:solidFill>
                <a:effectLst/>
                <a:uLnTx/>
                <a:uFillTx/>
                <a:latin typeface="Abadi" panose="020B0604020104020204" pitchFamily="34" charset="0"/>
                <a:ea typeface="+mn-ea"/>
                <a:cs typeface="+mn-cs"/>
              </a:rPr>
              <a:t>PARADOX epizóda 2</a:t>
            </a:r>
            <a:endParaRPr kumimoji="0" lang="sk-SK" sz="1200" b="0" i="0" u="none" strike="noStrike" kern="1200" cap="none" spc="0" normalizeH="0" baseline="0" noProof="0" dirty="0">
              <a:ln>
                <a:noFill/>
              </a:ln>
              <a:solidFill>
                <a:prstClr val="black">
                  <a:tint val="75000"/>
                </a:prstClr>
              </a:solidFill>
              <a:effectLst/>
              <a:uLnTx/>
              <a:uFillTx/>
              <a:latin typeface="Abadi" panose="020B0604020104020204" pitchFamily="34" charset="0"/>
              <a:ea typeface="+mn-ea"/>
              <a:cs typeface="+mn-cs"/>
            </a:endParaRPr>
          </a:p>
        </p:txBody>
      </p:sp>
      <p:cxnSp>
        <p:nvCxnSpPr>
          <p:cNvPr id="9" name="Rovná spojnica 8">
            <a:extLst>
              <a:ext uri="{FF2B5EF4-FFF2-40B4-BE49-F238E27FC236}">
                <a16:creationId xmlns:a16="http://schemas.microsoft.com/office/drawing/2014/main" id="{9C31275B-207B-45CE-B28B-55DB42C033CE}"/>
              </a:ext>
            </a:extLst>
          </p:cNvPr>
          <p:cNvCxnSpPr/>
          <p:nvPr/>
        </p:nvCxnSpPr>
        <p:spPr>
          <a:xfrm flipH="1">
            <a:off x="777180" y="6432301"/>
            <a:ext cx="9554547" cy="0"/>
          </a:xfrm>
          <a:prstGeom prst="line">
            <a:avLst/>
          </a:prstGeom>
          <a:ln w="19050">
            <a:solidFill>
              <a:schemeClr val="tx1">
                <a:lumMod val="50000"/>
                <a:lumOff val="50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Rovná spojnica 10">
            <a:extLst>
              <a:ext uri="{FF2B5EF4-FFF2-40B4-BE49-F238E27FC236}">
                <a16:creationId xmlns:a16="http://schemas.microsoft.com/office/drawing/2014/main" id="{FA355D94-D928-4419-A821-948CA6BAF3CD}"/>
              </a:ext>
            </a:extLst>
          </p:cNvPr>
          <p:cNvCxnSpPr>
            <a:cxnSpLocks/>
          </p:cNvCxnSpPr>
          <p:nvPr/>
        </p:nvCxnSpPr>
        <p:spPr>
          <a:xfrm flipV="1">
            <a:off x="11985470" y="146924"/>
            <a:ext cx="0" cy="4644000"/>
          </a:xfrm>
          <a:prstGeom prst="line">
            <a:avLst/>
          </a:prstGeom>
          <a:ln w="19050">
            <a:solidFill>
              <a:srgbClr val="FF4F4F"/>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315824"/>
      </p:ext>
    </p:extLst>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3723</TotalTime>
  <Words>924</Words>
  <Application>Microsoft Office PowerPoint</Application>
  <PresentationFormat>Širokouhlá</PresentationFormat>
  <Paragraphs>66</Paragraphs>
  <Slides>14</Slides>
  <Notes>0</Notes>
  <HiddenSlides>0</HiddenSlides>
  <MMClips>0</MMClips>
  <ScaleCrop>false</ScaleCrop>
  <HeadingPairs>
    <vt:vector size="6" baseType="variant">
      <vt:variant>
        <vt:lpstr>Použité písma</vt:lpstr>
      </vt:variant>
      <vt:variant>
        <vt:i4>6</vt:i4>
      </vt:variant>
      <vt:variant>
        <vt:lpstr>Motív</vt:lpstr>
      </vt:variant>
      <vt:variant>
        <vt:i4>2</vt:i4>
      </vt:variant>
      <vt:variant>
        <vt:lpstr>Nadpisy snímok</vt:lpstr>
      </vt:variant>
      <vt:variant>
        <vt:i4>14</vt:i4>
      </vt:variant>
    </vt:vector>
  </HeadingPairs>
  <TitlesOfParts>
    <vt:vector size="22" baseType="lpstr">
      <vt:lpstr>Abadi</vt:lpstr>
      <vt:lpstr>Arial</vt:lpstr>
      <vt:lpstr>Avenir Next LT Pro</vt:lpstr>
      <vt:lpstr>Avenir Next LT Pro Light</vt:lpstr>
      <vt:lpstr>Calibri</vt:lpstr>
      <vt:lpstr>Calibri Light</vt:lpstr>
      <vt:lpstr>Motív Office</vt:lpstr>
      <vt:lpstr>1_Motív Office</vt:lpstr>
      <vt:lpstr>PARADOX SVET x BIBLIA</vt:lpstr>
      <vt:lpstr>Previously, on Paradox:</vt:lpstr>
      <vt:lpstr>Pohľad sveta</vt:lpstr>
      <vt:lpstr>Pohľad sveta</vt:lpstr>
      <vt:lpstr>Pohľad Biblie</vt:lpstr>
      <vt:lpstr>Pohľad Biblie</vt:lpstr>
      <vt:lpstr>Pohľad Biblie</vt:lpstr>
      <vt:lpstr>Pohľad Biblie</vt:lpstr>
      <vt:lpstr>Pohľad Biblie</vt:lpstr>
      <vt:lpstr>SVET vs Biblia</vt:lpstr>
      <vt:lpstr>Odovzdať kontrolu</vt:lpstr>
      <vt:lpstr>Prečo by som to robil?</vt:lpstr>
      <vt:lpstr>PARADOX, epizóda 2</vt:lpstr>
      <vt:lpstr>Otázky na premýšľanie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PARADOX</dc:title>
  <dc:creator>Ester Magyarová</dc:creator>
  <cp:lastModifiedBy>Ester Magyarová</cp:lastModifiedBy>
  <cp:revision>1</cp:revision>
  <dcterms:created xsi:type="dcterms:W3CDTF">2021-05-10T18:41:56Z</dcterms:created>
  <dcterms:modified xsi:type="dcterms:W3CDTF">2021-05-14T12:13:57Z</dcterms:modified>
</cp:coreProperties>
</file>