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2"/>
  </p:notesMasterIdLst>
  <p:handoutMasterIdLst>
    <p:handoutMasterId r:id="rId13"/>
  </p:handoutMasterIdLst>
  <p:sldIdLst>
    <p:sldId id="277" r:id="rId3"/>
    <p:sldId id="257" r:id="rId4"/>
    <p:sldId id="265" r:id="rId5"/>
    <p:sldId id="273" r:id="rId6"/>
    <p:sldId id="278" r:id="rId7"/>
    <p:sldId id="267" r:id="rId8"/>
    <p:sldId id="268" r:id="rId9"/>
    <p:sldId id="280" r:id="rId10"/>
    <p:sldId id="269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F999C-7B7F-4891-B47B-28619DF2910B}" v="117" dt="2021-05-13T14:56:01.1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4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r Magyarová" userId="deb7c40e9512f439" providerId="LiveId" clId="{0DDF999C-7B7F-4891-B47B-28619DF2910B}"/>
    <pc:docChg chg="undo custSel addSld delSld modSld">
      <pc:chgData name="Ester Magyarová" userId="deb7c40e9512f439" providerId="LiveId" clId="{0DDF999C-7B7F-4891-B47B-28619DF2910B}" dt="2021-05-13T14:56:51.743" v="916" actId="47"/>
      <pc:docMkLst>
        <pc:docMk/>
      </pc:docMkLst>
      <pc:sldChg chg="addSp delSp modSp del mod addAnim delAnim">
        <pc:chgData name="Ester Magyarová" userId="deb7c40e9512f439" providerId="LiveId" clId="{0DDF999C-7B7F-4891-B47B-28619DF2910B}" dt="2021-05-11T13:42:23.222" v="349" actId="47"/>
        <pc:sldMkLst>
          <pc:docMk/>
          <pc:sldMk cId="1594703728" sldId="256"/>
        </pc:sldMkLst>
        <pc:spChg chg="mod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2" creationId="{8D063701-9734-4EAD-9337-9AD7ED238282}"/>
          </ac:spMkLst>
        </pc:spChg>
        <pc:spChg chg="mod">
          <ac:chgData name="Ester Magyarová" userId="deb7c40e9512f439" providerId="LiveId" clId="{0DDF999C-7B7F-4891-B47B-28619DF2910B}" dt="2021-05-10T18:50:39.154" v="302" actId="120"/>
          <ac:spMkLst>
            <pc:docMk/>
            <pc:sldMk cId="1594703728" sldId="256"/>
            <ac:spMk id="3" creationId="{63D58DC4-1D2A-42CC-83F1-7AE3EA237DDC}"/>
          </ac:spMkLst>
        </pc:spChg>
        <pc:spChg chg="add mod">
          <ac:chgData name="Ester Magyarová" userId="deb7c40e9512f439" providerId="LiveId" clId="{0DDF999C-7B7F-4891-B47B-28619DF2910B}" dt="2021-05-10T18:50:35.103" v="301" actId="1076"/>
          <ac:spMkLst>
            <pc:docMk/>
            <pc:sldMk cId="1594703728" sldId="256"/>
            <ac:spMk id="4" creationId="{D8C58603-010E-47C2-A441-1BED88DF6D55}"/>
          </ac:spMkLst>
        </pc:spChg>
        <pc:spChg chg="add mod">
          <ac:chgData name="Ester Magyarová" userId="deb7c40e9512f439" providerId="LiveId" clId="{0DDF999C-7B7F-4891-B47B-28619DF2910B}" dt="2021-05-11T13:36:30.455" v="325" actId="1076"/>
          <ac:spMkLst>
            <pc:docMk/>
            <pc:sldMk cId="1594703728" sldId="256"/>
            <ac:spMk id="21" creationId="{C31273C2-63DA-455B-9A25-75F2CFFD9B66}"/>
          </ac:spMkLst>
        </pc:spChg>
        <pc:spChg chg="add del mod">
          <ac:chgData name="Ester Magyarová" userId="deb7c40e9512f439" providerId="LiveId" clId="{0DDF999C-7B7F-4891-B47B-28619DF2910B}" dt="2021-05-10T18:49:52.449" v="266" actId="478"/>
          <ac:spMkLst>
            <pc:docMk/>
            <pc:sldMk cId="1594703728" sldId="256"/>
            <ac:spMk id="22" creationId="{42E15D90-8E78-4C19-B85C-C991059CB19F}"/>
          </ac:spMkLst>
        </pc:spChg>
        <pc:spChg chg="add mod">
          <ac:chgData name="Ester Magyarová" userId="deb7c40e9512f439" providerId="LiveId" clId="{0DDF999C-7B7F-4891-B47B-28619DF2910B}" dt="2021-05-11T13:36:48.935" v="327" actId="1076"/>
          <ac:spMkLst>
            <pc:docMk/>
            <pc:sldMk cId="1594703728" sldId="256"/>
            <ac:spMk id="22" creationId="{4408EC9F-745E-40AF-8996-DAD6ABB685F7}"/>
          </ac:spMkLst>
        </pc:spChg>
        <pc:spChg chg="add del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71" creationId="{8B646C36-EEEC-4D52-8E8E-206F4CD8A3DA}"/>
          </ac:spMkLst>
        </pc:spChg>
        <pc:spChg chg="add del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77" creationId="{8258443E-B333-44F4-8D49-1EAB1C1A4613}"/>
          </ac:spMkLst>
        </pc:spChg>
        <pc:spChg chg="add del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86" creationId="{4FB204DF-284E-45F6-A017-79A4DF57BCCB}"/>
          </ac:spMkLst>
        </pc:spChg>
        <pc:spChg chg="add del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88" creationId="{EB8560A9-B281-46EB-A304-1E4A5A00D6A9}"/>
          </ac:spMkLst>
        </pc:spChg>
        <pc:spChg chg="add del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90" creationId="{4D1A5E71-B6B6-486A-8CDC-C7ABD9B903F6}"/>
          </ac:spMkLst>
        </pc:spChg>
        <pc:spChg chg="add del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92" creationId="{667882DD-56E8-460E-99D5-86E71982D5AB}"/>
          </ac:spMkLst>
        </pc:spChg>
        <pc:spChg chg="add del">
          <ac:chgData name="Ester Magyarová" userId="deb7c40e9512f439" providerId="LiveId" clId="{0DDF999C-7B7F-4891-B47B-28619DF2910B}" dt="2021-05-10T18:41:26.762" v="256" actId="26606"/>
          <ac:spMkLst>
            <pc:docMk/>
            <pc:sldMk cId="1594703728" sldId="256"/>
            <ac:spMk id="135" creationId="{06DA9DF9-31F7-4056-B42E-878CC92417B8}"/>
          </ac:spMkLst>
        </pc:spChg>
        <pc:grpChg chg="add del">
          <ac:chgData name="Ester Magyarová" userId="deb7c40e9512f439" providerId="LiveId" clId="{0DDF999C-7B7F-4891-B47B-28619DF2910B}" dt="2021-05-10T18:41:26.762" v="256" actId="26606"/>
          <ac:grpSpMkLst>
            <pc:docMk/>
            <pc:sldMk cId="1594703728" sldId="256"/>
            <ac:grpSpMk id="73" creationId="{B2EBBF56-923D-48A7-9F8F-86E33CFA3EF9}"/>
          </ac:grpSpMkLst>
        </pc:grpChg>
        <pc:grpChg chg="add del">
          <ac:chgData name="Ester Magyarová" userId="deb7c40e9512f439" providerId="LiveId" clId="{0DDF999C-7B7F-4891-B47B-28619DF2910B}" dt="2021-05-10T18:41:26.762" v="256" actId="26606"/>
          <ac:grpSpMkLst>
            <pc:docMk/>
            <pc:sldMk cId="1594703728" sldId="256"/>
            <ac:grpSpMk id="79" creationId="{FB9739EB-7F66-433D-841F-AB3CD18700B7}"/>
          </ac:grpSpMkLst>
        </pc:grpChg>
        <pc:picChg chg="mod">
          <ac:chgData name="Ester Magyarová" userId="deb7c40e9512f439" providerId="LiveId" clId="{0DDF999C-7B7F-4891-B47B-28619DF2910B}" dt="2021-05-10T18:41:26.762" v="256" actId="26606"/>
          <ac:picMkLst>
            <pc:docMk/>
            <pc:sldMk cId="1594703728" sldId="256"/>
            <ac:picMk id="1026" creationId="{A9E57DF6-8352-4710-A7FF-06E56586D713}"/>
          </ac:picMkLst>
        </pc:picChg>
      </pc:sldChg>
      <pc:sldChg chg="delSp modSp mod delAnim modAnim">
        <pc:chgData name="Ester Magyarová" userId="deb7c40e9512f439" providerId="LiveId" clId="{0DDF999C-7B7F-4891-B47B-28619DF2910B}" dt="2021-05-12T07:56:58.466" v="663" actId="20577"/>
        <pc:sldMkLst>
          <pc:docMk/>
          <pc:sldMk cId="1720516123" sldId="257"/>
        </pc:sldMkLst>
        <pc:spChg chg="mod">
          <ac:chgData name="Ester Magyarová" userId="deb7c40e9512f439" providerId="LiveId" clId="{0DDF999C-7B7F-4891-B47B-28619DF2910B}" dt="2021-05-12T07:49:18.551" v="472" actId="20577"/>
          <ac:spMkLst>
            <pc:docMk/>
            <pc:sldMk cId="1720516123" sldId="257"/>
            <ac:spMk id="2" creationId="{9FF69594-E1DB-4961-BC6E-470FA8ED27D5}"/>
          </ac:spMkLst>
        </pc:spChg>
        <pc:spChg chg="mod">
          <ac:chgData name="Ester Magyarová" userId="deb7c40e9512f439" providerId="LiveId" clId="{0DDF999C-7B7F-4891-B47B-28619DF2910B}" dt="2021-05-12T07:56:58.466" v="663" actId="20577"/>
          <ac:spMkLst>
            <pc:docMk/>
            <pc:sldMk cId="1720516123" sldId="257"/>
            <ac:spMk id="3" creationId="{9221C5F3-A66C-498A-9939-C727565175C9}"/>
          </ac:spMkLst>
        </pc:spChg>
        <pc:cxnChg chg="del">
          <ac:chgData name="Ester Magyarová" userId="deb7c40e9512f439" providerId="LiveId" clId="{0DDF999C-7B7F-4891-B47B-28619DF2910B}" dt="2021-05-12T07:46:47.841" v="382" actId="478"/>
          <ac:cxnSpMkLst>
            <pc:docMk/>
            <pc:sldMk cId="1720516123" sldId="257"/>
            <ac:cxnSpMk id="5" creationId="{D753F79B-2B54-4BBE-A398-F529D00A507B}"/>
          </ac:cxnSpMkLst>
        </pc:cxnChg>
      </pc:sldChg>
      <pc:sldChg chg="modSp mod modAnim">
        <pc:chgData name="Ester Magyarová" userId="deb7c40e9512f439" providerId="LiveId" clId="{0DDF999C-7B7F-4891-B47B-28619DF2910B}" dt="2021-05-12T07:50:03.079" v="484" actId="14100"/>
        <pc:sldMkLst>
          <pc:docMk/>
          <pc:sldMk cId="1955315906" sldId="265"/>
        </pc:sldMkLst>
        <pc:spChg chg="mod">
          <ac:chgData name="Ester Magyarová" userId="deb7c40e9512f439" providerId="LiveId" clId="{0DDF999C-7B7F-4891-B47B-28619DF2910B}" dt="2021-05-12T07:49:25.923" v="474" actId="20577"/>
          <ac:spMkLst>
            <pc:docMk/>
            <pc:sldMk cId="1955315906" sldId="265"/>
            <ac:spMk id="2" creationId="{9FF69594-E1DB-4961-BC6E-470FA8ED27D5}"/>
          </ac:spMkLst>
        </pc:spChg>
        <pc:spChg chg="mod">
          <ac:chgData name="Ester Magyarová" userId="deb7c40e9512f439" providerId="LiveId" clId="{0DDF999C-7B7F-4891-B47B-28619DF2910B}" dt="2021-05-12T07:50:03.079" v="484" actId="14100"/>
          <ac:spMkLst>
            <pc:docMk/>
            <pc:sldMk cId="1955315906" sldId="265"/>
            <ac:spMk id="3" creationId="{9221C5F3-A66C-498A-9939-C727565175C9}"/>
          </ac:spMkLst>
        </pc:spChg>
      </pc:sldChg>
      <pc:sldChg chg="modAnim">
        <pc:chgData name="Ester Magyarová" userId="deb7c40e9512f439" providerId="LiveId" clId="{0DDF999C-7B7F-4891-B47B-28619DF2910B}" dt="2021-05-10T18:32:01.215" v="13"/>
        <pc:sldMkLst>
          <pc:docMk/>
          <pc:sldMk cId="3777954479" sldId="267"/>
        </pc:sldMkLst>
      </pc:sldChg>
      <pc:sldChg chg="modSp mod modAnim">
        <pc:chgData name="Ester Magyarová" userId="deb7c40e9512f439" providerId="LiveId" clId="{0DDF999C-7B7F-4891-B47B-28619DF2910B}" dt="2021-05-12T07:56:35.680" v="661" actId="114"/>
        <pc:sldMkLst>
          <pc:docMk/>
          <pc:sldMk cId="4036060620" sldId="268"/>
        </pc:sldMkLst>
        <pc:spChg chg="mod">
          <ac:chgData name="Ester Magyarová" userId="deb7c40e9512f439" providerId="LiveId" clId="{0DDF999C-7B7F-4891-B47B-28619DF2910B}" dt="2021-05-12T07:56:35.680" v="661" actId="114"/>
          <ac:spMkLst>
            <pc:docMk/>
            <pc:sldMk cId="4036060620" sldId="268"/>
            <ac:spMk id="3" creationId="{9221C5F3-A66C-498A-9939-C727565175C9}"/>
          </ac:spMkLst>
        </pc:spChg>
      </pc:sldChg>
      <pc:sldChg chg="modSp mod modAnim">
        <pc:chgData name="Ester Magyarová" userId="deb7c40e9512f439" providerId="LiveId" clId="{0DDF999C-7B7F-4891-B47B-28619DF2910B}" dt="2021-05-12T08:00:20.943" v="850" actId="403"/>
        <pc:sldMkLst>
          <pc:docMk/>
          <pc:sldMk cId="2112644392" sldId="269"/>
        </pc:sldMkLst>
        <pc:spChg chg="mod">
          <ac:chgData name="Ester Magyarová" userId="deb7c40e9512f439" providerId="LiveId" clId="{0DDF999C-7B7F-4891-B47B-28619DF2910B}" dt="2021-05-12T07:57:51.060" v="671" actId="1076"/>
          <ac:spMkLst>
            <pc:docMk/>
            <pc:sldMk cId="2112644392" sldId="269"/>
            <ac:spMk id="2" creationId="{9FF69594-E1DB-4961-BC6E-470FA8ED27D5}"/>
          </ac:spMkLst>
        </pc:spChg>
        <pc:spChg chg="mod">
          <ac:chgData name="Ester Magyarová" userId="deb7c40e9512f439" providerId="LiveId" clId="{0DDF999C-7B7F-4891-B47B-28619DF2910B}" dt="2021-05-12T08:00:20.943" v="850" actId="403"/>
          <ac:spMkLst>
            <pc:docMk/>
            <pc:sldMk cId="2112644392" sldId="269"/>
            <ac:spMk id="3" creationId="{9221C5F3-A66C-498A-9939-C727565175C9}"/>
          </ac:spMkLst>
        </pc:spChg>
        <pc:cxnChg chg="mod">
          <ac:chgData name="Ester Magyarová" userId="deb7c40e9512f439" providerId="LiveId" clId="{0DDF999C-7B7F-4891-B47B-28619DF2910B}" dt="2021-05-12T08:00:10.412" v="847" actId="1076"/>
          <ac:cxnSpMkLst>
            <pc:docMk/>
            <pc:sldMk cId="2112644392" sldId="269"/>
            <ac:cxnSpMk id="5" creationId="{D753F79B-2B54-4BBE-A398-F529D00A507B}"/>
          </ac:cxnSpMkLst>
        </pc:cxnChg>
      </pc:sldChg>
      <pc:sldChg chg="addSp modSp mod modAnim">
        <pc:chgData name="Ester Magyarová" userId="deb7c40e9512f439" providerId="LiveId" clId="{0DDF999C-7B7F-4891-B47B-28619DF2910B}" dt="2021-05-12T07:50:24.560" v="486"/>
        <pc:sldMkLst>
          <pc:docMk/>
          <pc:sldMk cId="1751441046" sldId="273"/>
        </pc:sldMkLst>
        <pc:spChg chg="mod">
          <ac:chgData name="Ester Magyarová" userId="deb7c40e9512f439" providerId="LiveId" clId="{0DDF999C-7B7F-4891-B47B-28619DF2910B}" dt="2021-05-12T07:50:19.432" v="485" actId="14100"/>
          <ac:spMkLst>
            <pc:docMk/>
            <pc:sldMk cId="1751441046" sldId="273"/>
            <ac:spMk id="3" creationId="{9221C5F3-A66C-498A-9939-C727565175C9}"/>
          </ac:spMkLst>
        </pc:spChg>
        <pc:spChg chg="add mod">
          <ac:chgData name="Ester Magyarová" userId="deb7c40e9512f439" providerId="LiveId" clId="{0DDF999C-7B7F-4891-B47B-28619DF2910B}" dt="2021-05-12T07:50:24.560" v="486"/>
          <ac:spMkLst>
            <pc:docMk/>
            <pc:sldMk cId="1751441046" sldId="273"/>
            <ac:spMk id="8" creationId="{4311E91E-516C-411D-867C-CDFA828DFEE8}"/>
          </ac:spMkLst>
        </pc:spChg>
      </pc:sldChg>
      <pc:sldChg chg="del modAnim">
        <pc:chgData name="Ester Magyarová" userId="deb7c40e9512f439" providerId="LiveId" clId="{0DDF999C-7B7F-4891-B47B-28619DF2910B}" dt="2021-05-12T07:51:54.551" v="503" actId="47"/>
        <pc:sldMkLst>
          <pc:docMk/>
          <pc:sldMk cId="1068705391" sldId="274"/>
        </pc:sldMkLst>
      </pc:sldChg>
      <pc:sldChg chg="modSp new del mod">
        <pc:chgData name="Ester Magyarová" userId="deb7c40e9512f439" providerId="LiveId" clId="{0DDF999C-7B7F-4891-B47B-28619DF2910B}" dt="2021-05-11T13:50:15.679" v="351" actId="47"/>
        <pc:sldMkLst>
          <pc:docMk/>
          <pc:sldMk cId="1841942593" sldId="275"/>
        </pc:sldMkLst>
        <pc:spChg chg="mod">
          <ac:chgData name="Ester Magyarová" userId="deb7c40e9512f439" providerId="LiveId" clId="{0DDF999C-7B7F-4891-B47B-28619DF2910B}" dt="2021-05-10T19:01:44.855" v="321" actId="20577"/>
          <ac:spMkLst>
            <pc:docMk/>
            <pc:sldMk cId="1841942593" sldId="275"/>
            <ac:spMk id="2" creationId="{2808FFB8-4558-4D82-B9BE-9B74BF149B20}"/>
          </ac:spMkLst>
        </pc:spChg>
        <pc:spChg chg="mod">
          <ac:chgData name="Ester Magyarová" userId="deb7c40e9512f439" providerId="LiveId" clId="{0DDF999C-7B7F-4891-B47B-28619DF2910B}" dt="2021-05-10T19:02:18.920" v="323" actId="20577"/>
          <ac:spMkLst>
            <pc:docMk/>
            <pc:sldMk cId="1841942593" sldId="275"/>
            <ac:spMk id="3" creationId="{8B12187F-5842-4BCC-B160-F5F5E8FE51EC}"/>
          </ac:spMkLst>
        </pc:spChg>
      </pc:sldChg>
      <pc:sldChg chg="addSp delSp modSp del mod addAnim delAnim">
        <pc:chgData name="Ester Magyarová" userId="deb7c40e9512f439" providerId="LiveId" clId="{0DDF999C-7B7F-4891-B47B-28619DF2910B}" dt="2021-05-11T13:42:24.723" v="350" actId="47"/>
        <pc:sldMkLst>
          <pc:docMk/>
          <pc:sldMk cId="2057408237" sldId="276"/>
        </pc:sldMkLst>
        <pc:spChg chg="mod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2" creationId="{8D063701-9734-4EAD-9337-9AD7ED238282}"/>
          </ac:spMkLst>
        </pc:spChg>
        <pc:spChg chg="mod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3" creationId="{63D58DC4-1D2A-42CC-83F1-7AE3EA237DDC}"/>
          </ac:spMkLst>
        </pc:spChg>
        <pc:spChg chg="mod">
          <ac:chgData name="Ester Magyarová" userId="deb7c40e9512f439" providerId="LiveId" clId="{0DDF999C-7B7F-4891-B47B-28619DF2910B}" dt="2021-05-11T13:41:25.041" v="341" actId="26606"/>
          <ac:spMkLst>
            <pc:docMk/>
            <pc:sldMk cId="2057408237" sldId="276"/>
            <ac:spMk id="4" creationId="{D8C58603-010E-47C2-A441-1BED88DF6D55}"/>
          </ac:spMkLst>
        </pc:spChg>
        <pc:spChg chg="del mod">
          <ac:chgData name="Ester Magyarová" userId="deb7c40e9512f439" providerId="LiveId" clId="{0DDF999C-7B7F-4891-B47B-28619DF2910B}" dt="2021-05-11T13:40:58.293" v="332" actId="478"/>
          <ac:spMkLst>
            <pc:docMk/>
            <pc:sldMk cId="2057408237" sldId="276"/>
            <ac:spMk id="21" creationId="{C31273C2-63DA-455B-9A25-75F2CFFD9B66}"/>
          </ac:spMkLst>
        </pc:spChg>
        <pc:spChg chg="del">
          <ac:chgData name="Ester Magyarová" userId="deb7c40e9512f439" providerId="LiveId" clId="{0DDF999C-7B7F-4891-B47B-28619DF2910B}" dt="2021-05-11T13:41:04.753" v="335" actId="478"/>
          <ac:spMkLst>
            <pc:docMk/>
            <pc:sldMk cId="2057408237" sldId="276"/>
            <ac:spMk id="22" creationId="{4408EC9F-745E-40AF-8996-DAD6ABB685F7}"/>
          </ac:spMkLst>
        </pc:spChg>
        <pc:spChg chg="add del">
          <ac:chgData name="Ester Magyarová" userId="deb7c40e9512f439" providerId="LiveId" clId="{0DDF999C-7B7F-4891-B47B-28619DF2910B}" dt="2021-05-11T13:41:25.041" v="341" actId="26606"/>
          <ac:spMkLst>
            <pc:docMk/>
            <pc:sldMk cId="2057408237" sldId="276"/>
            <ac:spMk id="71" creationId="{8B646C36-EEEC-4D52-8E8E-206F4CD8A3DA}"/>
          </ac:spMkLst>
        </pc:spChg>
        <pc:spChg chg="add del">
          <ac:chgData name="Ester Magyarová" userId="deb7c40e9512f439" providerId="LiveId" clId="{0DDF999C-7B7F-4891-B47B-28619DF2910B}" dt="2021-05-11T13:41:25.041" v="341" actId="26606"/>
          <ac:spMkLst>
            <pc:docMk/>
            <pc:sldMk cId="2057408237" sldId="276"/>
            <ac:spMk id="77" creationId="{8258443E-B333-44F4-8D49-1EAB1C1A4613}"/>
          </ac:spMkLst>
        </pc:spChg>
        <pc:spChg chg="add del">
          <ac:chgData name="Ester Magyarová" userId="deb7c40e9512f439" providerId="LiveId" clId="{0DDF999C-7B7F-4891-B47B-28619DF2910B}" dt="2021-05-11T13:41:25.041" v="341" actId="26606"/>
          <ac:spMkLst>
            <pc:docMk/>
            <pc:sldMk cId="2057408237" sldId="276"/>
            <ac:spMk id="86" creationId="{4FB204DF-284E-45F6-A017-79A4DF57BCCB}"/>
          </ac:spMkLst>
        </pc:spChg>
        <pc:spChg chg="add del">
          <ac:chgData name="Ester Magyarová" userId="deb7c40e9512f439" providerId="LiveId" clId="{0DDF999C-7B7F-4891-B47B-28619DF2910B}" dt="2021-05-11T13:41:25.041" v="341" actId="26606"/>
          <ac:spMkLst>
            <pc:docMk/>
            <pc:sldMk cId="2057408237" sldId="276"/>
            <ac:spMk id="88" creationId="{EB8560A9-B281-46EB-A304-1E4A5A00D6A9}"/>
          </ac:spMkLst>
        </pc:spChg>
        <pc:spChg chg="add del">
          <ac:chgData name="Ester Magyarová" userId="deb7c40e9512f439" providerId="LiveId" clId="{0DDF999C-7B7F-4891-B47B-28619DF2910B}" dt="2021-05-11T13:41:25.041" v="341" actId="26606"/>
          <ac:spMkLst>
            <pc:docMk/>
            <pc:sldMk cId="2057408237" sldId="276"/>
            <ac:spMk id="90" creationId="{4D1A5E71-B6B6-486A-8CDC-C7ABD9B903F6}"/>
          </ac:spMkLst>
        </pc:spChg>
        <pc:spChg chg="add del">
          <ac:chgData name="Ester Magyarová" userId="deb7c40e9512f439" providerId="LiveId" clId="{0DDF999C-7B7F-4891-B47B-28619DF2910B}" dt="2021-05-11T13:41:25.041" v="341" actId="26606"/>
          <ac:spMkLst>
            <pc:docMk/>
            <pc:sldMk cId="2057408237" sldId="276"/>
            <ac:spMk id="92" creationId="{667882DD-56E8-460E-99D5-86E71982D5AB}"/>
          </ac:spMkLst>
        </pc:spChg>
        <pc:spChg chg="add del">
          <ac:chgData name="Ester Magyarová" userId="deb7c40e9512f439" providerId="LiveId" clId="{0DDF999C-7B7F-4891-B47B-28619DF2910B}" dt="2021-05-11T13:41:25.002" v="340" actId="26606"/>
          <ac:spMkLst>
            <pc:docMk/>
            <pc:sldMk cId="2057408237" sldId="276"/>
            <ac:spMk id="135" creationId="{ECC07320-C2CA-4E29-8481-9D9E143C7788}"/>
          </ac:spMkLst>
        </pc:spChg>
        <pc:spChg chg="add del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137" creationId="{C4D41903-2C9D-4F9E-AA1F-6161F8A6FC01}"/>
          </ac:spMkLst>
        </pc:spChg>
        <pc:spChg chg="add del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139" creationId="{9E4574B5-C90E-412D-BAB0-B9F483290C67}"/>
          </ac:spMkLst>
        </pc:spChg>
        <pc:spChg chg="add del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1028" creationId="{D776D29F-0A2C-4F75-8582-7C7DFCBD11D5}"/>
          </ac:spMkLst>
        </pc:spChg>
        <pc:spChg chg="add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1030" creationId="{A222BCA8-D387-44FC-BF18-09C8C842AE60}"/>
          </ac:spMkLst>
        </pc:spChg>
        <pc:spChg chg="add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1031" creationId="{8C27C36A-7074-476B-B5C7-6C7C2B683019}"/>
          </ac:spMkLst>
        </pc:spChg>
        <pc:spChg chg="add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1032" creationId="{FA71C3DC-E030-4EF6-A946-F51F03D9BDF6}"/>
          </ac:spMkLst>
        </pc:spChg>
        <pc:spChg chg="add">
          <ac:chgData name="Ester Magyarová" userId="deb7c40e9512f439" providerId="LiveId" clId="{0DDF999C-7B7F-4891-B47B-28619DF2910B}" dt="2021-05-11T13:41:37.283" v="344" actId="26606"/>
          <ac:spMkLst>
            <pc:docMk/>
            <pc:sldMk cId="2057408237" sldId="276"/>
            <ac:spMk id="1033" creationId="{BD9D725B-1ED5-4368-89B7-6DB5C1B3EBA0}"/>
          </ac:spMkLst>
        </pc:spChg>
        <pc:grpChg chg="add del">
          <ac:chgData name="Ester Magyarová" userId="deb7c40e9512f439" providerId="LiveId" clId="{0DDF999C-7B7F-4891-B47B-28619DF2910B}" dt="2021-05-11T13:41:25.041" v="341" actId="26606"/>
          <ac:grpSpMkLst>
            <pc:docMk/>
            <pc:sldMk cId="2057408237" sldId="276"/>
            <ac:grpSpMk id="73" creationId="{B2EBBF56-923D-48A7-9F8F-86E33CFA3EF9}"/>
          </ac:grpSpMkLst>
        </pc:grpChg>
        <pc:grpChg chg="add del">
          <ac:chgData name="Ester Magyarová" userId="deb7c40e9512f439" providerId="LiveId" clId="{0DDF999C-7B7F-4891-B47B-28619DF2910B}" dt="2021-05-11T13:41:25.041" v="341" actId="26606"/>
          <ac:grpSpMkLst>
            <pc:docMk/>
            <pc:sldMk cId="2057408237" sldId="276"/>
            <ac:grpSpMk id="79" creationId="{FB9739EB-7F66-433D-841F-AB3CD18700B7}"/>
          </ac:grpSpMkLst>
        </pc:grpChg>
        <pc:picChg chg="add del mod">
          <ac:chgData name="Ester Magyarová" userId="deb7c40e9512f439" providerId="LiveId" clId="{0DDF999C-7B7F-4891-B47B-28619DF2910B}" dt="2021-05-11T13:41:37.283" v="344" actId="26606"/>
          <ac:picMkLst>
            <pc:docMk/>
            <pc:sldMk cId="2057408237" sldId="276"/>
            <ac:picMk id="1026" creationId="{A9E57DF6-8352-4710-A7FF-06E56586D713}"/>
          </ac:picMkLst>
        </pc:picChg>
      </pc:sldChg>
      <pc:sldChg chg="addSp delSp add del setBg delDesignElem">
        <pc:chgData name="Ester Magyarová" userId="deb7c40e9512f439" providerId="LiveId" clId="{0DDF999C-7B7F-4891-B47B-28619DF2910B}" dt="2021-05-11T13:40:48.793" v="330"/>
        <pc:sldMkLst>
          <pc:docMk/>
          <pc:sldMk cId="2276078638" sldId="276"/>
        </pc:sldMkLst>
        <pc:spChg chg="add del">
          <ac:chgData name="Ester Magyarová" userId="deb7c40e9512f439" providerId="LiveId" clId="{0DDF999C-7B7F-4891-B47B-28619DF2910B}" dt="2021-05-11T13:40:48.793" v="330"/>
          <ac:spMkLst>
            <pc:docMk/>
            <pc:sldMk cId="2276078638" sldId="276"/>
            <ac:spMk id="71" creationId="{8B646C36-EEEC-4D52-8E8E-206F4CD8A3DA}"/>
          </ac:spMkLst>
        </pc:spChg>
        <pc:spChg chg="add del">
          <ac:chgData name="Ester Magyarová" userId="deb7c40e9512f439" providerId="LiveId" clId="{0DDF999C-7B7F-4891-B47B-28619DF2910B}" dt="2021-05-11T13:40:48.793" v="330"/>
          <ac:spMkLst>
            <pc:docMk/>
            <pc:sldMk cId="2276078638" sldId="276"/>
            <ac:spMk id="77" creationId="{8258443E-B333-44F4-8D49-1EAB1C1A4613}"/>
          </ac:spMkLst>
        </pc:spChg>
        <pc:spChg chg="add del">
          <ac:chgData name="Ester Magyarová" userId="deb7c40e9512f439" providerId="LiveId" clId="{0DDF999C-7B7F-4891-B47B-28619DF2910B}" dt="2021-05-11T13:40:48.793" v="330"/>
          <ac:spMkLst>
            <pc:docMk/>
            <pc:sldMk cId="2276078638" sldId="276"/>
            <ac:spMk id="86" creationId="{4FB204DF-284E-45F6-A017-79A4DF57BCCB}"/>
          </ac:spMkLst>
        </pc:spChg>
        <pc:spChg chg="add del">
          <ac:chgData name="Ester Magyarová" userId="deb7c40e9512f439" providerId="LiveId" clId="{0DDF999C-7B7F-4891-B47B-28619DF2910B}" dt="2021-05-11T13:40:48.793" v="330"/>
          <ac:spMkLst>
            <pc:docMk/>
            <pc:sldMk cId="2276078638" sldId="276"/>
            <ac:spMk id="88" creationId="{EB8560A9-B281-46EB-A304-1E4A5A00D6A9}"/>
          </ac:spMkLst>
        </pc:spChg>
        <pc:spChg chg="add del">
          <ac:chgData name="Ester Magyarová" userId="deb7c40e9512f439" providerId="LiveId" clId="{0DDF999C-7B7F-4891-B47B-28619DF2910B}" dt="2021-05-11T13:40:48.793" v="330"/>
          <ac:spMkLst>
            <pc:docMk/>
            <pc:sldMk cId="2276078638" sldId="276"/>
            <ac:spMk id="90" creationId="{4D1A5E71-B6B6-486A-8CDC-C7ABD9B903F6}"/>
          </ac:spMkLst>
        </pc:spChg>
        <pc:spChg chg="add del">
          <ac:chgData name="Ester Magyarová" userId="deb7c40e9512f439" providerId="LiveId" clId="{0DDF999C-7B7F-4891-B47B-28619DF2910B}" dt="2021-05-11T13:40:48.793" v="330"/>
          <ac:spMkLst>
            <pc:docMk/>
            <pc:sldMk cId="2276078638" sldId="276"/>
            <ac:spMk id="92" creationId="{667882DD-56E8-460E-99D5-86E71982D5AB}"/>
          </ac:spMkLst>
        </pc:spChg>
        <pc:grpChg chg="add del">
          <ac:chgData name="Ester Magyarová" userId="deb7c40e9512f439" providerId="LiveId" clId="{0DDF999C-7B7F-4891-B47B-28619DF2910B}" dt="2021-05-11T13:40:48.793" v="330"/>
          <ac:grpSpMkLst>
            <pc:docMk/>
            <pc:sldMk cId="2276078638" sldId="276"/>
            <ac:grpSpMk id="73" creationId="{B2EBBF56-923D-48A7-9F8F-86E33CFA3EF9}"/>
          </ac:grpSpMkLst>
        </pc:grpChg>
        <pc:grpChg chg="add del">
          <ac:chgData name="Ester Magyarová" userId="deb7c40e9512f439" providerId="LiveId" clId="{0DDF999C-7B7F-4891-B47B-28619DF2910B}" dt="2021-05-11T13:40:48.793" v="330"/>
          <ac:grpSpMkLst>
            <pc:docMk/>
            <pc:sldMk cId="2276078638" sldId="276"/>
            <ac:grpSpMk id="79" creationId="{FB9739EB-7F66-433D-841F-AB3CD18700B7}"/>
          </ac:grpSpMkLst>
        </pc:grpChg>
      </pc:sldChg>
      <pc:sldChg chg="modSp mod">
        <pc:chgData name="Ester Magyarová" userId="deb7c40e9512f439" providerId="LiveId" clId="{0DDF999C-7B7F-4891-B47B-28619DF2910B}" dt="2021-05-11T13:42:19.171" v="348" actId="20577"/>
        <pc:sldMkLst>
          <pc:docMk/>
          <pc:sldMk cId="483722472" sldId="277"/>
        </pc:sldMkLst>
        <pc:spChg chg="mod">
          <ac:chgData name="Ester Magyarová" userId="deb7c40e9512f439" providerId="LiveId" clId="{0DDF999C-7B7F-4891-B47B-28619DF2910B}" dt="2021-05-11T13:42:19.171" v="348" actId="20577"/>
          <ac:spMkLst>
            <pc:docMk/>
            <pc:sldMk cId="483722472" sldId="277"/>
            <ac:spMk id="3" creationId="{63D58DC4-1D2A-42CC-83F1-7AE3EA237DDC}"/>
          </ac:spMkLst>
        </pc:spChg>
        <pc:spChg chg="mod">
          <ac:chgData name="Ester Magyarová" userId="deb7c40e9512f439" providerId="LiveId" clId="{0DDF999C-7B7F-4891-B47B-28619DF2910B}" dt="2021-05-11T13:42:05.241" v="345"/>
          <ac:spMkLst>
            <pc:docMk/>
            <pc:sldMk cId="483722472" sldId="277"/>
            <ac:spMk id="5" creationId="{0753F6D7-FC33-4E4D-90FF-5F710A7FADEB}"/>
          </ac:spMkLst>
        </pc:spChg>
        <pc:spChg chg="mod">
          <ac:chgData name="Ester Magyarová" userId="deb7c40e9512f439" providerId="LiveId" clId="{0DDF999C-7B7F-4891-B47B-28619DF2910B}" dt="2021-05-11T13:42:16.253" v="346"/>
          <ac:spMkLst>
            <pc:docMk/>
            <pc:sldMk cId="483722472" sldId="277"/>
            <ac:spMk id="53" creationId="{150D07C3-E4D7-4167-9D18-6E6A47B4F9FC}"/>
          </ac:spMkLst>
        </pc:spChg>
      </pc:sldChg>
      <pc:sldChg chg="modSp add del mod">
        <pc:chgData name="Ester Magyarová" userId="deb7c40e9512f439" providerId="LiveId" clId="{0DDF999C-7B7F-4891-B47B-28619DF2910B}" dt="2021-05-12T07:51:51.937" v="502" actId="47"/>
        <pc:sldMkLst>
          <pc:docMk/>
          <pc:sldMk cId="2782566463" sldId="278"/>
        </pc:sldMkLst>
        <pc:spChg chg="mod">
          <ac:chgData name="Ester Magyarová" userId="deb7c40e9512f439" providerId="LiveId" clId="{0DDF999C-7B7F-4891-B47B-28619DF2910B}" dt="2021-05-12T07:51:43.280" v="500" actId="313"/>
          <ac:spMkLst>
            <pc:docMk/>
            <pc:sldMk cId="2782566463" sldId="278"/>
            <ac:spMk id="3" creationId="{9221C5F3-A66C-498A-9939-C727565175C9}"/>
          </ac:spMkLst>
        </pc:spChg>
      </pc:sldChg>
      <pc:sldChg chg="modSp new del mod">
        <pc:chgData name="Ester Magyarová" userId="deb7c40e9512f439" providerId="LiveId" clId="{0DDF999C-7B7F-4891-B47B-28619DF2910B}" dt="2021-05-13T14:56:51.743" v="916" actId="47"/>
        <pc:sldMkLst>
          <pc:docMk/>
          <pc:sldMk cId="605239219" sldId="279"/>
        </pc:sldMkLst>
        <pc:spChg chg="mod">
          <ac:chgData name="Ester Magyarová" userId="deb7c40e9512f439" providerId="LiveId" clId="{0DDF999C-7B7F-4891-B47B-28619DF2910B}" dt="2021-05-13T14:52:46.416" v="877" actId="20577"/>
          <ac:spMkLst>
            <pc:docMk/>
            <pc:sldMk cId="605239219" sldId="279"/>
            <ac:spMk id="2" creationId="{935E85A4-BE56-46C3-ADA5-E3CDB8B08AFF}"/>
          </ac:spMkLst>
        </pc:spChg>
        <pc:spChg chg="mod">
          <ac:chgData name="Ester Magyarová" userId="deb7c40e9512f439" providerId="LiveId" clId="{0DDF999C-7B7F-4891-B47B-28619DF2910B}" dt="2021-05-13T14:54:11.307" v="907" actId="20577"/>
          <ac:spMkLst>
            <pc:docMk/>
            <pc:sldMk cId="605239219" sldId="279"/>
            <ac:spMk id="3" creationId="{A3D514F7-8D74-40AF-BDC3-4DEF8B1DB5F9}"/>
          </ac:spMkLst>
        </pc:spChg>
      </pc:sldChg>
      <pc:sldChg chg="modSp add mod">
        <pc:chgData name="Ester Magyarová" userId="deb7c40e9512f439" providerId="LiveId" clId="{0DDF999C-7B7F-4891-B47B-28619DF2910B}" dt="2021-05-13T14:56:46.516" v="915" actId="403"/>
        <pc:sldMkLst>
          <pc:docMk/>
          <pc:sldMk cId="734499706" sldId="280"/>
        </pc:sldMkLst>
        <pc:spChg chg="mod">
          <ac:chgData name="Ester Magyarová" userId="deb7c40e9512f439" providerId="LiveId" clId="{0DDF999C-7B7F-4891-B47B-28619DF2910B}" dt="2021-05-13T14:56:42.586" v="914" actId="403"/>
          <ac:spMkLst>
            <pc:docMk/>
            <pc:sldMk cId="734499706" sldId="280"/>
            <ac:spMk id="2" creationId="{9FF69594-E1DB-4961-BC6E-470FA8ED27D5}"/>
          </ac:spMkLst>
        </pc:spChg>
        <pc:spChg chg="mod">
          <ac:chgData name="Ester Magyarová" userId="deb7c40e9512f439" providerId="LiveId" clId="{0DDF999C-7B7F-4891-B47B-28619DF2910B}" dt="2021-05-13T14:56:46.516" v="915" actId="403"/>
          <ac:spMkLst>
            <pc:docMk/>
            <pc:sldMk cId="734499706" sldId="280"/>
            <ac:spMk id="3" creationId="{9221C5F3-A66C-498A-9939-C727565175C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>
            <a:extLst>
              <a:ext uri="{FF2B5EF4-FFF2-40B4-BE49-F238E27FC236}">
                <a16:creationId xmlns:a16="http://schemas.microsoft.com/office/drawing/2014/main" id="{2ED915B0-7D32-492D-998B-9D676AB948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05113E71-2DC4-4B2B-B922-6B791334CB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BB7FB-8D84-4B93-A983-D15C70029D9E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F801F0F-C30F-4761-8472-07E2657C6B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sk-SK"/>
              <a:t>PARADOX epizóda 1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2C749F6-1BA0-4053-AE46-50D31C7DFA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34136-65DA-4633-BDB4-B5BDFE2C37C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5459919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294138-4663-4E5B-83F7-2EB545509BCD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sk-SK"/>
              <a:t>PARADOX epizóda 1</a:t>
            </a:r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3AEC4-AC1D-4706-B131-BDA62FD04A1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392799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760DB4-917E-4BAB-92D0-B706BA0D65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7A148A5-9C0C-4BF5-AFD8-6674B395C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55A756E-BEA3-4784-96B5-575A8C8A5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D466D-24CF-4AA7-8F77-DFDA84C15301}" type="datetime1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0C3D087-4675-450D-8C32-DC2FE3FAC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62EEFC0-18E6-4EE3-9C22-6B252735B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2824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9BE2E3-57A3-40F7-B706-F9839B997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8875A29-0293-413F-97EE-46658517E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7C2B66C-80FD-4062-A333-2EA4C8ADF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1C93-0697-443A-AD22-4CAB863CB7B9}" type="datetime1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406B8F2-C29F-4296-BA90-5F6B0ACC5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B0E3F5F-1D80-4E40-A974-C80FB05D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077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BF2400-18D5-4AEB-8ADB-1E80E0F11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A3355C5-7EFA-4053-AA02-BE54718E8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99624D3-9EC2-43E8-AA9B-E76B6D6B1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68EC7-96F3-44BD-8FD1-B32F294A3114}" type="datetime1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CAF1D89-809B-40D3-8E0B-56AE2C701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ED99815-7D48-46C1-AE0E-9C47DBE52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7575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B14DE5-FADF-4A78-8354-62E1678D4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43E05BE-55B0-414B-A885-EDD39D6632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4C6221C-74B5-4B17-9CDE-FA2476FBA8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C38C11E-0E93-4759-A36E-143F87359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B5F6B-386A-42E8-A12D-713FED4C4CAC}" type="datetime1">
              <a:rPr lang="sk-SK" smtClean="0"/>
              <a:t>13. 5. 2021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A937882-E127-46A3-91BC-670053FC8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6CE62E8-09F3-4B62-8502-FB8CE25B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456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B997B7-F7F8-4BCE-ADFD-7B21FD3D4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9453686-73DC-4E76-AC66-A371ABD65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E8C89C3F-ACBE-4605-B37F-B1136A9B4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E7AC1AF-3E7F-4BE1-B875-5B96B01D0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E87207DF-4E86-4B78-9EAB-C7D551BC71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2157D028-5C5E-4D2C-AAA2-E1873A86A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F130-C737-4379-BF6A-BCBBA63DBB82}" type="datetime1">
              <a:rPr lang="sk-SK" smtClean="0"/>
              <a:t>13. 5. 2021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9D48EC45-40D5-450A-96F1-8670E914C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732C7056-06DC-427B-8E72-77D23D13E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3980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1D2BA7-0C3D-4717-8715-8F279285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5B53D9B5-5E35-40AD-B108-CE73F2DF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EBE75-F0A5-4D1F-89A8-F601D843283D}" type="datetime1">
              <a:rPr lang="sk-SK" smtClean="0"/>
              <a:t>13. 5. 2021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F41F8AD-97D1-4689-A90D-1A3700287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83713F9-7A32-4590-ABB5-59F64EDB4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2208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F61386D-2A97-4109-AE1A-70A4CC7DE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170C-9B3C-4F83-8DFE-E33338EDA3E7}" type="datetime1">
              <a:rPr lang="sk-SK" smtClean="0"/>
              <a:t>13. 5. 2021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1C291CA3-5A20-43DC-89C2-2DFDD57F1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613870B-C173-4DC0-A8F9-507FEC39A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692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D23117-8ACD-404D-B247-254CA390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EF50A99-38E5-4050-8CFA-7C3647A96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F2D0EC6-8F0B-42A5-BD6D-366427D62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2FE6632-DCD5-468E-BE56-2D7D5E7BD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906C-B567-40CC-B143-243D743766C1}" type="datetime1">
              <a:rPr lang="sk-SK" smtClean="0"/>
              <a:t>13. 5. 2021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D1F5D77-98CA-4C16-9089-BD92F35B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343AE5E-E3EB-4074-9D2E-ED621B6EE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941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412FD9-FD7C-46E8-8137-54A563DF5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495D4EC1-A829-4C08-90F0-D5B7AEFF92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1860F6D-40BA-48C4-8925-DC62FB842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16FB580-6513-490D-A261-4B8B39C2A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F8D93-6146-4C79-AA23-E98F9AAFFC59}" type="datetime1">
              <a:rPr lang="sk-SK" smtClean="0"/>
              <a:t>13. 5. 2021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8263E1F-7797-429C-8F1D-43361BA5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F323D13-2C07-4A96-B35D-39790935C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1942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5D7EDF-4B91-4388-817C-0CBD81032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870F959E-B69F-496B-8D85-5524B57CB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20D55F5-EDD1-4D43-9A2B-B12963871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A5C4-E822-4E51-9B76-A4B009B0A67E}" type="datetime1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C3A360E-EFD7-4BF2-844F-3FC906B74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7EB0DE4-EDF9-46BE-89B5-C8182EEEF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171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2D355A5D-AF48-49A6-95B3-0C7B0D00CF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55E6CCC0-D5DA-4076-9CDC-F723C8E80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357C95B-D6A1-4BE1-AE8C-7A6A07BF9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305-9A34-4423-9686-724EFB8C6F12}" type="datetime1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4D30A91-DDE7-4CF0-8C0E-A6A3F8F0B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PARADOX epizóda 1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9DD7F8C-C340-48BE-8940-0ED114B64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6290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FD743B-4448-40AB-9F66-3EFE1ECBC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A1DF0BB-F19A-410B-8C8B-872E38765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93FAB2E-E396-4EA7-98EE-B3A3A11C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3FEEEA0-F63C-4FFE-B30D-837ECE77F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CE5AE55-BF78-448B-8866-428D9A4A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8464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E9C110-5AEC-46D1-8C52-1BB54E458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6DEA545-384D-486C-B9C1-1A47A68A2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C6F9047-CBD6-4933-A895-AAE34A1E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3C2D595-25D7-464E-B09D-D97BD2D8A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C7FDA1-0800-4156-95BB-6FB77008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58972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DF34AA-E776-4715-9B4E-98FB67C8B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17CFAD-E3A9-40AC-8F05-8AA85D5C3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2E0E7BC-7D31-46F0-85A3-29CFA1D95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E494507-C832-4D4B-83FE-C61A9DC1A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436EA7A-036B-4377-A128-5886CF3BD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6096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6E7A29-C330-46CA-A930-215B0243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6FDE0C4-E19E-4017-90A6-D77949695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CFFD58A-9F03-47FB-958D-9423D0A59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71DF2E3-48FA-47EF-9427-4ECB35E84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997E3AF-A87F-4DAE-9D2D-BE6DFABC9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412EAD0-2B2E-4607-BA4B-0CA1CC13E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88688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E74333-8220-443A-BC5F-5EAD66CEC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E694877-CAA2-439A-95FC-B988E0C28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0A279EE-3EA7-4040-BC4F-EBB70454DB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0B6BB2D-3462-4956-8643-C12E152E3B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F3242EC7-6455-4E79-BC2A-3372C2526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A8B2B470-52E1-4041-AF63-C9466D370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64DE3663-11D9-4A28-8239-EC29DE069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D07A47F2-23B1-4A3C-843D-2A98435EC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0924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DD483C-ED93-4465-8B7A-19BA22B1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6C6CA03B-4E29-47C3-8836-732B5B891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8E3002F-C99F-4888-87C9-F3778005D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A54F1D5-A99E-4187-ACD9-557E0193D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7655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977973E6-C08B-437B-9C6C-C925139E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44CD5C5C-D4CD-4EDB-AA85-C3A163691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69827E43-95C4-4628-97CA-FFEF06C9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5229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6E0E1C-8388-4EFC-B23B-9EE5643FC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6CF84C2-F4D7-4C61-87C1-56C3F6FED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A91530A-C708-48C7-9A9B-02A9FA213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EAC5AF8-E2EE-4C67-B3E0-02754C595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D3A3658-A399-406A-A9EC-98F09B11D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C072072-1A55-4FD9-A0AC-AE9879BB6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04285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F95AC6-06FF-4023-98DA-79E9AC9F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ECA24909-0C08-42EC-95A9-57198AD0F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7E5AA99-C7D0-422C-A042-683758B52F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0CC7E21-DA5A-4BAF-BE31-101AEB177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0B9812E-062E-4FAC-9107-BE91E8434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9CAFBE0-0AFB-45A1-8082-B8848D7A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3562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DAD6B9-EC9E-4A4A-ACBA-56F0F7845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27A1BD4-C2AD-4D7C-B3F7-36C04357F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4EFAAD8-3BAC-4BBA-9C14-E660DD8CB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824AB82-54C8-4205-86AE-04C873779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6BB9B92-4E6D-4B0B-8472-AB8ABBFC8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6362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02F741C-8F2A-4932-9CB7-03B6569815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3781F75D-3FE9-4ABC-9C51-F8B8998C7C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6155CEC-07C3-4328-A8AB-5DB1967BF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7F31CD3-8939-4AF5-B12C-F9A568720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2F82627-FADD-42E1-995F-2D0F5211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08452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C0D72AAD-30A4-490D-BBA2-82198EC17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5F95D8E-CA18-49E8-AA84-2A193F8D3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7121539-AE33-49BE-9A5A-170DEBB6F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0DD72-7865-4BC7-B993-D8C83C6EB0D7}" type="datetime1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60455DB-D4AD-4A74-B20F-5CD670192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k-SK"/>
              <a:t>PARADOX epizóda 1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1121214-AE92-4954-84CB-22FCEB922E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18F00-C3FE-47E9-9BD7-C1367548E1C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4932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C5BB1D56-5599-46B6-ADF8-0DF1E9BA7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3B53CCA-3F6D-4D1F-ADE3-D0FA56CC7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14CA2A3-D5F7-46B7-9B42-ADD69985D0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B359A-5464-4846-ABBB-F617ED20BF3A}" type="datetimeFigureOut">
              <a:rPr lang="sk-SK" smtClean="0"/>
              <a:t>13. 5. 2021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91BD6B2-3D3D-45D1-A38C-8187095BE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6A49B4B-989E-499B-B256-2F29084B6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FD9B1-D193-479C-8A7B-53F117626C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215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34">
            <a:extLst>
              <a:ext uri="{FF2B5EF4-FFF2-40B4-BE49-F238E27FC236}">
                <a16:creationId xmlns:a16="http://schemas.microsoft.com/office/drawing/2014/main" id="{5F216371-EF7B-431F-9D59-55FC31794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D063701-9734-4EAD-9337-9AD7ED238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4" y="1367673"/>
            <a:ext cx="4375151" cy="2665509"/>
          </a:xfrm>
        </p:spPr>
        <p:txBody>
          <a:bodyPr>
            <a:normAutofit/>
          </a:bodyPr>
          <a:lstStyle/>
          <a:p>
            <a:pPr algn="r"/>
            <a:r>
              <a:rPr lang="sk-SK" sz="7200" dirty="0">
                <a:solidFill>
                  <a:schemeClr val="bg1"/>
                </a:solidFill>
                <a:latin typeface="Abadi" panose="020B0604020202020204" pitchFamily="34" charset="0"/>
              </a:rPr>
              <a:t>PARADOX</a:t>
            </a:r>
            <a:br>
              <a:rPr lang="sk-SK" sz="7200" dirty="0">
                <a:solidFill>
                  <a:schemeClr val="bg1"/>
                </a:solidFill>
                <a:latin typeface="Abadi" panose="020B0604020202020204" pitchFamily="34" charset="0"/>
              </a:rPr>
            </a:br>
            <a:r>
              <a:rPr lang="sk-SK" sz="2800" dirty="0">
                <a:solidFill>
                  <a:schemeClr val="bg1"/>
                </a:solidFill>
                <a:latin typeface="Abadi" panose="020B0604020202020204" pitchFamily="34" charset="0"/>
              </a:rPr>
              <a:t>SVET </a:t>
            </a:r>
            <a:r>
              <a:rPr lang="sk-SK" sz="2800" b="1" dirty="0">
                <a:solidFill>
                  <a:schemeClr val="bg1"/>
                </a:solidFill>
                <a:latin typeface="Abadi" panose="020B0604020202020204" pitchFamily="34" charset="0"/>
              </a:rPr>
              <a:t>x</a:t>
            </a:r>
            <a:r>
              <a:rPr lang="sk-SK" sz="2800" dirty="0">
                <a:solidFill>
                  <a:schemeClr val="bg1"/>
                </a:solidFill>
                <a:latin typeface="Abadi" panose="020B0604020202020204" pitchFamily="34" charset="0"/>
              </a:rPr>
              <a:t> BIBLIA</a:t>
            </a:r>
            <a:endParaRPr lang="sk-SK" sz="72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3D58DC4-1D2A-42CC-83F1-7AE3EA237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9182" y="4414180"/>
            <a:ext cx="4377793" cy="884538"/>
          </a:xfrm>
        </p:spPr>
        <p:txBody>
          <a:bodyPr>
            <a:normAutofit/>
          </a:bodyPr>
          <a:lstStyle/>
          <a:p>
            <a:pPr algn="r"/>
            <a:r>
              <a:rPr lang="sk-SK" i="1" dirty="0">
                <a:solidFill>
                  <a:schemeClr val="bg1"/>
                </a:solidFill>
                <a:latin typeface="Abadi" panose="020B0604020104020204" pitchFamily="34" charset="0"/>
              </a:rPr>
              <a:t>Epizóda 1</a:t>
            </a:r>
            <a:r>
              <a:rPr lang="sk-SK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</a:p>
        </p:txBody>
      </p:sp>
      <p:grpSp>
        <p:nvGrpSpPr>
          <p:cNvPr id="1029" name="Group 136">
            <a:extLst>
              <a:ext uri="{FF2B5EF4-FFF2-40B4-BE49-F238E27FC236}">
                <a16:creationId xmlns:a16="http://schemas.microsoft.com/office/drawing/2014/main" id="{9BFFD157-D6B7-49C8-8010-8A653B16F6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6270085" cy="6858000"/>
            <a:chOff x="1" y="0"/>
            <a:chExt cx="6270085" cy="6858000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34A1260A-F763-4B08-B3B0-9AB02E091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" y="0"/>
              <a:ext cx="6084449" cy="6858000"/>
              <a:chOff x="1" y="0"/>
              <a:chExt cx="6084449" cy="6858000"/>
            </a:xfrm>
          </p:grpSpPr>
          <p:sp>
            <p:nvSpPr>
              <p:cNvPr id="142" name="Rectangle 35">
                <a:extLst>
                  <a:ext uri="{FF2B5EF4-FFF2-40B4-BE49-F238E27FC236}">
                    <a16:creationId xmlns:a16="http://schemas.microsoft.com/office/drawing/2014/main" id="{F3B18E67-E612-46F7-BB08-BBB14DF2B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6084449" cy="6858000"/>
              </a:xfrm>
              <a:custGeom>
                <a:avLst/>
                <a:gdLst>
                  <a:gd name="connsiteX0" fmla="*/ 0 w 5936343"/>
                  <a:gd name="connsiteY0" fmla="*/ 0 h 6858000"/>
                  <a:gd name="connsiteX1" fmla="*/ 5936343 w 5936343"/>
                  <a:gd name="connsiteY1" fmla="*/ 0 h 6858000"/>
                  <a:gd name="connsiteX2" fmla="*/ 5936343 w 5936343"/>
                  <a:gd name="connsiteY2" fmla="*/ 6858000 h 6858000"/>
                  <a:gd name="connsiteX3" fmla="*/ 0 w 5936343"/>
                  <a:gd name="connsiteY3" fmla="*/ 6858000 h 6858000"/>
                  <a:gd name="connsiteX4" fmla="*/ 0 w 5936343"/>
                  <a:gd name="connsiteY4" fmla="*/ 0 h 6858000"/>
                  <a:gd name="connsiteX0" fmla="*/ 0 w 5936343"/>
                  <a:gd name="connsiteY0" fmla="*/ 0 h 6858000"/>
                  <a:gd name="connsiteX1" fmla="*/ 5936343 w 5936343"/>
                  <a:gd name="connsiteY1" fmla="*/ 0 h 6858000"/>
                  <a:gd name="connsiteX2" fmla="*/ 5929223 w 5936343"/>
                  <a:gd name="connsiteY2" fmla="*/ 1702279 h 6858000"/>
                  <a:gd name="connsiteX3" fmla="*/ 5936343 w 5936343"/>
                  <a:gd name="connsiteY3" fmla="*/ 6858000 h 6858000"/>
                  <a:gd name="connsiteX4" fmla="*/ 0 w 5936343"/>
                  <a:gd name="connsiteY4" fmla="*/ 6858000 h 6858000"/>
                  <a:gd name="connsiteX5" fmla="*/ 0 w 5936343"/>
                  <a:gd name="connsiteY5" fmla="*/ 0 h 6858000"/>
                  <a:gd name="connsiteX0" fmla="*/ 0 w 6073025"/>
                  <a:gd name="connsiteY0" fmla="*/ 0 h 6858000"/>
                  <a:gd name="connsiteX1" fmla="*/ 5936343 w 6073025"/>
                  <a:gd name="connsiteY1" fmla="*/ 0 h 6858000"/>
                  <a:gd name="connsiteX2" fmla="*/ 6072996 w 6073025"/>
                  <a:gd name="connsiteY2" fmla="*/ 1840302 h 6858000"/>
                  <a:gd name="connsiteX3" fmla="*/ 5936343 w 6073025"/>
                  <a:gd name="connsiteY3" fmla="*/ 6858000 h 6858000"/>
                  <a:gd name="connsiteX4" fmla="*/ 0 w 6073025"/>
                  <a:gd name="connsiteY4" fmla="*/ 6858000 h 6858000"/>
                  <a:gd name="connsiteX5" fmla="*/ 0 w 6073025"/>
                  <a:gd name="connsiteY5" fmla="*/ 0 h 6858000"/>
                  <a:gd name="connsiteX0" fmla="*/ 0 w 6387976"/>
                  <a:gd name="connsiteY0" fmla="*/ 0 h 6858000"/>
                  <a:gd name="connsiteX1" fmla="*/ 5936343 w 6387976"/>
                  <a:gd name="connsiteY1" fmla="*/ 0 h 6858000"/>
                  <a:gd name="connsiteX2" fmla="*/ 6072996 w 6387976"/>
                  <a:gd name="connsiteY2" fmla="*/ 1840302 h 6858000"/>
                  <a:gd name="connsiteX3" fmla="*/ 5986732 w 6387976"/>
                  <a:gd name="connsiteY3" fmla="*/ 4675517 h 6858000"/>
                  <a:gd name="connsiteX4" fmla="*/ 5936343 w 6387976"/>
                  <a:gd name="connsiteY4" fmla="*/ 6858000 h 6858000"/>
                  <a:gd name="connsiteX5" fmla="*/ 0 w 6387976"/>
                  <a:gd name="connsiteY5" fmla="*/ 6858000 h 6858000"/>
                  <a:gd name="connsiteX6" fmla="*/ 0 w 6387976"/>
                  <a:gd name="connsiteY6" fmla="*/ 0 h 6858000"/>
                  <a:gd name="connsiteX0" fmla="*/ 0 w 6073674"/>
                  <a:gd name="connsiteY0" fmla="*/ 0 h 6858000"/>
                  <a:gd name="connsiteX1" fmla="*/ 5936343 w 6073674"/>
                  <a:gd name="connsiteY1" fmla="*/ 0 h 6858000"/>
                  <a:gd name="connsiteX2" fmla="*/ 6072996 w 6073674"/>
                  <a:gd name="connsiteY2" fmla="*/ 1840302 h 6858000"/>
                  <a:gd name="connsiteX3" fmla="*/ 5986732 w 6073674"/>
                  <a:gd name="connsiteY3" fmla="*/ 4675517 h 6858000"/>
                  <a:gd name="connsiteX4" fmla="*/ 5936343 w 6073674"/>
                  <a:gd name="connsiteY4" fmla="*/ 6858000 h 6858000"/>
                  <a:gd name="connsiteX5" fmla="*/ 0 w 6073674"/>
                  <a:gd name="connsiteY5" fmla="*/ 6858000 h 6858000"/>
                  <a:gd name="connsiteX6" fmla="*/ 0 w 6073674"/>
                  <a:gd name="connsiteY6" fmla="*/ 0 h 6858000"/>
                  <a:gd name="connsiteX0" fmla="*/ 0 w 6073134"/>
                  <a:gd name="connsiteY0" fmla="*/ 0 h 6858000"/>
                  <a:gd name="connsiteX1" fmla="*/ 5936343 w 6073134"/>
                  <a:gd name="connsiteY1" fmla="*/ 0 h 6858000"/>
                  <a:gd name="connsiteX2" fmla="*/ 6072996 w 6073134"/>
                  <a:gd name="connsiteY2" fmla="*/ 1840302 h 6858000"/>
                  <a:gd name="connsiteX3" fmla="*/ 5681932 w 6073134"/>
                  <a:gd name="connsiteY3" fmla="*/ 4537495 h 6858000"/>
                  <a:gd name="connsiteX4" fmla="*/ 5936343 w 6073134"/>
                  <a:gd name="connsiteY4" fmla="*/ 6858000 h 6858000"/>
                  <a:gd name="connsiteX5" fmla="*/ 0 w 6073134"/>
                  <a:gd name="connsiteY5" fmla="*/ 6858000 h 6858000"/>
                  <a:gd name="connsiteX6" fmla="*/ 0 w 6073134"/>
                  <a:gd name="connsiteY6" fmla="*/ 0 h 6858000"/>
                  <a:gd name="connsiteX0" fmla="*/ 0 w 6084449"/>
                  <a:gd name="connsiteY0" fmla="*/ 0 h 6858000"/>
                  <a:gd name="connsiteX1" fmla="*/ 5936343 w 6084449"/>
                  <a:gd name="connsiteY1" fmla="*/ 0 h 6858000"/>
                  <a:gd name="connsiteX2" fmla="*/ 6072996 w 6084449"/>
                  <a:gd name="connsiteY2" fmla="*/ 1840302 h 6858000"/>
                  <a:gd name="connsiteX3" fmla="*/ 5681932 w 6084449"/>
                  <a:gd name="connsiteY3" fmla="*/ 4537495 h 6858000"/>
                  <a:gd name="connsiteX4" fmla="*/ 5936343 w 6084449"/>
                  <a:gd name="connsiteY4" fmla="*/ 6858000 h 6858000"/>
                  <a:gd name="connsiteX5" fmla="*/ 0 w 6084449"/>
                  <a:gd name="connsiteY5" fmla="*/ 6858000 h 6858000"/>
                  <a:gd name="connsiteX6" fmla="*/ 0 w 6084449"/>
                  <a:gd name="connsiteY6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84449" h="6858000">
                    <a:moveTo>
                      <a:pt x="0" y="0"/>
                    </a:moveTo>
                    <a:lnTo>
                      <a:pt x="5936343" y="0"/>
                    </a:lnTo>
                    <a:cubicBezTo>
                      <a:pt x="5933970" y="567426"/>
                      <a:pt x="6075369" y="1272876"/>
                      <a:pt x="6072996" y="1840302"/>
                    </a:cubicBezTo>
                    <a:cubicBezTo>
                      <a:pt x="6161907" y="2901352"/>
                      <a:pt x="5704708" y="3701212"/>
                      <a:pt x="5681932" y="4537495"/>
                    </a:cubicBezTo>
                    <a:cubicBezTo>
                      <a:pt x="5659157" y="5373778"/>
                      <a:pt x="5801196" y="6361982"/>
                      <a:pt x="5936343" y="6858000"/>
                    </a:cubicBezTo>
                    <a:lnTo>
                      <a:pt x="0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0" name="Rectangle 35">
                <a:extLst>
                  <a:ext uri="{FF2B5EF4-FFF2-40B4-BE49-F238E27FC236}">
                    <a16:creationId xmlns:a16="http://schemas.microsoft.com/office/drawing/2014/main" id="{CF575B15-84F8-405E-851F-197ACA0B71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" y="0"/>
                <a:ext cx="6084449" cy="6858000"/>
              </a:xfrm>
              <a:custGeom>
                <a:avLst/>
                <a:gdLst>
                  <a:gd name="connsiteX0" fmla="*/ 0 w 5936343"/>
                  <a:gd name="connsiteY0" fmla="*/ 0 h 6858000"/>
                  <a:gd name="connsiteX1" fmla="*/ 5936343 w 5936343"/>
                  <a:gd name="connsiteY1" fmla="*/ 0 h 6858000"/>
                  <a:gd name="connsiteX2" fmla="*/ 5936343 w 5936343"/>
                  <a:gd name="connsiteY2" fmla="*/ 6858000 h 6858000"/>
                  <a:gd name="connsiteX3" fmla="*/ 0 w 5936343"/>
                  <a:gd name="connsiteY3" fmla="*/ 6858000 h 6858000"/>
                  <a:gd name="connsiteX4" fmla="*/ 0 w 5936343"/>
                  <a:gd name="connsiteY4" fmla="*/ 0 h 6858000"/>
                  <a:gd name="connsiteX0" fmla="*/ 0 w 5936343"/>
                  <a:gd name="connsiteY0" fmla="*/ 0 h 6858000"/>
                  <a:gd name="connsiteX1" fmla="*/ 5936343 w 5936343"/>
                  <a:gd name="connsiteY1" fmla="*/ 0 h 6858000"/>
                  <a:gd name="connsiteX2" fmla="*/ 5929223 w 5936343"/>
                  <a:gd name="connsiteY2" fmla="*/ 1702279 h 6858000"/>
                  <a:gd name="connsiteX3" fmla="*/ 5936343 w 5936343"/>
                  <a:gd name="connsiteY3" fmla="*/ 6858000 h 6858000"/>
                  <a:gd name="connsiteX4" fmla="*/ 0 w 5936343"/>
                  <a:gd name="connsiteY4" fmla="*/ 6858000 h 6858000"/>
                  <a:gd name="connsiteX5" fmla="*/ 0 w 5936343"/>
                  <a:gd name="connsiteY5" fmla="*/ 0 h 6858000"/>
                  <a:gd name="connsiteX0" fmla="*/ 0 w 6073025"/>
                  <a:gd name="connsiteY0" fmla="*/ 0 h 6858000"/>
                  <a:gd name="connsiteX1" fmla="*/ 5936343 w 6073025"/>
                  <a:gd name="connsiteY1" fmla="*/ 0 h 6858000"/>
                  <a:gd name="connsiteX2" fmla="*/ 6072996 w 6073025"/>
                  <a:gd name="connsiteY2" fmla="*/ 1840302 h 6858000"/>
                  <a:gd name="connsiteX3" fmla="*/ 5936343 w 6073025"/>
                  <a:gd name="connsiteY3" fmla="*/ 6858000 h 6858000"/>
                  <a:gd name="connsiteX4" fmla="*/ 0 w 6073025"/>
                  <a:gd name="connsiteY4" fmla="*/ 6858000 h 6858000"/>
                  <a:gd name="connsiteX5" fmla="*/ 0 w 6073025"/>
                  <a:gd name="connsiteY5" fmla="*/ 0 h 6858000"/>
                  <a:gd name="connsiteX0" fmla="*/ 0 w 6387976"/>
                  <a:gd name="connsiteY0" fmla="*/ 0 h 6858000"/>
                  <a:gd name="connsiteX1" fmla="*/ 5936343 w 6387976"/>
                  <a:gd name="connsiteY1" fmla="*/ 0 h 6858000"/>
                  <a:gd name="connsiteX2" fmla="*/ 6072996 w 6387976"/>
                  <a:gd name="connsiteY2" fmla="*/ 1840302 h 6858000"/>
                  <a:gd name="connsiteX3" fmla="*/ 5986732 w 6387976"/>
                  <a:gd name="connsiteY3" fmla="*/ 4675517 h 6858000"/>
                  <a:gd name="connsiteX4" fmla="*/ 5936343 w 6387976"/>
                  <a:gd name="connsiteY4" fmla="*/ 6858000 h 6858000"/>
                  <a:gd name="connsiteX5" fmla="*/ 0 w 6387976"/>
                  <a:gd name="connsiteY5" fmla="*/ 6858000 h 6858000"/>
                  <a:gd name="connsiteX6" fmla="*/ 0 w 6387976"/>
                  <a:gd name="connsiteY6" fmla="*/ 0 h 6858000"/>
                  <a:gd name="connsiteX0" fmla="*/ 0 w 6073674"/>
                  <a:gd name="connsiteY0" fmla="*/ 0 h 6858000"/>
                  <a:gd name="connsiteX1" fmla="*/ 5936343 w 6073674"/>
                  <a:gd name="connsiteY1" fmla="*/ 0 h 6858000"/>
                  <a:gd name="connsiteX2" fmla="*/ 6072996 w 6073674"/>
                  <a:gd name="connsiteY2" fmla="*/ 1840302 h 6858000"/>
                  <a:gd name="connsiteX3" fmla="*/ 5986732 w 6073674"/>
                  <a:gd name="connsiteY3" fmla="*/ 4675517 h 6858000"/>
                  <a:gd name="connsiteX4" fmla="*/ 5936343 w 6073674"/>
                  <a:gd name="connsiteY4" fmla="*/ 6858000 h 6858000"/>
                  <a:gd name="connsiteX5" fmla="*/ 0 w 6073674"/>
                  <a:gd name="connsiteY5" fmla="*/ 6858000 h 6858000"/>
                  <a:gd name="connsiteX6" fmla="*/ 0 w 6073674"/>
                  <a:gd name="connsiteY6" fmla="*/ 0 h 6858000"/>
                  <a:gd name="connsiteX0" fmla="*/ 0 w 6073134"/>
                  <a:gd name="connsiteY0" fmla="*/ 0 h 6858000"/>
                  <a:gd name="connsiteX1" fmla="*/ 5936343 w 6073134"/>
                  <a:gd name="connsiteY1" fmla="*/ 0 h 6858000"/>
                  <a:gd name="connsiteX2" fmla="*/ 6072996 w 6073134"/>
                  <a:gd name="connsiteY2" fmla="*/ 1840302 h 6858000"/>
                  <a:gd name="connsiteX3" fmla="*/ 5681932 w 6073134"/>
                  <a:gd name="connsiteY3" fmla="*/ 4537495 h 6858000"/>
                  <a:gd name="connsiteX4" fmla="*/ 5936343 w 6073134"/>
                  <a:gd name="connsiteY4" fmla="*/ 6858000 h 6858000"/>
                  <a:gd name="connsiteX5" fmla="*/ 0 w 6073134"/>
                  <a:gd name="connsiteY5" fmla="*/ 6858000 h 6858000"/>
                  <a:gd name="connsiteX6" fmla="*/ 0 w 6073134"/>
                  <a:gd name="connsiteY6" fmla="*/ 0 h 6858000"/>
                  <a:gd name="connsiteX0" fmla="*/ 0 w 6084449"/>
                  <a:gd name="connsiteY0" fmla="*/ 0 h 6858000"/>
                  <a:gd name="connsiteX1" fmla="*/ 5936343 w 6084449"/>
                  <a:gd name="connsiteY1" fmla="*/ 0 h 6858000"/>
                  <a:gd name="connsiteX2" fmla="*/ 6072996 w 6084449"/>
                  <a:gd name="connsiteY2" fmla="*/ 1840302 h 6858000"/>
                  <a:gd name="connsiteX3" fmla="*/ 5681932 w 6084449"/>
                  <a:gd name="connsiteY3" fmla="*/ 4537495 h 6858000"/>
                  <a:gd name="connsiteX4" fmla="*/ 5936343 w 6084449"/>
                  <a:gd name="connsiteY4" fmla="*/ 6858000 h 6858000"/>
                  <a:gd name="connsiteX5" fmla="*/ 0 w 6084449"/>
                  <a:gd name="connsiteY5" fmla="*/ 6858000 h 6858000"/>
                  <a:gd name="connsiteX6" fmla="*/ 0 w 6084449"/>
                  <a:gd name="connsiteY6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084449" h="6858000">
                    <a:moveTo>
                      <a:pt x="0" y="0"/>
                    </a:moveTo>
                    <a:lnTo>
                      <a:pt x="5936343" y="0"/>
                    </a:lnTo>
                    <a:cubicBezTo>
                      <a:pt x="5933970" y="567426"/>
                      <a:pt x="6075369" y="1272876"/>
                      <a:pt x="6072996" y="1840302"/>
                    </a:cubicBezTo>
                    <a:cubicBezTo>
                      <a:pt x="6161907" y="2901352"/>
                      <a:pt x="5704708" y="3701212"/>
                      <a:pt x="5681932" y="4537495"/>
                    </a:cubicBezTo>
                    <a:cubicBezTo>
                      <a:pt x="5659157" y="5373778"/>
                      <a:pt x="5801196" y="6361982"/>
                      <a:pt x="5936343" y="6858000"/>
                    </a:cubicBezTo>
                    <a:lnTo>
                      <a:pt x="0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31" name="Group 138">
              <a:extLst>
                <a:ext uri="{FF2B5EF4-FFF2-40B4-BE49-F238E27FC236}">
                  <a16:creationId xmlns:a16="http://schemas.microsoft.com/office/drawing/2014/main" id="{2C6282AD-1695-490F-8FB6-BBAE001D7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395368" y="0"/>
              <a:ext cx="874718" cy="6857455"/>
              <a:chOff x="5395368" y="0"/>
              <a:chExt cx="874718" cy="6857455"/>
            </a:xfrm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13E6E681-A750-4A32-9BF0-911FDF1D188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6200000">
                <a:off x="2404000" y="2991370"/>
                <a:ext cx="6857455" cy="874716"/>
              </a:xfrm>
              <a:custGeom>
                <a:avLst/>
                <a:gdLst>
                  <a:gd name="connsiteX0" fmla="*/ 6857455 w 6857455"/>
                  <a:gd name="connsiteY0" fmla="*/ 804643 h 874716"/>
                  <a:gd name="connsiteX1" fmla="*/ 6857455 w 6857455"/>
                  <a:gd name="connsiteY1" fmla="*/ 562246 h 874716"/>
                  <a:gd name="connsiteX2" fmla="*/ 6829178 w 6857455"/>
                  <a:gd name="connsiteY2" fmla="*/ 551284 h 874716"/>
                  <a:gd name="connsiteX3" fmla="*/ 6766024 w 6857455"/>
                  <a:gd name="connsiteY3" fmla="*/ 500372 h 874716"/>
                  <a:gd name="connsiteX4" fmla="*/ 6734971 w 6857455"/>
                  <a:gd name="connsiteY4" fmla="*/ 500944 h 874716"/>
                  <a:gd name="connsiteX5" fmla="*/ 6683915 w 6857455"/>
                  <a:gd name="connsiteY5" fmla="*/ 507040 h 874716"/>
                  <a:gd name="connsiteX6" fmla="*/ 6628860 w 6857455"/>
                  <a:gd name="connsiteY6" fmla="*/ 495418 h 874716"/>
                  <a:gd name="connsiteX7" fmla="*/ 6588662 w 6857455"/>
                  <a:gd name="connsiteY7" fmla="*/ 487227 h 874716"/>
                  <a:gd name="connsiteX8" fmla="*/ 6476074 w 6857455"/>
                  <a:gd name="connsiteY8" fmla="*/ 511230 h 874716"/>
                  <a:gd name="connsiteX9" fmla="*/ 6382345 w 6857455"/>
                  <a:gd name="connsiteY9" fmla="*/ 534853 h 874716"/>
                  <a:gd name="connsiteX10" fmla="*/ 6369391 w 6857455"/>
                  <a:gd name="connsiteY10" fmla="*/ 531615 h 874716"/>
                  <a:gd name="connsiteX11" fmla="*/ 6244799 w 6857455"/>
                  <a:gd name="connsiteY11" fmla="*/ 512182 h 874716"/>
                  <a:gd name="connsiteX12" fmla="*/ 6190315 w 6857455"/>
                  <a:gd name="connsiteY12" fmla="*/ 485703 h 874716"/>
                  <a:gd name="connsiteX13" fmla="*/ 6115446 w 6857455"/>
                  <a:gd name="connsiteY13" fmla="*/ 462270 h 874716"/>
                  <a:gd name="connsiteX14" fmla="*/ 6032194 w 6857455"/>
                  <a:gd name="connsiteY14" fmla="*/ 434266 h 874716"/>
                  <a:gd name="connsiteX15" fmla="*/ 5971042 w 6857455"/>
                  <a:gd name="connsiteY15" fmla="*/ 420738 h 874716"/>
                  <a:gd name="connsiteX16" fmla="*/ 5880933 w 6857455"/>
                  <a:gd name="connsiteY16" fmla="*/ 430646 h 874716"/>
                  <a:gd name="connsiteX17" fmla="*/ 5862452 w 6857455"/>
                  <a:gd name="connsiteY17" fmla="*/ 438648 h 874716"/>
                  <a:gd name="connsiteX18" fmla="*/ 5685283 w 6857455"/>
                  <a:gd name="connsiteY18" fmla="*/ 498658 h 874716"/>
                  <a:gd name="connsiteX19" fmla="*/ 5567169 w 6857455"/>
                  <a:gd name="connsiteY19" fmla="*/ 499420 h 874716"/>
                  <a:gd name="connsiteX20" fmla="*/ 5527923 w 6857455"/>
                  <a:gd name="connsiteY20" fmla="*/ 490466 h 874716"/>
                  <a:gd name="connsiteX21" fmla="*/ 5456292 w 6857455"/>
                  <a:gd name="connsiteY21" fmla="*/ 450650 h 874716"/>
                  <a:gd name="connsiteX22" fmla="*/ 5424670 w 6857455"/>
                  <a:gd name="connsiteY22" fmla="*/ 444934 h 874716"/>
                  <a:gd name="connsiteX23" fmla="*/ 5368662 w 6857455"/>
                  <a:gd name="connsiteY23" fmla="*/ 441124 h 874716"/>
                  <a:gd name="connsiteX24" fmla="*/ 5247118 w 6857455"/>
                  <a:gd name="connsiteY24" fmla="*/ 444934 h 874716"/>
                  <a:gd name="connsiteX25" fmla="*/ 5088617 w 6857455"/>
                  <a:gd name="connsiteY25" fmla="*/ 428742 h 874716"/>
                  <a:gd name="connsiteX26" fmla="*/ 5025750 w 6857455"/>
                  <a:gd name="connsiteY26" fmla="*/ 433694 h 874716"/>
                  <a:gd name="connsiteX27" fmla="*/ 4957930 w 6857455"/>
                  <a:gd name="connsiteY27" fmla="*/ 442268 h 874716"/>
                  <a:gd name="connsiteX28" fmla="*/ 4938116 w 6857455"/>
                  <a:gd name="connsiteY28" fmla="*/ 441886 h 874716"/>
                  <a:gd name="connsiteX29" fmla="*/ 4833910 w 6857455"/>
                  <a:gd name="connsiteY29" fmla="*/ 421693 h 874716"/>
                  <a:gd name="connsiteX30" fmla="*/ 4810095 w 6857455"/>
                  <a:gd name="connsiteY30" fmla="*/ 408167 h 874716"/>
                  <a:gd name="connsiteX31" fmla="*/ 4747991 w 6857455"/>
                  <a:gd name="connsiteY31" fmla="*/ 413691 h 874716"/>
                  <a:gd name="connsiteX32" fmla="*/ 4692745 w 6857455"/>
                  <a:gd name="connsiteY32" fmla="*/ 435790 h 874716"/>
                  <a:gd name="connsiteX33" fmla="*/ 4375933 w 6857455"/>
                  <a:gd name="connsiteY33" fmla="*/ 483417 h 874716"/>
                  <a:gd name="connsiteX34" fmla="*/ 4185426 w 6857455"/>
                  <a:gd name="connsiteY34" fmla="*/ 484179 h 874716"/>
                  <a:gd name="connsiteX35" fmla="*/ 4052072 w 6857455"/>
                  <a:gd name="connsiteY35" fmla="*/ 505134 h 874716"/>
                  <a:gd name="connsiteX36" fmla="*/ 4029973 w 6857455"/>
                  <a:gd name="connsiteY36" fmla="*/ 527233 h 874716"/>
                  <a:gd name="connsiteX37" fmla="*/ 3948626 w 6857455"/>
                  <a:gd name="connsiteY37" fmla="*/ 550666 h 874716"/>
                  <a:gd name="connsiteX38" fmla="*/ 3871280 w 6857455"/>
                  <a:gd name="connsiteY38" fmla="*/ 502275 h 874716"/>
                  <a:gd name="connsiteX39" fmla="*/ 3774312 w 6857455"/>
                  <a:gd name="connsiteY39" fmla="*/ 429122 h 874716"/>
                  <a:gd name="connsiteX40" fmla="*/ 3721543 w 6857455"/>
                  <a:gd name="connsiteY40" fmla="*/ 428552 h 874716"/>
                  <a:gd name="connsiteX41" fmla="*/ 3612763 w 6857455"/>
                  <a:gd name="connsiteY41" fmla="*/ 414263 h 874716"/>
                  <a:gd name="connsiteX42" fmla="*/ 3537323 w 6857455"/>
                  <a:gd name="connsiteY42" fmla="*/ 389878 h 874716"/>
                  <a:gd name="connsiteX43" fmla="*/ 3431593 w 6857455"/>
                  <a:gd name="connsiteY43" fmla="*/ 360921 h 874716"/>
                  <a:gd name="connsiteX44" fmla="*/ 3392158 w 6857455"/>
                  <a:gd name="connsiteY44" fmla="*/ 345681 h 874716"/>
                  <a:gd name="connsiteX45" fmla="*/ 3297856 w 6857455"/>
                  <a:gd name="connsiteY45" fmla="*/ 323010 h 874716"/>
                  <a:gd name="connsiteX46" fmla="*/ 3219748 w 6857455"/>
                  <a:gd name="connsiteY46" fmla="*/ 308151 h 874716"/>
                  <a:gd name="connsiteX47" fmla="*/ 3156692 w 6857455"/>
                  <a:gd name="connsiteY47" fmla="*/ 261668 h 874716"/>
                  <a:gd name="connsiteX48" fmla="*/ 3136497 w 6857455"/>
                  <a:gd name="connsiteY48" fmla="*/ 237663 h 874716"/>
                  <a:gd name="connsiteX49" fmla="*/ 3119733 w 6857455"/>
                  <a:gd name="connsiteY49" fmla="*/ 222233 h 874716"/>
                  <a:gd name="connsiteX50" fmla="*/ 3045436 w 6857455"/>
                  <a:gd name="connsiteY50" fmla="*/ 131742 h 874716"/>
                  <a:gd name="connsiteX51" fmla="*/ 3037054 w 6857455"/>
                  <a:gd name="connsiteY51" fmla="*/ 124121 h 874716"/>
                  <a:gd name="connsiteX52" fmla="*/ 2936466 w 6857455"/>
                  <a:gd name="connsiteY52" fmla="*/ 82400 h 874716"/>
                  <a:gd name="connsiteX53" fmla="*/ 2901031 w 6857455"/>
                  <a:gd name="connsiteY53" fmla="*/ 59731 h 874716"/>
                  <a:gd name="connsiteX54" fmla="*/ 2828259 w 6857455"/>
                  <a:gd name="connsiteY54" fmla="*/ 3149 h 874716"/>
                  <a:gd name="connsiteX55" fmla="*/ 2799492 w 6857455"/>
                  <a:gd name="connsiteY55" fmla="*/ 1245 h 874716"/>
                  <a:gd name="connsiteX56" fmla="*/ 2693570 w 6857455"/>
                  <a:gd name="connsiteY56" fmla="*/ 35154 h 874716"/>
                  <a:gd name="connsiteX57" fmla="*/ 2639847 w 6857455"/>
                  <a:gd name="connsiteY57" fmla="*/ 73448 h 874716"/>
                  <a:gd name="connsiteX58" fmla="*/ 2621178 w 6857455"/>
                  <a:gd name="connsiteY58" fmla="*/ 88688 h 874716"/>
                  <a:gd name="connsiteX59" fmla="*/ 2489348 w 6857455"/>
                  <a:gd name="connsiteY59" fmla="*/ 72304 h 874716"/>
                  <a:gd name="connsiteX60" fmla="*/ 2452580 w 6857455"/>
                  <a:gd name="connsiteY60" fmla="*/ 68683 h 874716"/>
                  <a:gd name="connsiteX61" fmla="*/ 2326464 w 6857455"/>
                  <a:gd name="connsiteY61" fmla="*/ 50395 h 874716"/>
                  <a:gd name="connsiteX62" fmla="*/ 2300365 w 6857455"/>
                  <a:gd name="connsiteY62" fmla="*/ 54777 h 874716"/>
                  <a:gd name="connsiteX63" fmla="*/ 2130434 w 6857455"/>
                  <a:gd name="connsiteY63" fmla="*/ 58397 h 874716"/>
                  <a:gd name="connsiteX64" fmla="*/ 2118621 w 6857455"/>
                  <a:gd name="connsiteY64" fmla="*/ 47919 h 874716"/>
                  <a:gd name="connsiteX65" fmla="*/ 2057659 w 6857455"/>
                  <a:gd name="connsiteY65" fmla="*/ 16866 h 874716"/>
                  <a:gd name="connsiteX66" fmla="*/ 1976314 w 6857455"/>
                  <a:gd name="connsiteY66" fmla="*/ 8865 h 874716"/>
                  <a:gd name="connsiteX67" fmla="*/ 1961454 w 6857455"/>
                  <a:gd name="connsiteY67" fmla="*/ 11724 h 874716"/>
                  <a:gd name="connsiteX68" fmla="*/ 1906588 w 6857455"/>
                  <a:gd name="connsiteY68" fmla="*/ 30964 h 874716"/>
                  <a:gd name="connsiteX69" fmla="*/ 1783330 w 6857455"/>
                  <a:gd name="connsiteY69" fmla="*/ 48871 h 874716"/>
                  <a:gd name="connsiteX70" fmla="*/ 1759327 w 6857455"/>
                  <a:gd name="connsiteY70" fmla="*/ 55349 h 874716"/>
                  <a:gd name="connsiteX71" fmla="*/ 1716082 w 6857455"/>
                  <a:gd name="connsiteY71" fmla="*/ 65445 h 874716"/>
                  <a:gd name="connsiteX72" fmla="*/ 1598920 w 6857455"/>
                  <a:gd name="connsiteY72" fmla="*/ 72114 h 874716"/>
                  <a:gd name="connsiteX73" fmla="*/ 1542150 w 6857455"/>
                  <a:gd name="connsiteY73" fmla="*/ 62207 h 874716"/>
                  <a:gd name="connsiteX74" fmla="*/ 1516813 w 6857455"/>
                  <a:gd name="connsiteY74" fmla="*/ 62779 h 874716"/>
                  <a:gd name="connsiteX75" fmla="*/ 1432228 w 6857455"/>
                  <a:gd name="connsiteY75" fmla="*/ 88116 h 874716"/>
                  <a:gd name="connsiteX76" fmla="*/ 1224765 w 6857455"/>
                  <a:gd name="connsiteY76" fmla="*/ 71924 h 874716"/>
                  <a:gd name="connsiteX77" fmla="*/ 1159231 w 6857455"/>
                  <a:gd name="connsiteY77" fmla="*/ 58207 h 874716"/>
                  <a:gd name="connsiteX78" fmla="*/ 1124370 w 6857455"/>
                  <a:gd name="connsiteY78" fmla="*/ 56301 h 874716"/>
                  <a:gd name="connsiteX79" fmla="*/ 1075600 w 6857455"/>
                  <a:gd name="connsiteY79" fmla="*/ 75542 h 874716"/>
                  <a:gd name="connsiteX80" fmla="*/ 986633 w 6857455"/>
                  <a:gd name="connsiteY80" fmla="*/ 79162 h 874716"/>
                  <a:gd name="connsiteX81" fmla="*/ 861089 w 6857455"/>
                  <a:gd name="connsiteY81" fmla="*/ 76304 h 874716"/>
                  <a:gd name="connsiteX82" fmla="*/ 759168 w 6857455"/>
                  <a:gd name="connsiteY82" fmla="*/ 104689 h 874716"/>
                  <a:gd name="connsiteX83" fmla="*/ 723735 w 6857455"/>
                  <a:gd name="connsiteY83" fmla="*/ 140696 h 874716"/>
                  <a:gd name="connsiteX84" fmla="*/ 647532 w 6857455"/>
                  <a:gd name="connsiteY84" fmla="*/ 147934 h 874716"/>
                  <a:gd name="connsiteX85" fmla="*/ 552659 w 6857455"/>
                  <a:gd name="connsiteY85" fmla="*/ 95926 h 874716"/>
                  <a:gd name="connsiteX86" fmla="*/ 541800 w 6857455"/>
                  <a:gd name="connsiteY86" fmla="*/ 97640 h 874716"/>
                  <a:gd name="connsiteX87" fmla="*/ 375107 w 6857455"/>
                  <a:gd name="connsiteY87" fmla="*/ 123169 h 874716"/>
                  <a:gd name="connsiteX88" fmla="*/ 273567 w 6857455"/>
                  <a:gd name="connsiteY88" fmla="*/ 145458 h 874716"/>
                  <a:gd name="connsiteX89" fmla="*/ 264043 w 6857455"/>
                  <a:gd name="connsiteY89" fmla="*/ 154792 h 874716"/>
                  <a:gd name="connsiteX90" fmla="*/ 169360 w 6857455"/>
                  <a:gd name="connsiteY90" fmla="*/ 177273 h 874716"/>
                  <a:gd name="connsiteX91" fmla="*/ 89347 w 6857455"/>
                  <a:gd name="connsiteY91" fmla="*/ 157460 h 874716"/>
                  <a:gd name="connsiteX92" fmla="*/ 34291 w 6857455"/>
                  <a:gd name="connsiteY92" fmla="*/ 145268 h 874716"/>
                  <a:gd name="connsiteX93" fmla="*/ 0 w 6857455"/>
                  <a:gd name="connsiteY93" fmla="*/ 142056 h 874716"/>
                  <a:gd name="connsiteX94" fmla="*/ 0 w 6857455"/>
                  <a:gd name="connsiteY94" fmla="*/ 849556 h 874716"/>
                  <a:gd name="connsiteX95" fmla="*/ 60652 w 6857455"/>
                  <a:gd name="connsiteY95" fmla="*/ 844783 h 874716"/>
                  <a:gd name="connsiteX96" fmla="*/ 119068 w 6857455"/>
                  <a:gd name="connsiteY96" fmla="*/ 827281 h 874716"/>
                  <a:gd name="connsiteX97" fmla="*/ 171840 w 6857455"/>
                  <a:gd name="connsiteY97" fmla="*/ 804420 h 874716"/>
                  <a:gd name="connsiteX98" fmla="*/ 274329 w 6857455"/>
                  <a:gd name="connsiteY98" fmla="*/ 794324 h 874716"/>
                  <a:gd name="connsiteX99" fmla="*/ 306715 w 6857455"/>
                  <a:gd name="connsiteY99" fmla="*/ 788798 h 874716"/>
                  <a:gd name="connsiteX100" fmla="*/ 393967 w 6857455"/>
                  <a:gd name="connsiteY100" fmla="*/ 765937 h 874716"/>
                  <a:gd name="connsiteX101" fmla="*/ 493793 w 6857455"/>
                  <a:gd name="connsiteY101" fmla="*/ 725549 h 874716"/>
                  <a:gd name="connsiteX102" fmla="*/ 546373 w 6857455"/>
                  <a:gd name="connsiteY102" fmla="*/ 740600 h 874716"/>
                  <a:gd name="connsiteX103" fmla="*/ 730211 w 6857455"/>
                  <a:gd name="connsiteY103" fmla="*/ 698116 h 874716"/>
                  <a:gd name="connsiteX104" fmla="*/ 784889 w 6857455"/>
                  <a:gd name="connsiteY104" fmla="*/ 676018 h 874716"/>
                  <a:gd name="connsiteX105" fmla="*/ 800509 w 6857455"/>
                  <a:gd name="connsiteY105" fmla="*/ 661349 h 874716"/>
                  <a:gd name="connsiteX106" fmla="*/ 857661 w 6857455"/>
                  <a:gd name="connsiteY106" fmla="*/ 626868 h 874716"/>
                  <a:gd name="connsiteX107" fmla="*/ 949102 w 6857455"/>
                  <a:gd name="connsiteY107" fmla="*/ 614676 h 874716"/>
                  <a:gd name="connsiteX108" fmla="*/ 960342 w 6857455"/>
                  <a:gd name="connsiteY108" fmla="*/ 607435 h 874716"/>
                  <a:gd name="connsiteX109" fmla="*/ 977109 w 6857455"/>
                  <a:gd name="connsiteY109" fmla="*/ 595815 h 874716"/>
                  <a:gd name="connsiteX110" fmla="*/ 1071218 w 6857455"/>
                  <a:gd name="connsiteY110" fmla="*/ 575240 h 874716"/>
                  <a:gd name="connsiteX111" fmla="*/ 1091983 w 6857455"/>
                  <a:gd name="connsiteY111" fmla="*/ 568764 h 874716"/>
                  <a:gd name="connsiteX112" fmla="*/ 1109321 w 6857455"/>
                  <a:gd name="connsiteY112" fmla="*/ 557904 h 874716"/>
                  <a:gd name="connsiteX113" fmla="*/ 1162279 w 6857455"/>
                  <a:gd name="connsiteY113" fmla="*/ 532949 h 874716"/>
                  <a:gd name="connsiteX114" fmla="*/ 1206097 w 6857455"/>
                  <a:gd name="connsiteY114" fmla="*/ 532187 h 874716"/>
                  <a:gd name="connsiteX115" fmla="*/ 1266867 w 6857455"/>
                  <a:gd name="connsiteY115" fmla="*/ 518088 h 874716"/>
                  <a:gd name="connsiteX116" fmla="*/ 1380219 w 6857455"/>
                  <a:gd name="connsiteY116" fmla="*/ 504182 h 874716"/>
                  <a:gd name="connsiteX117" fmla="*/ 1403461 w 6857455"/>
                  <a:gd name="connsiteY117" fmla="*/ 496180 h 874716"/>
                  <a:gd name="connsiteX118" fmla="*/ 1544054 w 6857455"/>
                  <a:gd name="connsiteY118" fmla="*/ 458268 h 874716"/>
                  <a:gd name="connsiteX119" fmla="*/ 1656644 w 6857455"/>
                  <a:gd name="connsiteY119" fmla="*/ 459032 h 874716"/>
                  <a:gd name="connsiteX120" fmla="*/ 1665406 w 6857455"/>
                  <a:gd name="connsiteY120" fmla="*/ 460747 h 874716"/>
                  <a:gd name="connsiteX121" fmla="*/ 1708461 w 6857455"/>
                  <a:gd name="connsiteY121" fmla="*/ 473318 h 874716"/>
                  <a:gd name="connsiteX122" fmla="*/ 1775140 w 6857455"/>
                  <a:gd name="connsiteY122" fmla="*/ 469891 h 874716"/>
                  <a:gd name="connsiteX123" fmla="*/ 1821051 w 6857455"/>
                  <a:gd name="connsiteY123" fmla="*/ 452554 h 874716"/>
                  <a:gd name="connsiteX124" fmla="*/ 1878203 w 6857455"/>
                  <a:gd name="connsiteY124" fmla="*/ 451792 h 874716"/>
                  <a:gd name="connsiteX125" fmla="*/ 1943547 w 6857455"/>
                  <a:gd name="connsiteY125" fmla="*/ 462651 h 874716"/>
                  <a:gd name="connsiteX126" fmla="*/ 1972884 w 6857455"/>
                  <a:gd name="connsiteY126" fmla="*/ 464937 h 874716"/>
                  <a:gd name="connsiteX127" fmla="*/ 2053469 w 6857455"/>
                  <a:gd name="connsiteY127" fmla="*/ 487417 h 874716"/>
                  <a:gd name="connsiteX128" fmla="*/ 2101477 w 6857455"/>
                  <a:gd name="connsiteY128" fmla="*/ 481893 h 874716"/>
                  <a:gd name="connsiteX129" fmla="*/ 2148722 w 6857455"/>
                  <a:gd name="connsiteY129" fmla="*/ 467033 h 874716"/>
                  <a:gd name="connsiteX130" fmla="*/ 2179011 w 6857455"/>
                  <a:gd name="connsiteY130" fmla="*/ 452744 h 874716"/>
                  <a:gd name="connsiteX131" fmla="*/ 2240165 w 6857455"/>
                  <a:gd name="connsiteY131" fmla="*/ 442648 h 874716"/>
                  <a:gd name="connsiteX132" fmla="*/ 2251404 w 6857455"/>
                  <a:gd name="connsiteY132" fmla="*/ 444172 h 874716"/>
                  <a:gd name="connsiteX133" fmla="*/ 2433912 w 6857455"/>
                  <a:gd name="connsiteY133" fmla="*/ 456746 h 874716"/>
                  <a:gd name="connsiteX134" fmla="*/ 2506302 w 6857455"/>
                  <a:gd name="connsiteY134" fmla="*/ 476939 h 874716"/>
                  <a:gd name="connsiteX135" fmla="*/ 2521735 w 6857455"/>
                  <a:gd name="connsiteY135" fmla="*/ 479415 h 874716"/>
                  <a:gd name="connsiteX136" fmla="*/ 2675854 w 6857455"/>
                  <a:gd name="connsiteY136" fmla="*/ 502086 h 874716"/>
                  <a:gd name="connsiteX137" fmla="*/ 2692998 w 6857455"/>
                  <a:gd name="connsiteY137" fmla="*/ 503038 h 874716"/>
                  <a:gd name="connsiteX138" fmla="*/ 2740816 w 6857455"/>
                  <a:gd name="connsiteY138" fmla="*/ 499037 h 874716"/>
                  <a:gd name="connsiteX139" fmla="*/ 2853596 w 6857455"/>
                  <a:gd name="connsiteY139" fmla="*/ 540187 h 874716"/>
                  <a:gd name="connsiteX140" fmla="*/ 2966565 w 6857455"/>
                  <a:gd name="connsiteY140" fmla="*/ 554286 h 874716"/>
                  <a:gd name="connsiteX141" fmla="*/ 3028671 w 6857455"/>
                  <a:gd name="connsiteY141" fmla="*/ 554094 h 874716"/>
                  <a:gd name="connsiteX142" fmla="*/ 3073059 w 6857455"/>
                  <a:gd name="connsiteY142" fmla="*/ 564192 h 874716"/>
                  <a:gd name="connsiteX143" fmla="*/ 3182219 w 6857455"/>
                  <a:gd name="connsiteY143" fmla="*/ 594862 h 874716"/>
                  <a:gd name="connsiteX144" fmla="*/ 3233656 w 6857455"/>
                  <a:gd name="connsiteY144" fmla="*/ 599625 h 874716"/>
                  <a:gd name="connsiteX145" fmla="*/ 3288332 w 6857455"/>
                  <a:gd name="connsiteY145" fmla="*/ 609914 h 874716"/>
                  <a:gd name="connsiteX146" fmla="*/ 3423591 w 6857455"/>
                  <a:gd name="connsiteY146" fmla="*/ 656015 h 874716"/>
                  <a:gd name="connsiteX147" fmla="*/ 3534084 w 6857455"/>
                  <a:gd name="connsiteY147" fmla="*/ 653349 h 874716"/>
                  <a:gd name="connsiteX148" fmla="*/ 3604571 w 6857455"/>
                  <a:gd name="connsiteY148" fmla="*/ 653918 h 874716"/>
                  <a:gd name="connsiteX149" fmla="*/ 3688586 w 6857455"/>
                  <a:gd name="connsiteY149" fmla="*/ 669160 h 874716"/>
                  <a:gd name="connsiteX150" fmla="*/ 3757358 w 6857455"/>
                  <a:gd name="connsiteY150" fmla="*/ 691450 h 874716"/>
                  <a:gd name="connsiteX151" fmla="*/ 3852421 w 6857455"/>
                  <a:gd name="connsiteY151" fmla="*/ 709167 h 874716"/>
                  <a:gd name="connsiteX152" fmla="*/ 3947104 w 6857455"/>
                  <a:gd name="connsiteY152" fmla="*/ 743267 h 874716"/>
                  <a:gd name="connsiteX153" fmla="*/ 4013208 w 6857455"/>
                  <a:gd name="connsiteY153" fmla="*/ 769367 h 874716"/>
                  <a:gd name="connsiteX154" fmla="*/ 4105222 w 6857455"/>
                  <a:gd name="connsiteY154" fmla="*/ 792418 h 874716"/>
                  <a:gd name="connsiteX155" fmla="*/ 4246006 w 6857455"/>
                  <a:gd name="connsiteY155" fmla="*/ 808610 h 874716"/>
                  <a:gd name="connsiteX156" fmla="*/ 4310779 w 6857455"/>
                  <a:gd name="connsiteY156" fmla="*/ 810326 h 874716"/>
                  <a:gd name="connsiteX157" fmla="*/ 4413272 w 6857455"/>
                  <a:gd name="connsiteY157" fmla="*/ 848235 h 874716"/>
                  <a:gd name="connsiteX158" fmla="*/ 4457087 w 6857455"/>
                  <a:gd name="connsiteY158" fmla="*/ 866524 h 874716"/>
                  <a:gd name="connsiteX159" fmla="*/ 4496523 w 6857455"/>
                  <a:gd name="connsiteY159" fmla="*/ 851284 h 874716"/>
                  <a:gd name="connsiteX160" fmla="*/ 4522050 w 6857455"/>
                  <a:gd name="connsiteY160" fmla="*/ 833757 h 874716"/>
                  <a:gd name="connsiteX161" fmla="*/ 4602824 w 6857455"/>
                  <a:gd name="connsiteY161" fmla="*/ 848618 h 874716"/>
                  <a:gd name="connsiteX162" fmla="*/ 4688553 w 6857455"/>
                  <a:gd name="connsiteY162" fmla="*/ 864238 h 874716"/>
                  <a:gd name="connsiteX163" fmla="*/ 4749895 w 6857455"/>
                  <a:gd name="connsiteY163" fmla="*/ 874716 h 874716"/>
                  <a:gd name="connsiteX164" fmla="*/ 4826480 w 6857455"/>
                  <a:gd name="connsiteY164" fmla="*/ 866334 h 874716"/>
                  <a:gd name="connsiteX165" fmla="*/ 4886870 w 6857455"/>
                  <a:gd name="connsiteY165" fmla="*/ 862906 h 874716"/>
                  <a:gd name="connsiteX166" fmla="*/ 4935639 w 6857455"/>
                  <a:gd name="connsiteY166" fmla="*/ 853190 h 874716"/>
                  <a:gd name="connsiteX167" fmla="*/ 4952784 w 6857455"/>
                  <a:gd name="connsiteY167" fmla="*/ 847473 h 874716"/>
                  <a:gd name="connsiteX168" fmla="*/ 5088617 w 6857455"/>
                  <a:gd name="connsiteY168" fmla="*/ 802896 h 874716"/>
                  <a:gd name="connsiteX169" fmla="*/ 5233781 w 6857455"/>
                  <a:gd name="connsiteY169" fmla="*/ 767271 h 874716"/>
                  <a:gd name="connsiteX170" fmla="*/ 5327893 w 6857455"/>
                  <a:gd name="connsiteY170" fmla="*/ 789752 h 874716"/>
                  <a:gd name="connsiteX171" fmla="*/ 5362946 w 6857455"/>
                  <a:gd name="connsiteY171" fmla="*/ 789370 h 874716"/>
                  <a:gd name="connsiteX172" fmla="*/ 5524115 w 6857455"/>
                  <a:gd name="connsiteY172" fmla="*/ 794514 h 874716"/>
                  <a:gd name="connsiteX173" fmla="*/ 5552500 w 6857455"/>
                  <a:gd name="connsiteY173" fmla="*/ 800038 h 874716"/>
                  <a:gd name="connsiteX174" fmla="*/ 5705857 w 6857455"/>
                  <a:gd name="connsiteY174" fmla="*/ 777367 h 874716"/>
                  <a:gd name="connsiteX175" fmla="*/ 5761485 w 6857455"/>
                  <a:gd name="connsiteY175" fmla="*/ 773557 h 874716"/>
                  <a:gd name="connsiteX176" fmla="*/ 5812731 w 6857455"/>
                  <a:gd name="connsiteY176" fmla="*/ 767271 h 874716"/>
                  <a:gd name="connsiteX177" fmla="*/ 5884361 w 6857455"/>
                  <a:gd name="connsiteY177" fmla="*/ 765747 h 874716"/>
                  <a:gd name="connsiteX178" fmla="*/ 5958660 w 6857455"/>
                  <a:gd name="connsiteY178" fmla="*/ 768605 h 874716"/>
                  <a:gd name="connsiteX179" fmla="*/ 6041528 w 6857455"/>
                  <a:gd name="connsiteY179" fmla="*/ 768033 h 874716"/>
                  <a:gd name="connsiteX180" fmla="*/ 6074297 w 6857455"/>
                  <a:gd name="connsiteY180" fmla="*/ 763081 h 874716"/>
                  <a:gd name="connsiteX181" fmla="*/ 6162880 w 6857455"/>
                  <a:gd name="connsiteY181" fmla="*/ 766509 h 874716"/>
                  <a:gd name="connsiteX182" fmla="*/ 6209364 w 6857455"/>
                  <a:gd name="connsiteY182" fmla="*/ 760795 h 874716"/>
                  <a:gd name="connsiteX183" fmla="*/ 6285948 w 6857455"/>
                  <a:gd name="connsiteY183" fmla="*/ 759651 h 874716"/>
                  <a:gd name="connsiteX184" fmla="*/ 6310905 w 6857455"/>
                  <a:gd name="connsiteY184" fmla="*/ 758316 h 874716"/>
                  <a:gd name="connsiteX185" fmla="*/ 6333194 w 6857455"/>
                  <a:gd name="connsiteY185" fmla="*/ 757554 h 874716"/>
                  <a:gd name="connsiteX186" fmla="*/ 6409586 w 6857455"/>
                  <a:gd name="connsiteY186" fmla="*/ 773177 h 874716"/>
                  <a:gd name="connsiteX187" fmla="*/ 6477407 w 6857455"/>
                  <a:gd name="connsiteY187" fmla="*/ 774129 h 874716"/>
                  <a:gd name="connsiteX188" fmla="*/ 6596283 w 6857455"/>
                  <a:gd name="connsiteY188" fmla="*/ 786703 h 874716"/>
                  <a:gd name="connsiteX189" fmla="*/ 6622573 w 6857455"/>
                  <a:gd name="connsiteY189" fmla="*/ 782321 h 874716"/>
                  <a:gd name="connsiteX190" fmla="*/ 6704872 w 6857455"/>
                  <a:gd name="connsiteY190" fmla="*/ 780607 h 874716"/>
                  <a:gd name="connsiteX191" fmla="*/ 6751738 w 6857455"/>
                  <a:gd name="connsiteY191" fmla="*/ 779273 h 874716"/>
                  <a:gd name="connsiteX192" fmla="*/ 6809650 w 6857455"/>
                  <a:gd name="connsiteY192" fmla="*/ 788417 h 874716"/>
                  <a:gd name="connsiteX193" fmla="*/ 6832976 w 6857455"/>
                  <a:gd name="connsiteY193" fmla="*/ 800428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6857455" h="874716">
                    <a:moveTo>
                      <a:pt x="6857455" y="804643"/>
                    </a:moveTo>
                    <a:lnTo>
                      <a:pt x="6857455" y="562246"/>
                    </a:lnTo>
                    <a:lnTo>
                      <a:pt x="6829178" y="551284"/>
                    </a:lnTo>
                    <a:cubicBezTo>
                      <a:pt x="6805745" y="539044"/>
                      <a:pt x="6784885" y="521708"/>
                      <a:pt x="6766024" y="500372"/>
                    </a:cubicBezTo>
                    <a:cubicBezTo>
                      <a:pt x="6755166" y="488179"/>
                      <a:pt x="6746784" y="486845"/>
                      <a:pt x="6734971" y="500944"/>
                    </a:cubicBezTo>
                    <a:cubicBezTo>
                      <a:pt x="6721257" y="517326"/>
                      <a:pt x="6701634" y="510850"/>
                      <a:pt x="6683915" y="507040"/>
                    </a:cubicBezTo>
                    <a:cubicBezTo>
                      <a:pt x="6665629" y="503230"/>
                      <a:pt x="6647148" y="499228"/>
                      <a:pt x="6628860" y="495418"/>
                    </a:cubicBezTo>
                    <a:cubicBezTo>
                      <a:pt x="6615335" y="492752"/>
                      <a:pt x="6601999" y="490466"/>
                      <a:pt x="6588662" y="487227"/>
                    </a:cubicBezTo>
                    <a:cubicBezTo>
                      <a:pt x="6547133" y="477129"/>
                      <a:pt x="6509794" y="480177"/>
                      <a:pt x="6476074" y="511230"/>
                    </a:cubicBezTo>
                    <a:cubicBezTo>
                      <a:pt x="6450356" y="535043"/>
                      <a:pt x="6417399" y="542093"/>
                      <a:pt x="6382345" y="534853"/>
                    </a:cubicBezTo>
                    <a:cubicBezTo>
                      <a:pt x="6377963" y="533901"/>
                      <a:pt x="6372439" y="530091"/>
                      <a:pt x="6369391" y="531615"/>
                    </a:cubicBezTo>
                    <a:cubicBezTo>
                      <a:pt x="6323479" y="553904"/>
                      <a:pt x="6287092" y="514658"/>
                      <a:pt x="6244799" y="512182"/>
                    </a:cubicBezTo>
                    <a:cubicBezTo>
                      <a:pt x="6226130" y="511040"/>
                      <a:pt x="6207079" y="496942"/>
                      <a:pt x="6190315" y="485703"/>
                    </a:cubicBezTo>
                    <a:cubicBezTo>
                      <a:pt x="6167262" y="470271"/>
                      <a:pt x="6146687" y="455412"/>
                      <a:pt x="6115446" y="462270"/>
                    </a:cubicBezTo>
                    <a:cubicBezTo>
                      <a:pt x="6084203" y="469319"/>
                      <a:pt x="6055627" y="456364"/>
                      <a:pt x="6032194" y="434266"/>
                    </a:cubicBezTo>
                    <a:cubicBezTo>
                      <a:pt x="6014287" y="417501"/>
                      <a:pt x="5994665" y="415977"/>
                      <a:pt x="5971042" y="420738"/>
                    </a:cubicBezTo>
                    <a:cubicBezTo>
                      <a:pt x="5941513" y="426645"/>
                      <a:pt x="5910842" y="427027"/>
                      <a:pt x="5880933" y="430646"/>
                    </a:cubicBezTo>
                    <a:cubicBezTo>
                      <a:pt x="5874454" y="431408"/>
                      <a:pt x="5866265" y="434076"/>
                      <a:pt x="5862452" y="438648"/>
                    </a:cubicBezTo>
                    <a:cubicBezTo>
                      <a:pt x="5815779" y="495418"/>
                      <a:pt x="5750055" y="495990"/>
                      <a:pt x="5685283" y="498658"/>
                    </a:cubicBezTo>
                    <a:cubicBezTo>
                      <a:pt x="5646039" y="500372"/>
                      <a:pt x="5606604" y="500372"/>
                      <a:pt x="5567169" y="499420"/>
                    </a:cubicBezTo>
                    <a:cubicBezTo>
                      <a:pt x="5553832" y="499228"/>
                      <a:pt x="5539736" y="496180"/>
                      <a:pt x="5527923" y="490466"/>
                    </a:cubicBezTo>
                    <a:cubicBezTo>
                      <a:pt x="5503348" y="478463"/>
                      <a:pt x="5480680" y="462843"/>
                      <a:pt x="5456292" y="450650"/>
                    </a:cubicBezTo>
                    <a:cubicBezTo>
                      <a:pt x="5447151" y="445886"/>
                      <a:pt x="5435338" y="445696"/>
                      <a:pt x="5424670" y="444934"/>
                    </a:cubicBezTo>
                    <a:cubicBezTo>
                      <a:pt x="5405809" y="443410"/>
                      <a:pt x="5384854" y="447982"/>
                      <a:pt x="5368662" y="441124"/>
                    </a:cubicBezTo>
                    <a:cubicBezTo>
                      <a:pt x="5326559" y="423407"/>
                      <a:pt x="5287123" y="427407"/>
                      <a:pt x="5247118" y="444934"/>
                    </a:cubicBezTo>
                    <a:cubicBezTo>
                      <a:pt x="5191108" y="469509"/>
                      <a:pt x="5138148" y="467605"/>
                      <a:pt x="5088617" y="428742"/>
                    </a:cubicBezTo>
                    <a:cubicBezTo>
                      <a:pt x="5066328" y="411215"/>
                      <a:pt x="5044609" y="419596"/>
                      <a:pt x="5025750" y="433694"/>
                    </a:cubicBezTo>
                    <a:cubicBezTo>
                      <a:pt x="5004032" y="450078"/>
                      <a:pt x="4982885" y="454268"/>
                      <a:pt x="4957930" y="442268"/>
                    </a:cubicBezTo>
                    <a:cubicBezTo>
                      <a:pt x="4952404" y="439600"/>
                      <a:pt x="4944594" y="440933"/>
                      <a:pt x="4938116" y="441886"/>
                    </a:cubicBezTo>
                    <a:cubicBezTo>
                      <a:pt x="4901158" y="446648"/>
                      <a:pt x="4864009" y="454650"/>
                      <a:pt x="4833910" y="421693"/>
                    </a:cubicBezTo>
                    <a:cubicBezTo>
                      <a:pt x="4828004" y="415214"/>
                      <a:pt x="4818097" y="412549"/>
                      <a:pt x="4810095" y="408167"/>
                    </a:cubicBezTo>
                    <a:cubicBezTo>
                      <a:pt x="4776566" y="390258"/>
                      <a:pt x="4777900" y="391974"/>
                      <a:pt x="4747991" y="413691"/>
                    </a:cubicBezTo>
                    <a:cubicBezTo>
                      <a:pt x="4732369" y="425121"/>
                      <a:pt x="4710842" y="436742"/>
                      <a:pt x="4692745" y="435790"/>
                    </a:cubicBezTo>
                    <a:cubicBezTo>
                      <a:pt x="4583584" y="430075"/>
                      <a:pt x="4479758" y="457508"/>
                      <a:pt x="4375933" y="483417"/>
                    </a:cubicBezTo>
                    <a:cubicBezTo>
                      <a:pt x="4311923" y="499420"/>
                      <a:pt x="4249436" y="500372"/>
                      <a:pt x="4185426" y="484179"/>
                    </a:cubicBezTo>
                    <a:cubicBezTo>
                      <a:pt x="4139133" y="472367"/>
                      <a:pt x="4095315" y="491800"/>
                      <a:pt x="4052072" y="505134"/>
                    </a:cubicBezTo>
                    <a:cubicBezTo>
                      <a:pt x="4043117" y="507799"/>
                      <a:pt x="4034735" y="518278"/>
                      <a:pt x="4029973" y="527233"/>
                    </a:cubicBezTo>
                    <a:cubicBezTo>
                      <a:pt x="4012826" y="558858"/>
                      <a:pt x="3984441" y="563810"/>
                      <a:pt x="3948626" y="550666"/>
                    </a:cubicBezTo>
                    <a:cubicBezTo>
                      <a:pt x="3920241" y="540377"/>
                      <a:pt x="3894332" y="526661"/>
                      <a:pt x="3871280" y="502275"/>
                    </a:cubicBezTo>
                    <a:cubicBezTo>
                      <a:pt x="3844229" y="473701"/>
                      <a:pt x="3816224" y="441124"/>
                      <a:pt x="3774312" y="429122"/>
                    </a:cubicBezTo>
                    <a:cubicBezTo>
                      <a:pt x="3756214" y="423979"/>
                      <a:pt x="3740593" y="423217"/>
                      <a:pt x="3721543" y="428552"/>
                    </a:cubicBezTo>
                    <a:cubicBezTo>
                      <a:pt x="3684583" y="438837"/>
                      <a:pt x="3647436" y="446078"/>
                      <a:pt x="3612763" y="414263"/>
                    </a:cubicBezTo>
                    <a:cubicBezTo>
                      <a:pt x="3593712" y="396736"/>
                      <a:pt x="3567994" y="385496"/>
                      <a:pt x="3537323" y="389878"/>
                    </a:cubicBezTo>
                    <a:cubicBezTo>
                      <a:pt x="3499031" y="395402"/>
                      <a:pt x="3464168" y="381496"/>
                      <a:pt x="3431593" y="360921"/>
                    </a:cubicBezTo>
                    <a:cubicBezTo>
                      <a:pt x="3419971" y="353491"/>
                      <a:pt x="3405682" y="349301"/>
                      <a:pt x="3392158" y="345681"/>
                    </a:cubicBezTo>
                    <a:cubicBezTo>
                      <a:pt x="3360915" y="337298"/>
                      <a:pt x="3329480" y="329868"/>
                      <a:pt x="3297856" y="323010"/>
                    </a:cubicBezTo>
                    <a:cubicBezTo>
                      <a:pt x="3271948" y="317296"/>
                      <a:pt x="3245849" y="313104"/>
                      <a:pt x="3219748" y="308151"/>
                    </a:cubicBezTo>
                    <a:cubicBezTo>
                      <a:pt x="3191173" y="302817"/>
                      <a:pt x="3168502" y="290433"/>
                      <a:pt x="3156692" y="261668"/>
                    </a:cubicBezTo>
                    <a:cubicBezTo>
                      <a:pt x="3152882" y="252524"/>
                      <a:pt x="3143737" y="245283"/>
                      <a:pt x="3136497" y="237663"/>
                    </a:cubicBezTo>
                    <a:cubicBezTo>
                      <a:pt x="3131355" y="232139"/>
                      <a:pt x="3124495" y="227947"/>
                      <a:pt x="3119733" y="222233"/>
                    </a:cubicBezTo>
                    <a:cubicBezTo>
                      <a:pt x="3094776" y="192132"/>
                      <a:pt x="3070201" y="161843"/>
                      <a:pt x="3045436" y="131742"/>
                    </a:cubicBezTo>
                    <a:cubicBezTo>
                      <a:pt x="3042958" y="128884"/>
                      <a:pt x="3040292" y="125455"/>
                      <a:pt x="3037054" y="124121"/>
                    </a:cubicBezTo>
                    <a:cubicBezTo>
                      <a:pt x="3003525" y="110215"/>
                      <a:pt x="2969614" y="97070"/>
                      <a:pt x="2936466" y="82400"/>
                    </a:cubicBezTo>
                    <a:cubicBezTo>
                      <a:pt x="2923702" y="76686"/>
                      <a:pt x="2910558" y="69637"/>
                      <a:pt x="2901031" y="59731"/>
                    </a:cubicBezTo>
                    <a:cubicBezTo>
                      <a:pt x="2879314" y="37250"/>
                      <a:pt x="2859502" y="12866"/>
                      <a:pt x="2828259" y="3149"/>
                    </a:cubicBezTo>
                    <a:cubicBezTo>
                      <a:pt x="2819114" y="293"/>
                      <a:pt x="2808256" y="-1231"/>
                      <a:pt x="2799492" y="1245"/>
                    </a:cubicBezTo>
                    <a:cubicBezTo>
                      <a:pt x="2763867" y="11532"/>
                      <a:pt x="2729005" y="24296"/>
                      <a:pt x="2693570" y="35154"/>
                    </a:cubicBezTo>
                    <a:cubicBezTo>
                      <a:pt x="2671092" y="41823"/>
                      <a:pt x="2650707" y="49825"/>
                      <a:pt x="2639847" y="73448"/>
                    </a:cubicBezTo>
                    <a:cubicBezTo>
                      <a:pt x="2636801" y="80114"/>
                      <a:pt x="2628226" y="87354"/>
                      <a:pt x="2621178" y="88688"/>
                    </a:cubicBezTo>
                    <a:cubicBezTo>
                      <a:pt x="2575839" y="97260"/>
                      <a:pt x="2531069" y="101451"/>
                      <a:pt x="2489348" y="72304"/>
                    </a:cubicBezTo>
                    <a:cubicBezTo>
                      <a:pt x="2480585" y="66017"/>
                      <a:pt x="2464201" y="66017"/>
                      <a:pt x="2452580" y="68683"/>
                    </a:cubicBezTo>
                    <a:cubicBezTo>
                      <a:pt x="2407811" y="78590"/>
                      <a:pt x="2365328" y="82020"/>
                      <a:pt x="2326464" y="50395"/>
                    </a:cubicBezTo>
                    <a:cubicBezTo>
                      <a:pt x="2321892" y="46585"/>
                      <a:pt x="2307224" y="50015"/>
                      <a:pt x="2300365" y="54777"/>
                    </a:cubicBezTo>
                    <a:cubicBezTo>
                      <a:pt x="2234259" y="101261"/>
                      <a:pt x="2198064" y="102405"/>
                      <a:pt x="2130434" y="58397"/>
                    </a:cubicBezTo>
                    <a:cubicBezTo>
                      <a:pt x="2126052" y="55539"/>
                      <a:pt x="2120337" y="52301"/>
                      <a:pt x="2118621" y="47919"/>
                    </a:cubicBezTo>
                    <a:cubicBezTo>
                      <a:pt x="2107001" y="19914"/>
                      <a:pt x="2082236" y="19152"/>
                      <a:pt x="2057659" y="16866"/>
                    </a:cubicBezTo>
                    <a:cubicBezTo>
                      <a:pt x="2030608" y="14390"/>
                      <a:pt x="2003555" y="11152"/>
                      <a:pt x="1976314" y="8865"/>
                    </a:cubicBezTo>
                    <a:cubicBezTo>
                      <a:pt x="1971550" y="8483"/>
                      <a:pt x="1966216" y="10007"/>
                      <a:pt x="1961454" y="11724"/>
                    </a:cubicBezTo>
                    <a:cubicBezTo>
                      <a:pt x="1943165" y="18010"/>
                      <a:pt x="1925449" y="27154"/>
                      <a:pt x="1906588" y="30964"/>
                    </a:cubicBezTo>
                    <a:cubicBezTo>
                      <a:pt x="1865821" y="39156"/>
                      <a:pt x="1826385" y="55539"/>
                      <a:pt x="1783330" y="48871"/>
                    </a:cubicBezTo>
                    <a:cubicBezTo>
                      <a:pt x="1775902" y="47729"/>
                      <a:pt x="1767327" y="53253"/>
                      <a:pt x="1759327" y="55349"/>
                    </a:cubicBezTo>
                    <a:cubicBezTo>
                      <a:pt x="1744849" y="58969"/>
                      <a:pt x="1730750" y="64111"/>
                      <a:pt x="1716082" y="65445"/>
                    </a:cubicBezTo>
                    <a:cubicBezTo>
                      <a:pt x="1677218" y="68875"/>
                      <a:pt x="1637975" y="71924"/>
                      <a:pt x="1598920" y="72114"/>
                    </a:cubicBezTo>
                    <a:cubicBezTo>
                      <a:pt x="1580061" y="72304"/>
                      <a:pt x="1561201" y="65065"/>
                      <a:pt x="1542150" y="62207"/>
                    </a:cubicBezTo>
                    <a:cubicBezTo>
                      <a:pt x="1533578" y="60873"/>
                      <a:pt x="1519669" y="58587"/>
                      <a:pt x="1516813" y="62779"/>
                    </a:cubicBezTo>
                    <a:cubicBezTo>
                      <a:pt x="1494714" y="94592"/>
                      <a:pt x="1463661" y="88496"/>
                      <a:pt x="1432228" y="88116"/>
                    </a:cubicBezTo>
                    <a:cubicBezTo>
                      <a:pt x="1362884" y="87354"/>
                      <a:pt x="1295826" y="60493"/>
                      <a:pt x="1224765" y="71924"/>
                    </a:cubicBezTo>
                    <a:cubicBezTo>
                      <a:pt x="1204191" y="75162"/>
                      <a:pt x="1181330" y="62397"/>
                      <a:pt x="1159231" y="58207"/>
                    </a:cubicBezTo>
                    <a:cubicBezTo>
                      <a:pt x="1147801" y="56111"/>
                      <a:pt x="1135228" y="53633"/>
                      <a:pt x="1124370" y="56301"/>
                    </a:cubicBezTo>
                    <a:cubicBezTo>
                      <a:pt x="1107605" y="60493"/>
                      <a:pt x="1091411" y="68113"/>
                      <a:pt x="1075600" y="75542"/>
                    </a:cubicBezTo>
                    <a:cubicBezTo>
                      <a:pt x="1046261" y="89258"/>
                      <a:pt x="1016162" y="89258"/>
                      <a:pt x="986633" y="79162"/>
                    </a:cubicBezTo>
                    <a:cubicBezTo>
                      <a:pt x="944722" y="64873"/>
                      <a:pt x="903193" y="64873"/>
                      <a:pt x="861089" y="76304"/>
                    </a:cubicBezTo>
                    <a:cubicBezTo>
                      <a:pt x="826990" y="85638"/>
                      <a:pt x="791935" y="92116"/>
                      <a:pt x="759168" y="104689"/>
                    </a:cubicBezTo>
                    <a:cubicBezTo>
                      <a:pt x="744689" y="110215"/>
                      <a:pt x="732497" y="126597"/>
                      <a:pt x="723735" y="140696"/>
                    </a:cubicBezTo>
                    <a:cubicBezTo>
                      <a:pt x="706018" y="169271"/>
                      <a:pt x="674013" y="169081"/>
                      <a:pt x="647532" y="147934"/>
                    </a:cubicBezTo>
                    <a:cubicBezTo>
                      <a:pt x="619717" y="125645"/>
                      <a:pt x="584664" y="112501"/>
                      <a:pt x="552659" y="95926"/>
                    </a:cubicBezTo>
                    <a:cubicBezTo>
                      <a:pt x="549993" y="94592"/>
                      <a:pt x="545039" y="96116"/>
                      <a:pt x="541800" y="97640"/>
                    </a:cubicBezTo>
                    <a:cubicBezTo>
                      <a:pt x="488649" y="122407"/>
                      <a:pt x="433593" y="126979"/>
                      <a:pt x="375107" y="123169"/>
                    </a:cubicBezTo>
                    <a:cubicBezTo>
                      <a:pt x="341960" y="121073"/>
                      <a:pt x="307289" y="137076"/>
                      <a:pt x="273567" y="145458"/>
                    </a:cubicBezTo>
                    <a:cubicBezTo>
                      <a:pt x="269757" y="146410"/>
                      <a:pt x="266519" y="151174"/>
                      <a:pt x="264043" y="154792"/>
                    </a:cubicBezTo>
                    <a:cubicBezTo>
                      <a:pt x="240228" y="190800"/>
                      <a:pt x="208223" y="200706"/>
                      <a:pt x="169360" y="177273"/>
                    </a:cubicBezTo>
                    <a:cubicBezTo>
                      <a:pt x="143643" y="161651"/>
                      <a:pt x="118114" y="158032"/>
                      <a:pt x="89347" y="157460"/>
                    </a:cubicBezTo>
                    <a:cubicBezTo>
                      <a:pt x="71059" y="157078"/>
                      <a:pt x="52962" y="147934"/>
                      <a:pt x="34291" y="145268"/>
                    </a:cubicBezTo>
                    <a:lnTo>
                      <a:pt x="0" y="142056"/>
                    </a:lnTo>
                    <a:lnTo>
                      <a:pt x="0" y="849556"/>
                    </a:lnTo>
                    <a:lnTo>
                      <a:pt x="60652" y="844783"/>
                    </a:lnTo>
                    <a:cubicBezTo>
                      <a:pt x="80251" y="839473"/>
                      <a:pt x="99446" y="832043"/>
                      <a:pt x="119068" y="827281"/>
                    </a:cubicBezTo>
                    <a:cubicBezTo>
                      <a:pt x="137355" y="822899"/>
                      <a:pt x="154501" y="812802"/>
                      <a:pt x="171840" y="804420"/>
                    </a:cubicBezTo>
                    <a:cubicBezTo>
                      <a:pt x="204985" y="788417"/>
                      <a:pt x="240420" y="798514"/>
                      <a:pt x="274329" y="794324"/>
                    </a:cubicBezTo>
                    <a:cubicBezTo>
                      <a:pt x="285188" y="792990"/>
                      <a:pt x="296046" y="791466"/>
                      <a:pt x="306715" y="788798"/>
                    </a:cubicBezTo>
                    <a:cubicBezTo>
                      <a:pt x="335864" y="781749"/>
                      <a:pt x="365583" y="775653"/>
                      <a:pt x="393967" y="765937"/>
                    </a:cubicBezTo>
                    <a:cubicBezTo>
                      <a:pt x="426165" y="755078"/>
                      <a:pt x="457028" y="740600"/>
                      <a:pt x="493793" y="725549"/>
                    </a:cubicBezTo>
                    <a:cubicBezTo>
                      <a:pt x="506557" y="729360"/>
                      <a:pt x="526180" y="739648"/>
                      <a:pt x="546373" y="740600"/>
                    </a:cubicBezTo>
                    <a:cubicBezTo>
                      <a:pt x="611337" y="743838"/>
                      <a:pt x="672107" y="726121"/>
                      <a:pt x="730211" y="698116"/>
                    </a:cubicBezTo>
                    <a:cubicBezTo>
                      <a:pt x="747927" y="689734"/>
                      <a:pt x="766980" y="684210"/>
                      <a:pt x="784889" y="676018"/>
                    </a:cubicBezTo>
                    <a:cubicBezTo>
                      <a:pt x="791173" y="673161"/>
                      <a:pt x="799365" y="667065"/>
                      <a:pt x="800509" y="661349"/>
                    </a:cubicBezTo>
                    <a:cubicBezTo>
                      <a:pt x="807175" y="628201"/>
                      <a:pt x="831942" y="628772"/>
                      <a:pt x="857661" y="626868"/>
                    </a:cubicBezTo>
                    <a:cubicBezTo>
                      <a:pt x="888332" y="624582"/>
                      <a:pt x="918621" y="619248"/>
                      <a:pt x="949102" y="614676"/>
                    </a:cubicBezTo>
                    <a:cubicBezTo>
                      <a:pt x="953104" y="614104"/>
                      <a:pt x="956722" y="610104"/>
                      <a:pt x="960342" y="607435"/>
                    </a:cubicBezTo>
                    <a:cubicBezTo>
                      <a:pt x="965867" y="603435"/>
                      <a:pt x="971011" y="597339"/>
                      <a:pt x="977109" y="595815"/>
                    </a:cubicBezTo>
                    <a:cubicBezTo>
                      <a:pt x="1008350" y="588385"/>
                      <a:pt x="1039783" y="582099"/>
                      <a:pt x="1071218" y="575240"/>
                    </a:cubicBezTo>
                    <a:cubicBezTo>
                      <a:pt x="1078266" y="573716"/>
                      <a:pt x="1085505" y="571812"/>
                      <a:pt x="1091983" y="568764"/>
                    </a:cubicBezTo>
                    <a:cubicBezTo>
                      <a:pt x="1098079" y="565906"/>
                      <a:pt x="1103223" y="560952"/>
                      <a:pt x="1109321" y="557904"/>
                    </a:cubicBezTo>
                    <a:cubicBezTo>
                      <a:pt x="1125892" y="549714"/>
                      <a:pt x="1142851" y="542093"/>
                      <a:pt x="1162279" y="532949"/>
                    </a:cubicBezTo>
                    <a:cubicBezTo>
                      <a:pt x="1173138" y="550094"/>
                      <a:pt x="1187810" y="540377"/>
                      <a:pt x="1206097" y="532187"/>
                    </a:cubicBezTo>
                    <a:cubicBezTo>
                      <a:pt x="1224765" y="523805"/>
                      <a:pt x="1246292" y="521137"/>
                      <a:pt x="1266867" y="518088"/>
                    </a:cubicBezTo>
                    <a:cubicBezTo>
                      <a:pt x="1304588" y="512564"/>
                      <a:pt x="1342499" y="509134"/>
                      <a:pt x="1380219" y="504182"/>
                    </a:cubicBezTo>
                    <a:cubicBezTo>
                      <a:pt x="1388221" y="503038"/>
                      <a:pt x="1397365" y="500944"/>
                      <a:pt x="1403461" y="496180"/>
                    </a:cubicBezTo>
                    <a:cubicBezTo>
                      <a:pt x="1445181" y="464175"/>
                      <a:pt x="1495858" y="455222"/>
                      <a:pt x="1544054" y="458268"/>
                    </a:cubicBezTo>
                    <a:cubicBezTo>
                      <a:pt x="1581965" y="460557"/>
                      <a:pt x="1619114" y="462270"/>
                      <a:pt x="1656644" y="459032"/>
                    </a:cubicBezTo>
                    <a:cubicBezTo>
                      <a:pt x="1659502" y="458841"/>
                      <a:pt x="1663312" y="459223"/>
                      <a:pt x="1665406" y="460747"/>
                    </a:cubicBezTo>
                    <a:cubicBezTo>
                      <a:pt x="1678360" y="470843"/>
                      <a:pt x="1691887" y="471605"/>
                      <a:pt x="1708461" y="473318"/>
                    </a:cubicBezTo>
                    <a:cubicBezTo>
                      <a:pt x="1731894" y="475797"/>
                      <a:pt x="1753421" y="474081"/>
                      <a:pt x="1775140" y="469891"/>
                    </a:cubicBezTo>
                    <a:cubicBezTo>
                      <a:pt x="1790952" y="466843"/>
                      <a:pt x="1806953" y="460557"/>
                      <a:pt x="1821051" y="452554"/>
                    </a:cubicBezTo>
                    <a:cubicBezTo>
                      <a:pt x="1840672" y="441314"/>
                      <a:pt x="1859535" y="436934"/>
                      <a:pt x="1878203" y="451792"/>
                    </a:cubicBezTo>
                    <a:cubicBezTo>
                      <a:pt x="1898396" y="467605"/>
                      <a:pt x="1921257" y="462081"/>
                      <a:pt x="1943547" y="462651"/>
                    </a:cubicBezTo>
                    <a:cubicBezTo>
                      <a:pt x="1953262" y="462843"/>
                      <a:pt x="1963550" y="462461"/>
                      <a:pt x="1972884" y="464937"/>
                    </a:cubicBezTo>
                    <a:cubicBezTo>
                      <a:pt x="1999935" y="471987"/>
                      <a:pt x="2026036" y="482655"/>
                      <a:pt x="2053469" y="487417"/>
                    </a:cubicBezTo>
                    <a:cubicBezTo>
                      <a:pt x="2068710" y="490084"/>
                      <a:pt x="2085664" y="485321"/>
                      <a:pt x="2101477" y="481893"/>
                    </a:cubicBezTo>
                    <a:cubicBezTo>
                      <a:pt x="2117479" y="478273"/>
                      <a:pt x="2133290" y="472749"/>
                      <a:pt x="2148722" y="467033"/>
                    </a:cubicBezTo>
                    <a:cubicBezTo>
                      <a:pt x="2159199" y="463223"/>
                      <a:pt x="2170629" y="459603"/>
                      <a:pt x="2179011" y="452744"/>
                    </a:cubicBezTo>
                    <a:cubicBezTo>
                      <a:pt x="2198064" y="437124"/>
                      <a:pt x="2217685" y="434455"/>
                      <a:pt x="2240165" y="442648"/>
                    </a:cubicBezTo>
                    <a:cubicBezTo>
                      <a:pt x="2243593" y="443982"/>
                      <a:pt x="2247594" y="443982"/>
                      <a:pt x="2251404" y="444172"/>
                    </a:cubicBezTo>
                    <a:cubicBezTo>
                      <a:pt x="2312370" y="448172"/>
                      <a:pt x="2373330" y="450650"/>
                      <a:pt x="2433912" y="456746"/>
                    </a:cubicBezTo>
                    <a:cubicBezTo>
                      <a:pt x="2458485" y="459223"/>
                      <a:pt x="2482107" y="470081"/>
                      <a:pt x="2506302" y="476939"/>
                    </a:cubicBezTo>
                    <a:cubicBezTo>
                      <a:pt x="2511256" y="478273"/>
                      <a:pt x="2516783" y="480369"/>
                      <a:pt x="2521735" y="479415"/>
                    </a:cubicBezTo>
                    <a:cubicBezTo>
                      <a:pt x="2575647" y="469891"/>
                      <a:pt x="2626132" y="483797"/>
                      <a:pt x="2675854" y="502086"/>
                    </a:cubicBezTo>
                    <a:cubicBezTo>
                      <a:pt x="2680996" y="503992"/>
                      <a:pt x="2687282" y="503419"/>
                      <a:pt x="2692998" y="503038"/>
                    </a:cubicBezTo>
                    <a:cubicBezTo>
                      <a:pt x="2709003" y="501706"/>
                      <a:pt x="2726337" y="495038"/>
                      <a:pt x="2740816" y="499037"/>
                    </a:cubicBezTo>
                    <a:cubicBezTo>
                      <a:pt x="2779297" y="510088"/>
                      <a:pt x="2817398" y="523423"/>
                      <a:pt x="2853596" y="540187"/>
                    </a:cubicBezTo>
                    <a:cubicBezTo>
                      <a:pt x="2890365" y="557142"/>
                      <a:pt x="2924464" y="571430"/>
                      <a:pt x="2966565" y="554286"/>
                    </a:cubicBezTo>
                    <a:cubicBezTo>
                      <a:pt x="2984472" y="547045"/>
                      <a:pt x="3008095" y="552190"/>
                      <a:pt x="3028671" y="554094"/>
                    </a:cubicBezTo>
                    <a:cubicBezTo>
                      <a:pt x="3043720" y="555618"/>
                      <a:pt x="3058198" y="564192"/>
                      <a:pt x="3073059" y="564192"/>
                    </a:cubicBezTo>
                    <a:cubicBezTo>
                      <a:pt x="3112686" y="564192"/>
                      <a:pt x="3147927" y="574288"/>
                      <a:pt x="3182219" y="594862"/>
                    </a:cubicBezTo>
                    <a:cubicBezTo>
                      <a:pt x="3195557" y="602863"/>
                      <a:pt x="3216322" y="597529"/>
                      <a:pt x="3233656" y="599625"/>
                    </a:cubicBezTo>
                    <a:cubicBezTo>
                      <a:pt x="3251947" y="602101"/>
                      <a:pt x="3270804" y="604387"/>
                      <a:pt x="3288332" y="609914"/>
                    </a:cubicBezTo>
                    <a:cubicBezTo>
                      <a:pt x="3333672" y="624392"/>
                      <a:pt x="3378441" y="640774"/>
                      <a:pt x="3423591" y="656015"/>
                    </a:cubicBezTo>
                    <a:cubicBezTo>
                      <a:pt x="3460738" y="668590"/>
                      <a:pt x="3497317" y="658683"/>
                      <a:pt x="3534084" y="653349"/>
                    </a:cubicBezTo>
                    <a:cubicBezTo>
                      <a:pt x="3557137" y="649919"/>
                      <a:pt x="3578662" y="641727"/>
                      <a:pt x="3604571" y="653918"/>
                    </a:cubicBezTo>
                    <a:cubicBezTo>
                      <a:pt x="3629338" y="665541"/>
                      <a:pt x="3660771" y="662873"/>
                      <a:pt x="3688586" y="669160"/>
                    </a:cubicBezTo>
                    <a:cubicBezTo>
                      <a:pt x="3712020" y="674494"/>
                      <a:pt x="3734687" y="683068"/>
                      <a:pt x="3757358" y="691450"/>
                    </a:cubicBezTo>
                    <a:cubicBezTo>
                      <a:pt x="3788221" y="702881"/>
                      <a:pt x="3818700" y="714881"/>
                      <a:pt x="3852421" y="709167"/>
                    </a:cubicBezTo>
                    <a:cubicBezTo>
                      <a:pt x="3890714" y="702689"/>
                      <a:pt x="3917001" y="727073"/>
                      <a:pt x="3947104" y="743267"/>
                    </a:cubicBezTo>
                    <a:cubicBezTo>
                      <a:pt x="3967869" y="754316"/>
                      <a:pt x="3990538" y="762509"/>
                      <a:pt x="4013208" y="769367"/>
                    </a:cubicBezTo>
                    <a:cubicBezTo>
                      <a:pt x="4043497" y="778321"/>
                      <a:pt x="4074740" y="783655"/>
                      <a:pt x="4105222" y="792418"/>
                    </a:cubicBezTo>
                    <a:cubicBezTo>
                      <a:pt x="4151325" y="805561"/>
                      <a:pt x="4198001" y="815850"/>
                      <a:pt x="4246006" y="808610"/>
                    </a:cubicBezTo>
                    <a:cubicBezTo>
                      <a:pt x="4268105" y="805372"/>
                      <a:pt x="4288682" y="805561"/>
                      <a:pt x="4310779" y="810326"/>
                    </a:cubicBezTo>
                    <a:cubicBezTo>
                      <a:pt x="4346974" y="818136"/>
                      <a:pt x="4384123" y="819089"/>
                      <a:pt x="4413272" y="848235"/>
                    </a:cubicBezTo>
                    <a:cubicBezTo>
                      <a:pt x="4423558" y="858524"/>
                      <a:pt x="4442037" y="861190"/>
                      <a:pt x="4457087" y="866524"/>
                    </a:cubicBezTo>
                    <a:cubicBezTo>
                      <a:pt x="4474424" y="872812"/>
                      <a:pt x="4487186" y="869572"/>
                      <a:pt x="4496523" y="851284"/>
                    </a:cubicBezTo>
                    <a:cubicBezTo>
                      <a:pt x="4500713" y="843093"/>
                      <a:pt x="4512715" y="835091"/>
                      <a:pt x="4522050" y="833757"/>
                    </a:cubicBezTo>
                    <a:cubicBezTo>
                      <a:pt x="4550055" y="829757"/>
                      <a:pt x="4575773" y="835663"/>
                      <a:pt x="4602824" y="848618"/>
                    </a:cubicBezTo>
                    <a:cubicBezTo>
                      <a:pt x="4628161" y="860810"/>
                      <a:pt x="4659786" y="859476"/>
                      <a:pt x="4688553" y="864238"/>
                    </a:cubicBezTo>
                    <a:cubicBezTo>
                      <a:pt x="4708936" y="867668"/>
                      <a:pt x="4729321" y="874716"/>
                      <a:pt x="4749895" y="874716"/>
                    </a:cubicBezTo>
                    <a:cubicBezTo>
                      <a:pt x="4775424" y="874716"/>
                      <a:pt x="4800761" y="868620"/>
                      <a:pt x="4826480" y="866334"/>
                    </a:cubicBezTo>
                    <a:cubicBezTo>
                      <a:pt x="4846482" y="864430"/>
                      <a:pt x="4866867" y="865192"/>
                      <a:pt x="4886870" y="862906"/>
                    </a:cubicBezTo>
                    <a:cubicBezTo>
                      <a:pt x="4903254" y="861190"/>
                      <a:pt x="4919447" y="856810"/>
                      <a:pt x="4935639" y="853190"/>
                    </a:cubicBezTo>
                    <a:cubicBezTo>
                      <a:pt x="4941546" y="851856"/>
                      <a:pt x="4947452" y="846711"/>
                      <a:pt x="4952784" y="847473"/>
                    </a:cubicBezTo>
                    <a:cubicBezTo>
                      <a:pt x="5005745" y="855666"/>
                      <a:pt x="5043847" y="819089"/>
                      <a:pt x="5088617" y="802896"/>
                    </a:cubicBezTo>
                    <a:cubicBezTo>
                      <a:pt x="5135672" y="785749"/>
                      <a:pt x="5181204" y="759461"/>
                      <a:pt x="5233781" y="767271"/>
                    </a:cubicBezTo>
                    <a:cubicBezTo>
                      <a:pt x="5265596" y="772033"/>
                      <a:pt x="5296267" y="783083"/>
                      <a:pt x="5327893" y="789752"/>
                    </a:cubicBezTo>
                    <a:cubicBezTo>
                      <a:pt x="5339132" y="792038"/>
                      <a:pt x="5351705" y="791656"/>
                      <a:pt x="5362946" y="789370"/>
                    </a:cubicBezTo>
                    <a:cubicBezTo>
                      <a:pt x="5417240" y="778891"/>
                      <a:pt x="5470771" y="777367"/>
                      <a:pt x="5524115" y="794514"/>
                    </a:cubicBezTo>
                    <a:cubicBezTo>
                      <a:pt x="5533257" y="797372"/>
                      <a:pt x="5542974" y="800038"/>
                      <a:pt x="5552500" y="800038"/>
                    </a:cubicBezTo>
                    <a:cubicBezTo>
                      <a:pt x="5604697" y="800038"/>
                      <a:pt x="5655944" y="796038"/>
                      <a:pt x="5705857" y="777367"/>
                    </a:cubicBezTo>
                    <a:cubicBezTo>
                      <a:pt x="5722622" y="771080"/>
                      <a:pt x="5743006" y="775081"/>
                      <a:pt x="5761485" y="773557"/>
                    </a:cubicBezTo>
                    <a:cubicBezTo>
                      <a:pt x="5778629" y="772224"/>
                      <a:pt x="5796156" y="771653"/>
                      <a:pt x="5812731" y="767271"/>
                    </a:cubicBezTo>
                    <a:cubicBezTo>
                      <a:pt x="5836925" y="760795"/>
                      <a:pt x="5859404" y="760033"/>
                      <a:pt x="5884361" y="765747"/>
                    </a:cubicBezTo>
                    <a:cubicBezTo>
                      <a:pt x="5908174" y="771080"/>
                      <a:pt x="5933892" y="768415"/>
                      <a:pt x="5958660" y="768605"/>
                    </a:cubicBezTo>
                    <a:cubicBezTo>
                      <a:pt x="5986282" y="768795"/>
                      <a:pt x="6013906" y="768984"/>
                      <a:pt x="6041528" y="768033"/>
                    </a:cubicBezTo>
                    <a:cubicBezTo>
                      <a:pt x="6052579" y="767653"/>
                      <a:pt x="6065151" y="760033"/>
                      <a:pt x="6074297" y="763081"/>
                    </a:cubicBezTo>
                    <a:cubicBezTo>
                      <a:pt x="6103824" y="773366"/>
                      <a:pt x="6133353" y="760985"/>
                      <a:pt x="6162880" y="766509"/>
                    </a:cubicBezTo>
                    <a:cubicBezTo>
                      <a:pt x="6177360" y="769367"/>
                      <a:pt x="6193743" y="761557"/>
                      <a:pt x="6209364" y="760795"/>
                    </a:cubicBezTo>
                    <a:cubicBezTo>
                      <a:pt x="6234892" y="759461"/>
                      <a:pt x="6260419" y="760033"/>
                      <a:pt x="6285948" y="759651"/>
                    </a:cubicBezTo>
                    <a:cubicBezTo>
                      <a:pt x="6294330" y="759461"/>
                      <a:pt x="6302523" y="758699"/>
                      <a:pt x="6310905" y="758316"/>
                    </a:cubicBezTo>
                    <a:cubicBezTo>
                      <a:pt x="6318335" y="757936"/>
                      <a:pt x="6326145" y="756222"/>
                      <a:pt x="6333194" y="757554"/>
                    </a:cubicBezTo>
                    <a:cubicBezTo>
                      <a:pt x="6358723" y="762318"/>
                      <a:pt x="6383869" y="770129"/>
                      <a:pt x="6409586" y="773177"/>
                    </a:cubicBezTo>
                    <a:cubicBezTo>
                      <a:pt x="6431875" y="775843"/>
                      <a:pt x="6454928" y="772224"/>
                      <a:pt x="6477407" y="774129"/>
                    </a:cubicBezTo>
                    <a:cubicBezTo>
                      <a:pt x="6517032" y="777367"/>
                      <a:pt x="6556657" y="783083"/>
                      <a:pt x="6596283" y="786703"/>
                    </a:cubicBezTo>
                    <a:cubicBezTo>
                      <a:pt x="6604857" y="787465"/>
                      <a:pt x="6613809" y="782701"/>
                      <a:pt x="6622573" y="782321"/>
                    </a:cubicBezTo>
                    <a:cubicBezTo>
                      <a:pt x="6650006" y="781369"/>
                      <a:pt x="6677439" y="781177"/>
                      <a:pt x="6704872" y="780607"/>
                    </a:cubicBezTo>
                    <a:cubicBezTo>
                      <a:pt x="6720493" y="780415"/>
                      <a:pt x="6736305" y="780987"/>
                      <a:pt x="6751738" y="779273"/>
                    </a:cubicBezTo>
                    <a:cubicBezTo>
                      <a:pt x="6772120" y="776987"/>
                      <a:pt x="6790599" y="773557"/>
                      <a:pt x="6809650" y="788417"/>
                    </a:cubicBezTo>
                    <a:cubicBezTo>
                      <a:pt x="6816984" y="794180"/>
                      <a:pt x="6824819" y="797942"/>
                      <a:pt x="6832976" y="8004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2" name="Freeform: Shape 140">
                <a:extLst>
                  <a:ext uri="{FF2B5EF4-FFF2-40B4-BE49-F238E27FC236}">
                    <a16:creationId xmlns:a16="http://schemas.microsoft.com/office/drawing/2014/main" id="{1458AF90-18B2-472F-A526-F65270C9972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rot="16200000">
                <a:off x="2403998" y="2991370"/>
                <a:ext cx="6857455" cy="874716"/>
              </a:xfrm>
              <a:custGeom>
                <a:avLst/>
                <a:gdLst>
                  <a:gd name="connsiteX0" fmla="*/ 6857455 w 6857455"/>
                  <a:gd name="connsiteY0" fmla="*/ 804643 h 874716"/>
                  <a:gd name="connsiteX1" fmla="*/ 6857455 w 6857455"/>
                  <a:gd name="connsiteY1" fmla="*/ 562246 h 874716"/>
                  <a:gd name="connsiteX2" fmla="*/ 6829178 w 6857455"/>
                  <a:gd name="connsiteY2" fmla="*/ 551284 h 874716"/>
                  <a:gd name="connsiteX3" fmla="*/ 6766024 w 6857455"/>
                  <a:gd name="connsiteY3" fmla="*/ 500372 h 874716"/>
                  <a:gd name="connsiteX4" fmla="*/ 6734971 w 6857455"/>
                  <a:gd name="connsiteY4" fmla="*/ 500944 h 874716"/>
                  <a:gd name="connsiteX5" fmla="*/ 6683915 w 6857455"/>
                  <a:gd name="connsiteY5" fmla="*/ 507040 h 874716"/>
                  <a:gd name="connsiteX6" fmla="*/ 6628860 w 6857455"/>
                  <a:gd name="connsiteY6" fmla="*/ 495418 h 874716"/>
                  <a:gd name="connsiteX7" fmla="*/ 6588662 w 6857455"/>
                  <a:gd name="connsiteY7" fmla="*/ 487227 h 874716"/>
                  <a:gd name="connsiteX8" fmla="*/ 6476074 w 6857455"/>
                  <a:gd name="connsiteY8" fmla="*/ 511230 h 874716"/>
                  <a:gd name="connsiteX9" fmla="*/ 6382345 w 6857455"/>
                  <a:gd name="connsiteY9" fmla="*/ 534853 h 874716"/>
                  <a:gd name="connsiteX10" fmla="*/ 6369391 w 6857455"/>
                  <a:gd name="connsiteY10" fmla="*/ 531615 h 874716"/>
                  <a:gd name="connsiteX11" fmla="*/ 6244799 w 6857455"/>
                  <a:gd name="connsiteY11" fmla="*/ 512182 h 874716"/>
                  <a:gd name="connsiteX12" fmla="*/ 6190315 w 6857455"/>
                  <a:gd name="connsiteY12" fmla="*/ 485703 h 874716"/>
                  <a:gd name="connsiteX13" fmla="*/ 6115446 w 6857455"/>
                  <a:gd name="connsiteY13" fmla="*/ 462270 h 874716"/>
                  <a:gd name="connsiteX14" fmla="*/ 6032194 w 6857455"/>
                  <a:gd name="connsiteY14" fmla="*/ 434266 h 874716"/>
                  <a:gd name="connsiteX15" fmla="*/ 5971042 w 6857455"/>
                  <a:gd name="connsiteY15" fmla="*/ 420738 h 874716"/>
                  <a:gd name="connsiteX16" fmla="*/ 5880933 w 6857455"/>
                  <a:gd name="connsiteY16" fmla="*/ 430646 h 874716"/>
                  <a:gd name="connsiteX17" fmla="*/ 5862452 w 6857455"/>
                  <a:gd name="connsiteY17" fmla="*/ 438648 h 874716"/>
                  <a:gd name="connsiteX18" fmla="*/ 5685283 w 6857455"/>
                  <a:gd name="connsiteY18" fmla="*/ 498658 h 874716"/>
                  <a:gd name="connsiteX19" fmla="*/ 5567169 w 6857455"/>
                  <a:gd name="connsiteY19" fmla="*/ 499420 h 874716"/>
                  <a:gd name="connsiteX20" fmla="*/ 5527923 w 6857455"/>
                  <a:gd name="connsiteY20" fmla="*/ 490466 h 874716"/>
                  <a:gd name="connsiteX21" fmla="*/ 5456292 w 6857455"/>
                  <a:gd name="connsiteY21" fmla="*/ 450650 h 874716"/>
                  <a:gd name="connsiteX22" fmla="*/ 5424670 w 6857455"/>
                  <a:gd name="connsiteY22" fmla="*/ 444934 h 874716"/>
                  <a:gd name="connsiteX23" fmla="*/ 5368662 w 6857455"/>
                  <a:gd name="connsiteY23" fmla="*/ 441124 h 874716"/>
                  <a:gd name="connsiteX24" fmla="*/ 5247118 w 6857455"/>
                  <a:gd name="connsiteY24" fmla="*/ 444934 h 874716"/>
                  <a:gd name="connsiteX25" fmla="*/ 5088617 w 6857455"/>
                  <a:gd name="connsiteY25" fmla="*/ 428742 h 874716"/>
                  <a:gd name="connsiteX26" fmla="*/ 5025750 w 6857455"/>
                  <a:gd name="connsiteY26" fmla="*/ 433694 h 874716"/>
                  <a:gd name="connsiteX27" fmla="*/ 4957930 w 6857455"/>
                  <a:gd name="connsiteY27" fmla="*/ 442268 h 874716"/>
                  <a:gd name="connsiteX28" fmla="*/ 4938116 w 6857455"/>
                  <a:gd name="connsiteY28" fmla="*/ 441886 h 874716"/>
                  <a:gd name="connsiteX29" fmla="*/ 4833910 w 6857455"/>
                  <a:gd name="connsiteY29" fmla="*/ 421693 h 874716"/>
                  <a:gd name="connsiteX30" fmla="*/ 4810095 w 6857455"/>
                  <a:gd name="connsiteY30" fmla="*/ 408167 h 874716"/>
                  <a:gd name="connsiteX31" fmla="*/ 4747991 w 6857455"/>
                  <a:gd name="connsiteY31" fmla="*/ 413691 h 874716"/>
                  <a:gd name="connsiteX32" fmla="*/ 4692745 w 6857455"/>
                  <a:gd name="connsiteY32" fmla="*/ 435790 h 874716"/>
                  <a:gd name="connsiteX33" fmla="*/ 4375933 w 6857455"/>
                  <a:gd name="connsiteY33" fmla="*/ 483417 h 874716"/>
                  <a:gd name="connsiteX34" fmla="*/ 4185426 w 6857455"/>
                  <a:gd name="connsiteY34" fmla="*/ 484179 h 874716"/>
                  <a:gd name="connsiteX35" fmla="*/ 4052072 w 6857455"/>
                  <a:gd name="connsiteY35" fmla="*/ 505134 h 874716"/>
                  <a:gd name="connsiteX36" fmla="*/ 4029973 w 6857455"/>
                  <a:gd name="connsiteY36" fmla="*/ 527233 h 874716"/>
                  <a:gd name="connsiteX37" fmla="*/ 3948626 w 6857455"/>
                  <a:gd name="connsiteY37" fmla="*/ 550666 h 874716"/>
                  <a:gd name="connsiteX38" fmla="*/ 3871280 w 6857455"/>
                  <a:gd name="connsiteY38" fmla="*/ 502275 h 874716"/>
                  <a:gd name="connsiteX39" fmla="*/ 3774312 w 6857455"/>
                  <a:gd name="connsiteY39" fmla="*/ 429122 h 874716"/>
                  <a:gd name="connsiteX40" fmla="*/ 3721543 w 6857455"/>
                  <a:gd name="connsiteY40" fmla="*/ 428552 h 874716"/>
                  <a:gd name="connsiteX41" fmla="*/ 3612763 w 6857455"/>
                  <a:gd name="connsiteY41" fmla="*/ 414263 h 874716"/>
                  <a:gd name="connsiteX42" fmla="*/ 3537323 w 6857455"/>
                  <a:gd name="connsiteY42" fmla="*/ 389878 h 874716"/>
                  <a:gd name="connsiteX43" fmla="*/ 3431593 w 6857455"/>
                  <a:gd name="connsiteY43" fmla="*/ 360921 h 874716"/>
                  <a:gd name="connsiteX44" fmla="*/ 3392158 w 6857455"/>
                  <a:gd name="connsiteY44" fmla="*/ 345681 h 874716"/>
                  <a:gd name="connsiteX45" fmla="*/ 3297856 w 6857455"/>
                  <a:gd name="connsiteY45" fmla="*/ 323010 h 874716"/>
                  <a:gd name="connsiteX46" fmla="*/ 3219748 w 6857455"/>
                  <a:gd name="connsiteY46" fmla="*/ 308151 h 874716"/>
                  <a:gd name="connsiteX47" fmla="*/ 3156692 w 6857455"/>
                  <a:gd name="connsiteY47" fmla="*/ 261668 h 874716"/>
                  <a:gd name="connsiteX48" fmla="*/ 3136497 w 6857455"/>
                  <a:gd name="connsiteY48" fmla="*/ 237663 h 874716"/>
                  <a:gd name="connsiteX49" fmla="*/ 3119733 w 6857455"/>
                  <a:gd name="connsiteY49" fmla="*/ 222233 h 874716"/>
                  <a:gd name="connsiteX50" fmla="*/ 3045436 w 6857455"/>
                  <a:gd name="connsiteY50" fmla="*/ 131742 h 874716"/>
                  <a:gd name="connsiteX51" fmla="*/ 3037054 w 6857455"/>
                  <a:gd name="connsiteY51" fmla="*/ 124121 h 874716"/>
                  <a:gd name="connsiteX52" fmla="*/ 2936466 w 6857455"/>
                  <a:gd name="connsiteY52" fmla="*/ 82400 h 874716"/>
                  <a:gd name="connsiteX53" fmla="*/ 2901031 w 6857455"/>
                  <a:gd name="connsiteY53" fmla="*/ 59731 h 874716"/>
                  <a:gd name="connsiteX54" fmla="*/ 2828259 w 6857455"/>
                  <a:gd name="connsiteY54" fmla="*/ 3149 h 874716"/>
                  <a:gd name="connsiteX55" fmla="*/ 2799492 w 6857455"/>
                  <a:gd name="connsiteY55" fmla="*/ 1245 h 874716"/>
                  <a:gd name="connsiteX56" fmla="*/ 2693570 w 6857455"/>
                  <a:gd name="connsiteY56" fmla="*/ 35154 h 874716"/>
                  <a:gd name="connsiteX57" fmla="*/ 2639847 w 6857455"/>
                  <a:gd name="connsiteY57" fmla="*/ 73448 h 874716"/>
                  <a:gd name="connsiteX58" fmla="*/ 2621178 w 6857455"/>
                  <a:gd name="connsiteY58" fmla="*/ 88688 h 874716"/>
                  <a:gd name="connsiteX59" fmla="*/ 2489348 w 6857455"/>
                  <a:gd name="connsiteY59" fmla="*/ 72304 h 874716"/>
                  <a:gd name="connsiteX60" fmla="*/ 2452580 w 6857455"/>
                  <a:gd name="connsiteY60" fmla="*/ 68683 h 874716"/>
                  <a:gd name="connsiteX61" fmla="*/ 2326464 w 6857455"/>
                  <a:gd name="connsiteY61" fmla="*/ 50395 h 874716"/>
                  <a:gd name="connsiteX62" fmla="*/ 2300365 w 6857455"/>
                  <a:gd name="connsiteY62" fmla="*/ 54777 h 874716"/>
                  <a:gd name="connsiteX63" fmla="*/ 2130434 w 6857455"/>
                  <a:gd name="connsiteY63" fmla="*/ 58397 h 874716"/>
                  <a:gd name="connsiteX64" fmla="*/ 2118621 w 6857455"/>
                  <a:gd name="connsiteY64" fmla="*/ 47919 h 874716"/>
                  <a:gd name="connsiteX65" fmla="*/ 2057659 w 6857455"/>
                  <a:gd name="connsiteY65" fmla="*/ 16866 h 874716"/>
                  <a:gd name="connsiteX66" fmla="*/ 1976314 w 6857455"/>
                  <a:gd name="connsiteY66" fmla="*/ 8865 h 874716"/>
                  <a:gd name="connsiteX67" fmla="*/ 1961454 w 6857455"/>
                  <a:gd name="connsiteY67" fmla="*/ 11724 h 874716"/>
                  <a:gd name="connsiteX68" fmla="*/ 1906588 w 6857455"/>
                  <a:gd name="connsiteY68" fmla="*/ 30964 h 874716"/>
                  <a:gd name="connsiteX69" fmla="*/ 1783330 w 6857455"/>
                  <a:gd name="connsiteY69" fmla="*/ 48871 h 874716"/>
                  <a:gd name="connsiteX70" fmla="*/ 1759327 w 6857455"/>
                  <a:gd name="connsiteY70" fmla="*/ 55349 h 874716"/>
                  <a:gd name="connsiteX71" fmla="*/ 1716082 w 6857455"/>
                  <a:gd name="connsiteY71" fmla="*/ 65445 h 874716"/>
                  <a:gd name="connsiteX72" fmla="*/ 1598920 w 6857455"/>
                  <a:gd name="connsiteY72" fmla="*/ 72114 h 874716"/>
                  <a:gd name="connsiteX73" fmla="*/ 1542150 w 6857455"/>
                  <a:gd name="connsiteY73" fmla="*/ 62207 h 874716"/>
                  <a:gd name="connsiteX74" fmla="*/ 1516813 w 6857455"/>
                  <a:gd name="connsiteY74" fmla="*/ 62779 h 874716"/>
                  <a:gd name="connsiteX75" fmla="*/ 1432228 w 6857455"/>
                  <a:gd name="connsiteY75" fmla="*/ 88116 h 874716"/>
                  <a:gd name="connsiteX76" fmla="*/ 1224765 w 6857455"/>
                  <a:gd name="connsiteY76" fmla="*/ 71924 h 874716"/>
                  <a:gd name="connsiteX77" fmla="*/ 1159231 w 6857455"/>
                  <a:gd name="connsiteY77" fmla="*/ 58207 h 874716"/>
                  <a:gd name="connsiteX78" fmla="*/ 1124370 w 6857455"/>
                  <a:gd name="connsiteY78" fmla="*/ 56301 h 874716"/>
                  <a:gd name="connsiteX79" fmla="*/ 1075600 w 6857455"/>
                  <a:gd name="connsiteY79" fmla="*/ 75542 h 874716"/>
                  <a:gd name="connsiteX80" fmla="*/ 986633 w 6857455"/>
                  <a:gd name="connsiteY80" fmla="*/ 79162 h 874716"/>
                  <a:gd name="connsiteX81" fmla="*/ 861089 w 6857455"/>
                  <a:gd name="connsiteY81" fmla="*/ 76304 h 874716"/>
                  <a:gd name="connsiteX82" fmla="*/ 759168 w 6857455"/>
                  <a:gd name="connsiteY82" fmla="*/ 104689 h 874716"/>
                  <a:gd name="connsiteX83" fmla="*/ 723735 w 6857455"/>
                  <a:gd name="connsiteY83" fmla="*/ 140696 h 874716"/>
                  <a:gd name="connsiteX84" fmla="*/ 647532 w 6857455"/>
                  <a:gd name="connsiteY84" fmla="*/ 147934 h 874716"/>
                  <a:gd name="connsiteX85" fmla="*/ 552659 w 6857455"/>
                  <a:gd name="connsiteY85" fmla="*/ 95926 h 874716"/>
                  <a:gd name="connsiteX86" fmla="*/ 541800 w 6857455"/>
                  <a:gd name="connsiteY86" fmla="*/ 97640 h 874716"/>
                  <a:gd name="connsiteX87" fmla="*/ 375107 w 6857455"/>
                  <a:gd name="connsiteY87" fmla="*/ 123169 h 874716"/>
                  <a:gd name="connsiteX88" fmla="*/ 273567 w 6857455"/>
                  <a:gd name="connsiteY88" fmla="*/ 145458 h 874716"/>
                  <a:gd name="connsiteX89" fmla="*/ 264043 w 6857455"/>
                  <a:gd name="connsiteY89" fmla="*/ 154792 h 874716"/>
                  <a:gd name="connsiteX90" fmla="*/ 169360 w 6857455"/>
                  <a:gd name="connsiteY90" fmla="*/ 177273 h 874716"/>
                  <a:gd name="connsiteX91" fmla="*/ 89347 w 6857455"/>
                  <a:gd name="connsiteY91" fmla="*/ 157460 h 874716"/>
                  <a:gd name="connsiteX92" fmla="*/ 34291 w 6857455"/>
                  <a:gd name="connsiteY92" fmla="*/ 145268 h 874716"/>
                  <a:gd name="connsiteX93" fmla="*/ 0 w 6857455"/>
                  <a:gd name="connsiteY93" fmla="*/ 142056 h 874716"/>
                  <a:gd name="connsiteX94" fmla="*/ 0 w 6857455"/>
                  <a:gd name="connsiteY94" fmla="*/ 849556 h 874716"/>
                  <a:gd name="connsiteX95" fmla="*/ 60652 w 6857455"/>
                  <a:gd name="connsiteY95" fmla="*/ 844783 h 874716"/>
                  <a:gd name="connsiteX96" fmla="*/ 119068 w 6857455"/>
                  <a:gd name="connsiteY96" fmla="*/ 827281 h 874716"/>
                  <a:gd name="connsiteX97" fmla="*/ 171840 w 6857455"/>
                  <a:gd name="connsiteY97" fmla="*/ 804420 h 874716"/>
                  <a:gd name="connsiteX98" fmla="*/ 274329 w 6857455"/>
                  <a:gd name="connsiteY98" fmla="*/ 794324 h 874716"/>
                  <a:gd name="connsiteX99" fmla="*/ 306715 w 6857455"/>
                  <a:gd name="connsiteY99" fmla="*/ 788798 h 874716"/>
                  <a:gd name="connsiteX100" fmla="*/ 393967 w 6857455"/>
                  <a:gd name="connsiteY100" fmla="*/ 765937 h 874716"/>
                  <a:gd name="connsiteX101" fmla="*/ 493793 w 6857455"/>
                  <a:gd name="connsiteY101" fmla="*/ 725549 h 874716"/>
                  <a:gd name="connsiteX102" fmla="*/ 546373 w 6857455"/>
                  <a:gd name="connsiteY102" fmla="*/ 740600 h 874716"/>
                  <a:gd name="connsiteX103" fmla="*/ 730211 w 6857455"/>
                  <a:gd name="connsiteY103" fmla="*/ 698116 h 874716"/>
                  <a:gd name="connsiteX104" fmla="*/ 784889 w 6857455"/>
                  <a:gd name="connsiteY104" fmla="*/ 676018 h 874716"/>
                  <a:gd name="connsiteX105" fmla="*/ 800509 w 6857455"/>
                  <a:gd name="connsiteY105" fmla="*/ 661349 h 874716"/>
                  <a:gd name="connsiteX106" fmla="*/ 857661 w 6857455"/>
                  <a:gd name="connsiteY106" fmla="*/ 626868 h 874716"/>
                  <a:gd name="connsiteX107" fmla="*/ 949102 w 6857455"/>
                  <a:gd name="connsiteY107" fmla="*/ 614676 h 874716"/>
                  <a:gd name="connsiteX108" fmla="*/ 960342 w 6857455"/>
                  <a:gd name="connsiteY108" fmla="*/ 607435 h 874716"/>
                  <a:gd name="connsiteX109" fmla="*/ 977109 w 6857455"/>
                  <a:gd name="connsiteY109" fmla="*/ 595815 h 874716"/>
                  <a:gd name="connsiteX110" fmla="*/ 1071218 w 6857455"/>
                  <a:gd name="connsiteY110" fmla="*/ 575240 h 874716"/>
                  <a:gd name="connsiteX111" fmla="*/ 1091983 w 6857455"/>
                  <a:gd name="connsiteY111" fmla="*/ 568764 h 874716"/>
                  <a:gd name="connsiteX112" fmla="*/ 1109321 w 6857455"/>
                  <a:gd name="connsiteY112" fmla="*/ 557904 h 874716"/>
                  <a:gd name="connsiteX113" fmla="*/ 1162279 w 6857455"/>
                  <a:gd name="connsiteY113" fmla="*/ 532949 h 874716"/>
                  <a:gd name="connsiteX114" fmla="*/ 1206097 w 6857455"/>
                  <a:gd name="connsiteY114" fmla="*/ 532187 h 874716"/>
                  <a:gd name="connsiteX115" fmla="*/ 1266867 w 6857455"/>
                  <a:gd name="connsiteY115" fmla="*/ 518088 h 874716"/>
                  <a:gd name="connsiteX116" fmla="*/ 1380219 w 6857455"/>
                  <a:gd name="connsiteY116" fmla="*/ 504182 h 874716"/>
                  <a:gd name="connsiteX117" fmla="*/ 1403461 w 6857455"/>
                  <a:gd name="connsiteY117" fmla="*/ 496180 h 874716"/>
                  <a:gd name="connsiteX118" fmla="*/ 1544054 w 6857455"/>
                  <a:gd name="connsiteY118" fmla="*/ 458268 h 874716"/>
                  <a:gd name="connsiteX119" fmla="*/ 1656644 w 6857455"/>
                  <a:gd name="connsiteY119" fmla="*/ 459032 h 874716"/>
                  <a:gd name="connsiteX120" fmla="*/ 1665406 w 6857455"/>
                  <a:gd name="connsiteY120" fmla="*/ 460747 h 874716"/>
                  <a:gd name="connsiteX121" fmla="*/ 1708461 w 6857455"/>
                  <a:gd name="connsiteY121" fmla="*/ 473318 h 874716"/>
                  <a:gd name="connsiteX122" fmla="*/ 1775140 w 6857455"/>
                  <a:gd name="connsiteY122" fmla="*/ 469891 h 874716"/>
                  <a:gd name="connsiteX123" fmla="*/ 1821051 w 6857455"/>
                  <a:gd name="connsiteY123" fmla="*/ 452554 h 874716"/>
                  <a:gd name="connsiteX124" fmla="*/ 1878203 w 6857455"/>
                  <a:gd name="connsiteY124" fmla="*/ 451792 h 874716"/>
                  <a:gd name="connsiteX125" fmla="*/ 1943547 w 6857455"/>
                  <a:gd name="connsiteY125" fmla="*/ 462651 h 874716"/>
                  <a:gd name="connsiteX126" fmla="*/ 1972884 w 6857455"/>
                  <a:gd name="connsiteY126" fmla="*/ 464937 h 874716"/>
                  <a:gd name="connsiteX127" fmla="*/ 2053469 w 6857455"/>
                  <a:gd name="connsiteY127" fmla="*/ 487417 h 874716"/>
                  <a:gd name="connsiteX128" fmla="*/ 2101477 w 6857455"/>
                  <a:gd name="connsiteY128" fmla="*/ 481893 h 874716"/>
                  <a:gd name="connsiteX129" fmla="*/ 2148722 w 6857455"/>
                  <a:gd name="connsiteY129" fmla="*/ 467033 h 874716"/>
                  <a:gd name="connsiteX130" fmla="*/ 2179011 w 6857455"/>
                  <a:gd name="connsiteY130" fmla="*/ 452744 h 874716"/>
                  <a:gd name="connsiteX131" fmla="*/ 2240165 w 6857455"/>
                  <a:gd name="connsiteY131" fmla="*/ 442648 h 874716"/>
                  <a:gd name="connsiteX132" fmla="*/ 2251404 w 6857455"/>
                  <a:gd name="connsiteY132" fmla="*/ 444172 h 874716"/>
                  <a:gd name="connsiteX133" fmla="*/ 2433912 w 6857455"/>
                  <a:gd name="connsiteY133" fmla="*/ 456746 h 874716"/>
                  <a:gd name="connsiteX134" fmla="*/ 2506302 w 6857455"/>
                  <a:gd name="connsiteY134" fmla="*/ 476939 h 874716"/>
                  <a:gd name="connsiteX135" fmla="*/ 2521735 w 6857455"/>
                  <a:gd name="connsiteY135" fmla="*/ 479415 h 874716"/>
                  <a:gd name="connsiteX136" fmla="*/ 2675854 w 6857455"/>
                  <a:gd name="connsiteY136" fmla="*/ 502086 h 874716"/>
                  <a:gd name="connsiteX137" fmla="*/ 2692998 w 6857455"/>
                  <a:gd name="connsiteY137" fmla="*/ 503038 h 874716"/>
                  <a:gd name="connsiteX138" fmla="*/ 2740816 w 6857455"/>
                  <a:gd name="connsiteY138" fmla="*/ 499037 h 874716"/>
                  <a:gd name="connsiteX139" fmla="*/ 2853596 w 6857455"/>
                  <a:gd name="connsiteY139" fmla="*/ 540187 h 874716"/>
                  <a:gd name="connsiteX140" fmla="*/ 2966565 w 6857455"/>
                  <a:gd name="connsiteY140" fmla="*/ 554286 h 874716"/>
                  <a:gd name="connsiteX141" fmla="*/ 3028671 w 6857455"/>
                  <a:gd name="connsiteY141" fmla="*/ 554094 h 874716"/>
                  <a:gd name="connsiteX142" fmla="*/ 3073059 w 6857455"/>
                  <a:gd name="connsiteY142" fmla="*/ 564192 h 874716"/>
                  <a:gd name="connsiteX143" fmla="*/ 3182219 w 6857455"/>
                  <a:gd name="connsiteY143" fmla="*/ 594862 h 874716"/>
                  <a:gd name="connsiteX144" fmla="*/ 3233656 w 6857455"/>
                  <a:gd name="connsiteY144" fmla="*/ 599625 h 874716"/>
                  <a:gd name="connsiteX145" fmla="*/ 3288332 w 6857455"/>
                  <a:gd name="connsiteY145" fmla="*/ 609914 h 874716"/>
                  <a:gd name="connsiteX146" fmla="*/ 3423591 w 6857455"/>
                  <a:gd name="connsiteY146" fmla="*/ 656015 h 874716"/>
                  <a:gd name="connsiteX147" fmla="*/ 3534084 w 6857455"/>
                  <a:gd name="connsiteY147" fmla="*/ 653349 h 874716"/>
                  <a:gd name="connsiteX148" fmla="*/ 3604571 w 6857455"/>
                  <a:gd name="connsiteY148" fmla="*/ 653918 h 874716"/>
                  <a:gd name="connsiteX149" fmla="*/ 3688586 w 6857455"/>
                  <a:gd name="connsiteY149" fmla="*/ 669160 h 874716"/>
                  <a:gd name="connsiteX150" fmla="*/ 3757358 w 6857455"/>
                  <a:gd name="connsiteY150" fmla="*/ 691450 h 874716"/>
                  <a:gd name="connsiteX151" fmla="*/ 3852421 w 6857455"/>
                  <a:gd name="connsiteY151" fmla="*/ 709167 h 874716"/>
                  <a:gd name="connsiteX152" fmla="*/ 3947104 w 6857455"/>
                  <a:gd name="connsiteY152" fmla="*/ 743267 h 874716"/>
                  <a:gd name="connsiteX153" fmla="*/ 4013208 w 6857455"/>
                  <a:gd name="connsiteY153" fmla="*/ 769367 h 874716"/>
                  <a:gd name="connsiteX154" fmla="*/ 4105222 w 6857455"/>
                  <a:gd name="connsiteY154" fmla="*/ 792417 h 874716"/>
                  <a:gd name="connsiteX155" fmla="*/ 4246006 w 6857455"/>
                  <a:gd name="connsiteY155" fmla="*/ 808610 h 874716"/>
                  <a:gd name="connsiteX156" fmla="*/ 4310779 w 6857455"/>
                  <a:gd name="connsiteY156" fmla="*/ 810326 h 874716"/>
                  <a:gd name="connsiteX157" fmla="*/ 4413272 w 6857455"/>
                  <a:gd name="connsiteY157" fmla="*/ 848235 h 874716"/>
                  <a:gd name="connsiteX158" fmla="*/ 4457087 w 6857455"/>
                  <a:gd name="connsiteY158" fmla="*/ 866524 h 874716"/>
                  <a:gd name="connsiteX159" fmla="*/ 4496523 w 6857455"/>
                  <a:gd name="connsiteY159" fmla="*/ 851284 h 874716"/>
                  <a:gd name="connsiteX160" fmla="*/ 4522050 w 6857455"/>
                  <a:gd name="connsiteY160" fmla="*/ 833757 h 874716"/>
                  <a:gd name="connsiteX161" fmla="*/ 4602824 w 6857455"/>
                  <a:gd name="connsiteY161" fmla="*/ 848618 h 874716"/>
                  <a:gd name="connsiteX162" fmla="*/ 4688553 w 6857455"/>
                  <a:gd name="connsiteY162" fmla="*/ 864238 h 874716"/>
                  <a:gd name="connsiteX163" fmla="*/ 4749895 w 6857455"/>
                  <a:gd name="connsiteY163" fmla="*/ 874716 h 874716"/>
                  <a:gd name="connsiteX164" fmla="*/ 4826480 w 6857455"/>
                  <a:gd name="connsiteY164" fmla="*/ 866334 h 874716"/>
                  <a:gd name="connsiteX165" fmla="*/ 4886870 w 6857455"/>
                  <a:gd name="connsiteY165" fmla="*/ 862906 h 874716"/>
                  <a:gd name="connsiteX166" fmla="*/ 4935639 w 6857455"/>
                  <a:gd name="connsiteY166" fmla="*/ 853190 h 874716"/>
                  <a:gd name="connsiteX167" fmla="*/ 4952784 w 6857455"/>
                  <a:gd name="connsiteY167" fmla="*/ 847473 h 874716"/>
                  <a:gd name="connsiteX168" fmla="*/ 5088617 w 6857455"/>
                  <a:gd name="connsiteY168" fmla="*/ 802896 h 874716"/>
                  <a:gd name="connsiteX169" fmla="*/ 5233781 w 6857455"/>
                  <a:gd name="connsiteY169" fmla="*/ 767271 h 874716"/>
                  <a:gd name="connsiteX170" fmla="*/ 5327893 w 6857455"/>
                  <a:gd name="connsiteY170" fmla="*/ 789752 h 874716"/>
                  <a:gd name="connsiteX171" fmla="*/ 5362946 w 6857455"/>
                  <a:gd name="connsiteY171" fmla="*/ 789370 h 874716"/>
                  <a:gd name="connsiteX172" fmla="*/ 5524115 w 6857455"/>
                  <a:gd name="connsiteY172" fmla="*/ 794514 h 874716"/>
                  <a:gd name="connsiteX173" fmla="*/ 5552500 w 6857455"/>
                  <a:gd name="connsiteY173" fmla="*/ 800038 h 874716"/>
                  <a:gd name="connsiteX174" fmla="*/ 5705857 w 6857455"/>
                  <a:gd name="connsiteY174" fmla="*/ 777367 h 874716"/>
                  <a:gd name="connsiteX175" fmla="*/ 5761485 w 6857455"/>
                  <a:gd name="connsiteY175" fmla="*/ 773557 h 874716"/>
                  <a:gd name="connsiteX176" fmla="*/ 5812731 w 6857455"/>
                  <a:gd name="connsiteY176" fmla="*/ 767271 h 874716"/>
                  <a:gd name="connsiteX177" fmla="*/ 5884361 w 6857455"/>
                  <a:gd name="connsiteY177" fmla="*/ 765747 h 874716"/>
                  <a:gd name="connsiteX178" fmla="*/ 5958660 w 6857455"/>
                  <a:gd name="connsiteY178" fmla="*/ 768605 h 874716"/>
                  <a:gd name="connsiteX179" fmla="*/ 6041528 w 6857455"/>
                  <a:gd name="connsiteY179" fmla="*/ 768033 h 874716"/>
                  <a:gd name="connsiteX180" fmla="*/ 6074297 w 6857455"/>
                  <a:gd name="connsiteY180" fmla="*/ 763081 h 874716"/>
                  <a:gd name="connsiteX181" fmla="*/ 6162880 w 6857455"/>
                  <a:gd name="connsiteY181" fmla="*/ 766509 h 874716"/>
                  <a:gd name="connsiteX182" fmla="*/ 6209364 w 6857455"/>
                  <a:gd name="connsiteY182" fmla="*/ 760795 h 874716"/>
                  <a:gd name="connsiteX183" fmla="*/ 6285948 w 6857455"/>
                  <a:gd name="connsiteY183" fmla="*/ 759651 h 874716"/>
                  <a:gd name="connsiteX184" fmla="*/ 6310905 w 6857455"/>
                  <a:gd name="connsiteY184" fmla="*/ 758316 h 874716"/>
                  <a:gd name="connsiteX185" fmla="*/ 6333194 w 6857455"/>
                  <a:gd name="connsiteY185" fmla="*/ 757554 h 874716"/>
                  <a:gd name="connsiteX186" fmla="*/ 6409586 w 6857455"/>
                  <a:gd name="connsiteY186" fmla="*/ 773177 h 874716"/>
                  <a:gd name="connsiteX187" fmla="*/ 6477407 w 6857455"/>
                  <a:gd name="connsiteY187" fmla="*/ 774129 h 874716"/>
                  <a:gd name="connsiteX188" fmla="*/ 6596283 w 6857455"/>
                  <a:gd name="connsiteY188" fmla="*/ 786703 h 874716"/>
                  <a:gd name="connsiteX189" fmla="*/ 6622573 w 6857455"/>
                  <a:gd name="connsiteY189" fmla="*/ 782321 h 874716"/>
                  <a:gd name="connsiteX190" fmla="*/ 6704872 w 6857455"/>
                  <a:gd name="connsiteY190" fmla="*/ 780607 h 874716"/>
                  <a:gd name="connsiteX191" fmla="*/ 6751738 w 6857455"/>
                  <a:gd name="connsiteY191" fmla="*/ 779273 h 874716"/>
                  <a:gd name="connsiteX192" fmla="*/ 6809650 w 6857455"/>
                  <a:gd name="connsiteY192" fmla="*/ 788417 h 874716"/>
                  <a:gd name="connsiteX193" fmla="*/ 6832976 w 6857455"/>
                  <a:gd name="connsiteY193" fmla="*/ 800428 h 8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6857455" h="874716">
                    <a:moveTo>
                      <a:pt x="6857455" y="804643"/>
                    </a:moveTo>
                    <a:lnTo>
                      <a:pt x="6857455" y="562246"/>
                    </a:lnTo>
                    <a:lnTo>
                      <a:pt x="6829178" y="551284"/>
                    </a:lnTo>
                    <a:cubicBezTo>
                      <a:pt x="6805745" y="539044"/>
                      <a:pt x="6784885" y="521708"/>
                      <a:pt x="6766024" y="500372"/>
                    </a:cubicBezTo>
                    <a:cubicBezTo>
                      <a:pt x="6755166" y="488179"/>
                      <a:pt x="6746784" y="486845"/>
                      <a:pt x="6734971" y="500944"/>
                    </a:cubicBezTo>
                    <a:cubicBezTo>
                      <a:pt x="6721257" y="517326"/>
                      <a:pt x="6701634" y="510850"/>
                      <a:pt x="6683915" y="507040"/>
                    </a:cubicBezTo>
                    <a:cubicBezTo>
                      <a:pt x="6665629" y="503230"/>
                      <a:pt x="6647148" y="499228"/>
                      <a:pt x="6628860" y="495418"/>
                    </a:cubicBezTo>
                    <a:cubicBezTo>
                      <a:pt x="6615335" y="492752"/>
                      <a:pt x="6601999" y="490466"/>
                      <a:pt x="6588662" y="487227"/>
                    </a:cubicBezTo>
                    <a:cubicBezTo>
                      <a:pt x="6547133" y="477129"/>
                      <a:pt x="6509794" y="480177"/>
                      <a:pt x="6476074" y="511230"/>
                    </a:cubicBezTo>
                    <a:cubicBezTo>
                      <a:pt x="6450356" y="535043"/>
                      <a:pt x="6417399" y="542093"/>
                      <a:pt x="6382345" y="534853"/>
                    </a:cubicBezTo>
                    <a:cubicBezTo>
                      <a:pt x="6377963" y="533901"/>
                      <a:pt x="6372439" y="530091"/>
                      <a:pt x="6369391" y="531615"/>
                    </a:cubicBezTo>
                    <a:cubicBezTo>
                      <a:pt x="6323479" y="553904"/>
                      <a:pt x="6287092" y="514658"/>
                      <a:pt x="6244799" y="512182"/>
                    </a:cubicBezTo>
                    <a:cubicBezTo>
                      <a:pt x="6226130" y="511040"/>
                      <a:pt x="6207079" y="496942"/>
                      <a:pt x="6190315" y="485703"/>
                    </a:cubicBezTo>
                    <a:cubicBezTo>
                      <a:pt x="6167262" y="470271"/>
                      <a:pt x="6146687" y="455412"/>
                      <a:pt x="6115446" y="462270"/>
                    </a:cubicBezTo>
                    <a:cubicBezTo>
                      <a:pt x="6084203" y="469319"/>
                      <a:pt x="6055627" y="456364"/>
                      <a:pt x="6032194" y="434266"/>
                    </a:cubicBezTo>
                    <a:cubicBezTo>
                      <a:pt x="6014287" y="417501"/>
                      <a:pt x="5994665" y="415977"/>
                      <a:pt x="5971042" y="420738"/>
                    </a:cubicBezTo>
                    <a:cubicBezTo>
                      <a:pt x="5941513" y="426645"/>
                      <a:pt x="5910842" y="427027"/>
                      <a:pt x="5880933" y="430646"/>
                    </a:cubicBezTo>
                    <a:cubicBezTo>
                      <a:pt x="5874454" y="431408"/>
                      <a:pt x="5866265" y="434076"/>
                      <a:pt x="5862452" y="438648"/>
                    </a:cubicBezTo>
                    <a:cubicBezTo>
                      <a:pt x="5815779" y="495418"/>
                      <a:pt x="5750055" y="495990"/>
                      <a:pt x="5685283" y="498658"/>
                    </a:cubicBezTo>
                    <a:cubicBezTo>
                      <a:pt x="5646039" y="500372"/>
                      <a:pt x="5606604" y="500372"/>
                      <a:pt x="5567169" y="499420"/>
                    </a:cubicBezTo>
                    <a:cubicBezTo>
                      <a:pt x="5553832" y="499228"/>
                      <a:pt x="5539736" y="496180"/>
                      <a:pt x="5527923" y="490466"/>
                    </a:cubicBezTo>
                    <a:cubicBezTo>
                      <a:pt x="5503348" y="478463"/>
                      <a:pt x="5480680" y="462843"/>
                      <a:pt x="5456292" y="450650"/>
                    </a:cubicBezTo>
                    <a:cubicBezTo>
                      <a:pt x="5447151" y="445886"/>
                      <a:pt x="5435338" y="445696"/>
                      <a:pt x="5424670" y="444934"/>
                    </a:cubicBezTo>
                    <a:cubicBezTo>
                      <a:pt x="5405809" y="443410"/>
                      <a:pt x="5384854" y="447982"/>
                      <a:pt x="5368662" y="441124"/>
                    </a:cubicBezTo>
                    <a:cubicBezTo>
                      <a:pt x="5326559" y="423407"/>
                      <a:pt x="5287123" y="427407"/>
                      <a:pt x="5247118" y="444934"/>
                    </a:cubicBezTo>
                    <a:cubicBezTo>
                      <a:pt x="5191108" y="469509"/>
                      <a:pt x="5138148" y="467605"/>
                      <a:pt x="5088617" y="428742"/>
                    </a:cubicBezTo>
                    <a:cubicBezTo>
                      <a:pt x="5066328" y="411215"/>
                      <a:pt x="5044609" y="419596"/>
                      <a:pt x="5025750" y="433694"/>
                    </a:cubicBezTo>
                    <a:cubicBezTo>
                      <a:pt x="5004032" y="450078"/>
                      <a:pt x="4982885" y="454268"/>
                      <a:pt x="4957930" y="442268"/>
                    </a:cubicBezTo>
                    <a:cubicBezTo>
                      <a:pt x="4952404" y="439600"/>
                      <a:pt x="4944594" y="440933"/>
                      <a:pt x="4938116" y="441886"/>
                    </a:cubicBezTo>
                    <a:cubicBezTo>
                      <a:pt x="4901158" y="446648"/>
                      <a:pt x="4864009" y="454650"/>
                      <a:pt x="4833910" y="421693"/>
                    </a:cubicBezTo>
                    <a:cubicBezTo>
                      <a:pt x="4828004" y="415214"/>
                      <a:pt x="4818097" y="412549"/>
                      <a:pt x="4810095" y="408167"/>
                    </a:cubicBezTo>
                    <a:cubicBezTo>
                      <a:pt x="4776566" y="390258"/>
                      <a:pt x="4777900" y="391974"/>
                      <a:pt x="4747991" y="413691"/>
                    </a:cubicBezTo>
                    <a:cubicBezTo>
                      <a:pt x="4732369" y="425121"/>
                      <a:pt x="4710842" y="436742"/>
                      <a:pt x="4692745" y="435790"/>
                    </a:cubicBezTo>
                    <a:cubicBezTo>
                      <a:pt x="4583584" y="430075"/>
                      <a:pt x="4479758" y="457508"/>
                      <a:pt x="4375933" y="483417"/>
                    </a:cubicBezTo>
                    <a:cubicBezTo>
                      <a:pt x="4311923" y="499420"/>
                      <a:pt x="4249436" y="500372"/>
                      <a:pt x="4185426" y="484179"/>
                    </a:cubicBezTo>
                    <a:cubicBezTo>
                      <a:pt x="4139133" y="472367"/>
                      <a:pt x="4095315" y="491800"/>
                      <a:pt x="4052072" y="505134"/>
                    </a:cubicBezTo>
                    <a:cubicBezTo>
                      <a:pt x="4043117" y="507799"/>
                      <a:pt x="4034735" y="518278"/>
                      <a:pt x="4029973" y="527233"/>
                    </a:cubicBezTo>
                    <a:cubicBezTo>
                      <a:pt x="4012826" y="558858"/>
                      <a:pt x="3984441" y="563810"/>
                      <a:pt x="3948626" y="550666"/>
                    </a:cubicBezTo>
                    <a:cubicBezTo>
                      <a:pt x="3920241" y="540377"/>
                      <a:pt x="3894332" y="526661"/>
                      <a:pt x="3871280" y="502275"/>
                    </a:cubicBezTo>
                    <a:cubicBezTo>
                      <a:pt x="3844229" y="473701"/>
                      <a:pt x="3816224" y="441124"/>
                      <a:pt x="3774312" y="429122"/>
                    </a:cubicBezTo>
                    <a:cubicBezTo>
                      <a:pt x="3756214" y="423979"/>
                      <a:pt x="3740593" y="423217"/>
                      <a:pt x="3721543" y="428552"/>
                    </a:cubicBezTo>
                    <a:cubicBezTo>
                      <a:pt x="3684583" y="438837"/>
                      <a:pt x="3647436" y="446078"/>
                      <a:pt x="3612763" y="414263"/>
                    </a:cubicBezTo>
                    <a:cubicBezTo>
                      <a:pt x="3593712" y="396736"/>
                      <a:pt x="3567994" y="385496"/>
                      <a:pt x="3537323" y="389878"/>
                    </a:cubicBezTo>
                    <a:cubicBezTo>
                      <a:pt x="3499031" y="395402"/>
                      <a:pt x="3464168" y="381496"/>
                      <a:pt x="3431593" y="360921"/>
                    </a:cubicBezTo>
                    <a:cubicBezTo>
                      <a:pt x="3419971" y="353491"/>
                      <a:pt x="3405682" y="349301"/>
                      <a:pt x="3392158" y="345681"/>
                    </a:cubicBezTo>
                    <a:cubicBezTo>
                      <a:pt x="3360915" y="337298"/>
                      <a:pt x="3329480" y="329868"/>
                      <a:pt x="3297856" y="323010"/>
                    </a:cubicBezTo>
                    <a:cubicBezTo>
                      <a:pt x="3271948" y="317296"/>
                      <a:pt x="3245849" y="313104"/>
                      <a:pt x="3219748" y="308151"/>
                    </a:cubicBezTo>
                    <a:cubicBezTo>
                      <a:pt x="3191173" y="302817"/>
                      <a:pt x="3168502" y="290433"/>
                      <a:pt x="3156692" y="261668"/>
                    </a:cubicBezTo>
                    <a:cubicBezTo>
                      <a:pt x="3152882" y="252524"/>
                      <a:pt x="3143737" y="245283"/>
                      <a:pt x="3136497" y="237663"/>
                    </a:cubicBezTo>
                    <a:cubicBezTo>
                      <a:pt x="3131355" y="232139"/>
                      <a:pt x="3124495" y="227947"/>
                      <a:pt x="3119733" y="222233"/>
                    </a:cubicBezTo>
                    <a:cubicBezTo>
                      <a:pt x="3094776" y="192132"/>
                      <a:pt x="3070201" y="161843"/>
                      <a:pt x="3045436" y="131742"/>
                    </a:cubicBezTo>
                    <a:cubicBezTo>
                      <a:pt x="3042958" y="128884"/>
                      <a:pt x="3040292" y="125455"/>
                      <a:pt x="3037054" y="124121"/>
                    </a:cubicBezTo>
                    <a:cubicBezTo>
                      <a:pt x="3003525" y="110215"/>
                      <a:pt x="2969614" y="97070"/>
                      <a:pt x="2936466" y="82400"/>
                    </a:cubicBezTo>
                    <a:cubicBezTo>
                      <a:pt x="2923702" y="76686"/>
                      <a:pt x="2910558" y="69637"/>
                      <a:pt x="2901031" y="59731"/>
                    </a:cubicBezTo>
                    <a:cubicBezTo>
                      <a:pt x="2879314" y="37250"/>
                      <a:pt x="2859502" y="12866"/>
                      <a:pt x="2828259" y="3149"/>
                    </a:cubicBezTo>
                    <a:cubicBezTo>
                      <a:pt x="2819114" y="293"/>
                      <a:pt x="2808256" y="-1231"/>
                      <a:pt x="2799492" y="1245"/>
                    </a:cubicBezTo>
                    <a:cubicBezTo>
                      <a:pt x="2763867" y="11532"/>
                      <a:pt x="2729005" y="24296"/>
                      <a:pt x="2693570" y="35154"/>
                    </a:cubicBezTo>
                    <a:cubicBezTo>
                      <a:pt x="2671092" y="41823"/>
                      <a:pt x="2650707" y="49825"/>
                      <a:pt x="2639847" y="73448"/>
                    </a:cubicBezTo>
                    <a:cubicBezTo>
                      <a:pt x="2636801" y="80114"/>
                      <a:pt x="2628226" y="87354"/>
                      <a:pt x="2621178" y="88688"/>
                    </a:cubicBezTo>
                    <a:cubicBezTo>
                      <a:pt x="2575839" y="97260"/>
                      <a:pt x="2531069" y="101451"/>
                      <a:pt x="2489348" y="72304"/>
                    </a:cubicBezTo>
                    <a:cubicBezTo>
                      <a:pt x="2480585" y="66017"/>
                      <a:pt x="2464201" y="66017"/>
                      <a:pt x="2452580" y="68683"/>
                    </a:cubicBezTo>
                    <a:cubicBezTo>
                      <a:pt x="2407811" y="78590"/>
                      <a:pt x="2365328" y="82020"/>
                      <a:pt x="2326464" y="50395"/>
                    </a:cubicBezTo>
                    <a:cubicBezTo>
                      <a:pt x="2321892" y="46585"/>
                      <a:pt x="2307224" y="50015"/>
                      <a:pt x="2300365" y="54777"/>
                    </a:cubicBezTo>
                    <a:cubicBezTo>
                      <a:pt x="2234259" y="101261"/>
                      <a:pt x="2198064" y="102405"/>
                      <a:pt x="2130434" y="58397"/>
                    </a:cubicBezTo>
                    <a:cubicBezTo>
                      <a:pt x="2126052" y="55539"/>
                      <a:pt x="2120337" y="52301"/>
                      <a:pt x="2118621" y="47919"/>
                    </a:cubicBezTo>
                    <a:cubicBezTo>
                      <a:pt x="2107001" y="19914"/>
                      <a:pt x="2082236" y="19152"/>
                      <a:pt x="2057659" y="16866"/>
                    </a:cubicBezTo>
                    <a:cubicBezTo>
                      <a:pt x="2030608" y="14390"/>
                      <a:pt x="2003555" y="11152"/>
                      <a:pt x="1976314" y="8865"/>
                    </a:cubicBezTo>
                    <a:cubicBezTo>
                      <a:pt x="1971550" y="8483"/>
                      <a:pt x="1966216" y="10007"/>
                      <a:pt x="1961454" y="11724"/>
                    </a:cubicBezTo>
                    <a:cubicBezTo>
                      <a:pt x="1943165" y="18010"/>
                      <a:pt x="1925449" y="27154"/>
                      <a:pt x="1906588" y="30964"/>
                    </a:cubicBezTo>
                    <a:cubicBezTo>
                      <a:pt x="1865821" y="39156"/>
                      <a:pt x="1826385" y="55539"/>
                      <a:pt x="1783330" y="48871"/>
                    </a:cubicBezTo>
                    <a:cubicBezTo>
                      <a:pt x="1775902" y="47729"/>
                      <a:pt x="1767327" y="53253"/>
                      <a:pt x="1759327" y="55349"/>
                    </a:cubicBezTo>
                    <a:cubicBezTo>
                      <a:pt x="1744849" y="58969"/>
                      <a:pt x="1730750" y="64111"/>
                      <a:pt x="1716082" y="65445"/>
                    </a:cubicBezTo>
                    <a:cubicBezTo>
                      <a:pt x="1677218" y="68875"/>
                      <a:pt x="1637975" y="71924"/>
                      <a:pt x="1598920" y="72114"/>
                    </a:cubicBezTo>
                    <a:cubicBezTo>
                      <a:pt x="1580061" y="72304"/>
                      <a:pt x="1561201" y="65065"/>
                      <a:pt x="1542150" y="62207"/>
                    </a:cubicBezTo>
                    <a:cubicBezTo>
                      <a:pt x="1533578" y="60873"/>
                      <a:pt x="1519669" y="58587"/>
                      <a:pt x="1516813" y="62779"/>
                    </a:cubicBezTo>
                    <a:cubicBezTo>
                      <a:pt x="1494714" y="94592"/>
                      <a:pt x="1463661" y="88496"/>
                      <a:pt x="1432228" y="88116"/>
                    </a:cubicBezTo>
                    <a:cubicBezTo>
                      <a:pt x="1362884" y="87354"/>
                      <a:pt x="1295826" y="60493"/>
                      <a:pt x="1224765" y="71924"/>
                    </a:cubicBezTo>
                    <a:cubicBezTo>
                      <a:pt x="1204191" y="75162"/>
                      <a:pt x="1181330" y="62397"/>
                      <a:pt x="1159231" y="58207"/>
                    </a:cubicBezTo>
                    <a:cubicBezTo>
                      <a:pt x="1147801" y="56111"/>
                      <a:pt x="1135228" y="53633"/>
                      <a:pt x="1124370" y="56301"/>
                    </a:cubicBezTo>
                    <a:cubicBezTo>
                      <a:pt x="1107605" y="60493"/>
                      <a:pt x="1091411" y="68113"/>
                      <a:pt x="1075600" y="75542"/>
                    </a:cubicBezTo>
                    <a:cubicBezTo>
                      <a:pt x="1046261" y="89258"/>
                      <a:pt x="1016162" y="89258"/>
                      <a:pt x="986633" y="79162"/>
                    </a:cubicBezTo>
                    <a:cubicBezTo>
                      <a:pt x="944722" y="64873"/>
                      <a:pt x="903193" y="64873"/>
                      <a:pt x="861089" y="76304"/>
                    </a:cubicBezTo>
                    <a:cubicBezTo>
                      <a:pt x="826990" y="85638"/>
                      <a:pt x="791935" y="92116"/>
                      <a:pt x="759168" y="104689"/>
                    </a:cubicBezTo>
                    <a:cubicBezTo>
                      <a:pt x="744689" y="110215"/>
                      <a:pt x="732497" y="126597"/>
                      <a:pt x="723735" y="140696"/>
                    </a:cubicBezTo>
                    <a:cubicBezTo>
                      <a:pt x="706018" y="169271"/>
                      <a:pt x="674013" y="169081"/>
                      <a:pt x="647532" y="147934"/>
                    </a:cubicBezTo>
                    <a:cubicBezTo>
                      <a:pt x="619717" y="125645"/>
                      <a:pt x="584664" y="112501"/>
                      <a:pt x="552659" y="95926"/>
                    </a:cubicBezTo>
                    <a:cubicBezTo>
                      <a:pt x="549993" y="94592"/>
                      <a:pt x="545039" y="96116"/>
                      <a:pt x="541800" y="97640"/>
                    </a:cubicBezTo>
                    <a:cubicBezTo>
                      <a:pt x="488649" y="122407"/>
                      <a:pt x="433593" y="126979"/>
                      <a:pt x="375107" y="123169"/>
                    </a:cubicBezTo>
                    <a:cubicBezTo>
                      <a:pt x="341960" y="121073"/>
                      <a:pt x="307289" y="137076"/>
                      <a:pt x="273567" y="145458"/>
                    </a:cubicBezTo>
                    <a:cubicBezTo>
                      <a:pt x="269757" y="146410"/>
                      <a:pt x="266519" y="151174"/>
                      <a:pt x="264043" y="154792"/>
                    </a:cubicBezTo>
                    <a:cubicBezTo>
                      <a:pt x="240228" y="190800"/>
                      <a:pt x="208223" y="200706"/>
                      <a:pt x="169360" y="177273"/>
                    </a:cubicBezTo>
                    <a:cubicBezTo>
                      <a:pt x="143643" y="161651"/>
                      <a:pt x="118114" y="158032"/>
                      <a:pt x="89347" y="157460"/>
                    </a:cubicBezTo>
                    <a:cubicBezTo>
                      <a:pt x="71059" y="157078"/>
                      <a:pt x="52962" y="147934"/>
                      <a:pt x="34291" y="145268"/>
                    </a:cubicBezTo>
                    <a:lnTo>
                      <a:pt x="0" y="142056"/>
                    </a:lnTo>
                    <a:lnTo>
                      <a:pt x="0" y="849556"/>
                    </a:lnTo>
                    <a:lnTo>
                      <a:pt x="60652" y="844783"/>
                    </a:lnTo>
                    <a:cubicBezTo>
                      <a:pt x="80251" y="839473"/>
                      <a:pt x="99446" y="832043"/>
                      <a:pt x="119068" y="827281"/>
                    </a:cubicBezTo>
                    <a:cubicBezTo>
                      <a:pt x="137355" y="822899"/>
                      <a:pt x="154501" y="812802"/>
                      <a:pt x="171840" y="804420"/>
                    </a:cubicBezTo>
                    <a:cubicBezTo>
                      <a:pt x="204985" y="788417"/>
                      <a:pt x="240420" y="798514"/>
                      <a:pt x="274329" y="794324"/>
                    </a:cubicBezTo>
                    <a:cubicBezTo>
                      <a:pt x="285188" y="792990"/>
                      <a:pt x="296046" y="791466"/>
                      <a:pt x="306715" y="788798"/>
                    </a:cubicBezTo>
                    <a:cubicBezTo>
                      <a:pt x="335864" y="781749"/>
                      <a:pt x="365583" y="775653"/>
                      <a:pt x="393967" y="765937"/>
                    </a:cubicBezTo>
                    <a:cubicBezTo>
                      <a:pt x="426165" y="755078"/>
                      <a:pt x="457028" y="740600"/>
                      <a:pt x="493793" y="725549"/>
                    </a:cubicBezTo>
                    <a:cubicBezTo>
                      <a:pt x="506557" y="729360"/>
                      <a:pt x="526180" y="739648"/>
                      <a:pt x="546373" y="740600"/>
                    </a:cubicBezTo>
                    <a:cubicBezTo>
                      <a:pt x="611337" y="743838"/>
                      <a:pt x="672107" y="726121"/>
                      <a:pt x="730211" y="698116"/>
                    </a:cubicBezTo>
                    <a:cubicBezTo>
                      <a:pt x="747927" y="689734"/>
                      <a:pt x="766980" y="684210"/>
                      <a:pt x="784889" y="676018"/>
                    </a:cubicBezTo>
                    <a:cubicBezTo>
                      <a:pt x="791173" y="673161"/>
                      <a:pt x="799365" y="667065"/>
                      <a:pt x="800509" y="661349"/>
                    </a:cubicBezTo>
                    <a:cubicBezTo>
                      <a:pt x="807175" y="628201"/>
                      <a:pt x="831942" y="628772"/>
                      <a:pt x="857661" y="626868"/>
                    </a:cubicBezTo>
                    <a:cubicBezTo>
                      <a:pt x="888332" y="624582"/>
                      <a:pt x="918621" y="619248"/>
                      <a:pt x="949102" y="614676"/>
                    </a:cubicBezTo>
                    <a:cubicBezTo>
                      <a:pt x="953104" y="614104"/>
                      <a:pt x="956722" y="610104"/>
                      <a:pt x="960342" y="607435"/>
                    </a:cubicBezTo>
                    <a:cubicBezTo>
                      <a:pt x="965867" y="603435"/>
                      <a:pt x="971011" y="597339"/>
                      <a:pt x="977109" y="595815"/>
                    </a:cubicBezTo>
                    <a:cubicBezTo>
                      <a:pt x="1008350" y="588385"/>
                      <a:pt x="1039783" y="582099"/>
                      <a:pt x="1071218" y="575240"/>
                    </a:cubicBezTo>
                    <a:cubicBezTo>
                      <a:pt x="1078266" y="573716"/>
                      <a:pt x="1085505" y="571812"/>
                      <a:pt x="1091983" y="568764"/>
                    </a:cubicBezTo>
                    <a:cubicBezTo>
                      <a:pt x="1098079" y="565906"/>
                      <a:pt x="1103223" y="560952"/>
                      <a:pt x="1109321" y="557904"/>
                    </a:cubicBezTo>
                    <a:cubicBezTo>
                      <a:pt x="1125892" y="549714"/>
                      <a:pt x="1142851" y="542093"/>
                      <a:pt x="1162279" y="532949"/>
                    </a:cubicBezTo>
                    <a:cubicBezTo>
                      <a:pt x="1173138" y="550094"/>
                      <a:pt x="1187810" y="540377"/>
                      <a:pt x="1206097" y="532187"/>
                    </a:cubicBezTo>
                    <a:cubicBezTo>
                      <a:pt x="1224765" y="523805"/>
                      <a:pt x="1246292" y="521137"/>
                      <a:pt x="1266867" y="518088"/>
                    </a:cubicBezTo>
                    <a:cubicBezTo>
                      <a:pt x="1304588" y="512564"/>
                      <a:pt x="1342499" y="509134"/>
                      <a:pt x="1380219" y="504182"/>
                    </a:cubicBezTo>
                    <a:cubicBezTo>
                      <a:pt x="1388221" y="503038"/>
                      <a:pt x="1397365" y="500944"/>
                      <a:pt x="1403461" y="496180"/>
                    </a:cubicBezTo>
                    <a:cubicBezTo>
                      <a:pt x="1445181" y="464175"/>
                      <a:pt x="1495858" y="455222"/>
                      <a:pt x="1544054" y="458268"/>
                    </a:cubicBezTo>
                    <a:cubicBezTo>
                      <a:pt x="1581965" y="460557"/>
                      <a:pt x="1619114" y="462270"/>
                      <a:pt x="1656644" y="459032"/>
                    </a:cubicBezTo>
                    <a:cubicBezTo>
                      <a:pt x="1659502" y="458841"/>
                      <a:pt x="1663312" y="459223"/>
                      <a:pt x="1665406" y="460747"/>
                    </a:cubicBezTo>
                    <a:cubicBezTo>
                      <a:pt x="1678360" y="470843"/>
                      <a:pt x="1691887" y="471605"/>
                      <a:pt x="1708461" y="473318"/>
                    </a:cubicBezTo>
                    <a:cubicBezTo>
                      <a:pt x="1731894" y="475797"/>
                      <a:pt x="1753421" y="474081"/>
                      <a:pt x="1775140" y="469891"/>
                    </a:cubicBezTo>
                    <a:cubicBezTo>
                      <a:pt x="1790952" y="466843"/>
                      <a:pt x="1806953" y="460557"/>
                      <a:pt x="1821051" y="452554"/>
                    </a:cubicBezTo>
                    <a:cubicBezTo>
                      <a:pt x="1840672" y="441314"/>
                      <a:pt x="1859535" y="436934"/>
                      <a:pt x="1878203" y="451792"/>
                    </a:cubicBezTo>
                    <a:cubicBezTo>
                      <a:pt x="1898396" y="467605"/>
                      <a:pt x="1921257" y="462081"/>
                      <a:pt x="1943547" y="462651"/>
                    </a:cubicBezTo>
                    <a:cubicBezTo>
                      <a:pt x="1953262" y="462843"/>
                      <a:pt x="1963550" y="462461"/>
                      <a:pt x="1972884" y="464937"/>
                    </a:cubicBezTo>
                    <a:cubicBezTo>
                      <a:pt x="1999935" y="471987"/>
                      <a:pt x="2026036" y="482655"/>
                      <a:pt x="2053469" y="487417"/>
                    </a:cubicBezTo>
                    <a:cubicBezTo>
                      <a:pt x="2068710" y="490084"/>
                      <a:pt x="2085664" y="485321"/>
                      <a:pt x="2101477" y="481893"/>
                    </a:cubicBezTo>
                    <a:cubicBezTo>
                      <a:pt x="2117479" y="478273"/>
                      <a:pt x="2133290" y="472749"/>
                      <a:pt x="2148722" y="467033"/>
                    </a:cubicBezTo>
                    <a:cubicBezTo>
                      <a:pt x="2159199" y="463223"/>
                      <a:pt x="2170629" y="459603"/>
                      <a:pt x="2179011" y="452744"/>
                    </a:cubicBezTo>
                    <a:cubicBezTo>
                      <a:pt x="2198064" y="437124"/>
                      <a:pt x="2217685" y="434455"/>
                      <a:pt x="2240165" y="442648"/>
                    </a:cubicBezTo>
                    <a:cubicBezTo>
                      <a:pt x="2243593" y="443982"/>
                      <a:pt x="2247594" y="443982"/>
                      <a:pt x="2251404" y="444172"/>
                    </a:cubicBezTo>
                    <a:cubicBezTo>
                      <a:pt x="2312370" y="448172"/>
                      <a:pt x="2373330" y="450650"/>
                      <a:pt x="2433912" y="456746"/>
                    </a:cubicBezTo>
                    <a:cubicBezTo>
                      <a:pt x="2458485" y="459223"/>
                      <a:pt x="2482107" y="470081"/>
                      <a:pt x="2506302" y="476939"/>
                    </a:cubicBezTo>
                    <a:cubicBezTo>
                      <a:pt x="2511256" y="478273"/>
                      <a:pt x="2516783" y="480369"/>
                      <a:pt x="2521735" y="479415"/>
                    </a:cubicBezTo>
                    <a:cubicBezTo>
                      <a:pt x="2575647" y="469891"/>
                      <a:pt x="2626132" y="483797"/>
                      <a:pt x="2675854" y="502086"/>
                    </a:cubicBezTo>
                    <a:cubicBezTo>
                      <a:pt x="2680996" y="503992"/>
                      <a:pt x="2687282" y="503419"/>
                      <a:pt x="2692998" y="503038"/>
                    </a:cubicBezTo>
                    <a:cubicBezTo>
                      <a:pt x="2709003" y="501706"/>
                      <a:pt x="2726337" y="495038"/>
                      <a:pt x="2740816" y="499037"/>
                    </a:cubicBezTo>
                    <a:cubicBezTo>
                      <a:pt x="2779297" y="510088"/>
                      <a:pt x="2817398" y="523423"/>
                      <a:pt x="2853596" y="540187"/>
                    </a:cubicBezTo>
                    <a:cubicBezTo>
                      <a:pt x="2890365" y="557142"/>
                      <a:pt x="2924464" y="571430"/>
                      <a:pt x="2966565" y="554286"/>
                    </a:cubicBezTo>
                    <a:cubicBezTo>
                      <a:pt x="2984472" y="547045"/>
                      <a:pt x="3008095" y="552190"/>
                      <a:pt x="3028671" y="554094"/>
                    </a:cubicBezTo>
                    <a:cubicBezTo>
                      <a:pt x="3043720" y="555618"/>
                      <a:pt x="3058198" y="564192"/>
                      <a:pt x="3073059" y="564192"/>
                    </a:cubicBezTo>
                    <a:cubicBezTo>
                      <a:pt x="3112686" y="564192"/>
                      <a:pt x="3147927" y="574288"/>
                      <a:pt x="3182219" y="594862"/>
                    </a:cubicBezTo>
                    <a:cubicBezTo>
                      <a:pt x="3195557" y="602863"/>
                      <a:pt x="3216322" y="597529"/>
                      <a:pt x="3233656" y="599625"/>
                    </a:cubicBezTo>
                    <a:cubicBezTo>
                      <a:pt x="3251947" y="602101"/>
                      <a:pt x="3270804" y="604387"/>
                      <a:pt x="3288332" y="609914"/>
                    </a:cubicBezTo>
                    <a:cubicBezTo>
                      <a:pt x="3333672" y="624392"/>
                      <a:pt x="3378441" y="640774"/>
                      <a:pt x="3423591" y="656015"/>
                    </a:cubicBezTo>
                    <a:cubicBezTo>
                      <a:pt x="3460738" y="668590"/>
                      <a:pt x="3497317" y="658683"/>
                      <a:pt x="3534084" y="653349"/>
                    </a:cubicBezTo>
                    <a:cubicBezTo>
                      <a:pt x="3557137" y="649919"/>
                      <a:pt x="3578662" y="641727"/>
                      <a:pt x="3604571" y="653918"/>
                    </a:cubicBezTo>
                    <a:cubicBezTo>
                      <a:pt x="3629338" y="665541"/>
                      <a:pt x="3660771" y="662873"/>
                      <a:pt x="3688586" y="669160"/>
                    </a:cubicBezTo>
                    <a:cubicBezTo>
                      <a:pt x="3712020" y="674494"/>
                      <a:pt x="3734687" y="683068"/>
                      <a:pt x="3757358" y="691450"/>
                    </a:cubicBezTo>
                    <a:cubicBezTo>
                      <a:pt x="3788221" y="702881"/>
                      <a:pt x="3818700" y="714881"/>
                      <a:pt x="3852421" y="709167"/>
                    </a:cubicBezTo>
                    <a:cubicBezTo>
                      <a:pt x="3890714" y="702689"/>
                      <a:pt x="3917001" y="727073"/>
                      <a:pt x="3947104" y="743267"/>
                    </a:cubicBezTo>
                    <a:cubicBezTo>
                      <a:pt x="3967869" y="754316"/>
                      <a:pt x="3990538" y="762509"/>
                      <a:pt x="4013208" y="769367"/>
                    </a:cubicBezTo>
                    <a:cubicBezTo>
                      <a:pt x="4043497" y="778321"/>
                      <a:pt x="4074740" y="783655"/>
                      <a:pt x="4105222" y="792417"/>
                    </a:cubicBezTo>
                    <a:cubicBezTo>
                      <a:pt x="4151325" y="805561"/>
                      <a:pt x="4198001" y="815850"/>
                      <a:pt x="4246006" y="808610"/>
                    </a:cubicBezTo>
                    <a:cubicBezTo>
                      <a:pt x="4268105" y="805372"/>
                      <a:pt x="4288682" y="805561"/>
                      <a:pt x="4310779" y="810326"/>
                    </a:cubicBezTo>
                    <a:cubicBezTo>
                      <a:pt x="4346974" y="818136"/>
                      <a:pt x="4384123" y="819089"/>
                      <a:pt x="4413272" y="848235"/>
                    </a:cubicBezTo>
                    <a:cubicBezTo>
                      <a:pt x="4423558" y="858524"/>
                      <a:pt x="4442037" y="861190"/>
                      <a:pt x="4457087" y="866524"/>
                    </a:cubicBezTo>
                    <a:cubicBezTo>
                      <a:pt x="4474424" y="872812"/>
                      <a:pt x="4487186" y="869572"/>
                      <a:pt x="4496523" y="851284"/>
                    </a:cubicBezTo>
                    <a:cubicBezTo>
                      <a:pt x="4500713" y="843093"/>
                      <a:pt x="4512715" y="835091"/>
                      <a:pt x="4522050" y="833757"/>
                    </a:cubicBezTo>
                    <a:cubicBezTo>
                      <a:pt x="4550055" y="829757"/>
                      <a:pt x="4575773" y="835663"/>
                      <a:pt x="4602824" y="848618"/>
                    </a:cubicBezTo>
                    <a:cubicBezTo>
                      <a:pt x="4628161" y="860810"/>
                      <a:pt x="4659786" y="859476"/>
                      <a:pt x="4688553" y="864238"/>
                    </a:cubicBezTo>
                    <a:cubicBezTo>
                      <a:pt x="4708936" y="867668"/>
                      <a:pt x="4729321" y="874716"/>
                      <a:pt x="4749895" y="874716"/>
                    </a:cubicBezTo>
                    <a:cubicBezTo>
                      <a:pt x="4775424" y="874716"/>
                      <a:pt x="4800761" y="868620"/>
                      <a:pt x="4826480" y="866334"/>
                    </a:cubicBezTo>
                    <a:cubicBezTo>
                      <a:pt x="4846482" y="864430"/>
                      <a:pt x="4866867" y="865192"/>
                      <a:pt x="4886870" y="862906"/>
                    </a:cubicBezTo>
                    <a:cubicBezTo>
                      <a:pt x="4903254" y="861190"/>
                      <a:pt x="4919447" y="856810"/>
                      <a:pt x="4935639" y="853190"/>
                    </a:cubicBezTo>
                    <a:cubicBezTo>
                      <a:pt x="4941546" y="851856"/>
                      <a:pt x="4947452" y="846711"/>
                      <a:pt x="4952784" y="847473"/>
                    </a:cubicBezTo>
                    <a:cubicBezTo>
                      <a:pt x="5005745" y="855666"/>
                      <a:pt x="5043847" y="819089"/>
                      <a:pt x="5088617" y="802896"/>
                    </a:cubicBezTo>
                    <a:cubicBezTo>
                      <a:pt x="5135672" y="785749"/>
                      <a:pt x="5181204" y="759461"/>
                      <a:pt x="5233781" y="767271"/>
                    </a:cubicBezTo>
                    <a:cubicBezTo>
                      <a:pt x="5265596" y="772033"/>
                      <a:pt x="5296267" y="783083"/>
                      <a:pt x="5327893" y="789752"/>
                    </a:cubicBezTo>
                    <a:cubicBezTo>
                      <a:pt x="5339132" y="792038"/>
                      <a:pt x="5351705" y="791656"/>
                      <a:pt x="5362946" y="789370"/>
                    </a:cubicBezTo>
                    <a:cubicBezTo>
                      <a:pt x="5417240" y="778891"/>
                      <a:pt x="5470771" y="777367"/>
                      <a:pt x="5524115" y="794514"/>
                    </a:cubicBezTo>
                    <a:cubicBezTo>
                      <a:pt x="5533257" y="797372"/>
                      <a:pt x="5542974" y="800038"/>
                      <a:pt x="5552500" y="800038"/>
                    </a:cubicBezTo>
                    <a:cubicBezTo>
                      <a:pt x="5604697" y="800038"/>
                      <a:pt x="5655944" y="796038"/>
                      <a:pt x="5705857" y="777367"/>
                    </a:cubicBezTo>
                    <a:cubicBezTo>
                      <a:pt x="5722622" y="771080"/>
                      <a:pt x="5743006" y="775081"/>
                      <a:pt x="5761485" y="773557"/>
                    </a:cubicBezTo>
                    <a:cubicBezTo>
                      <a:pt x="5778629" y="772224"/>
                      <a:pt x="5796156" y="771653"/>
                      <a:pt x="5812731" y="767271"/>
                    </a:cubicBezTo>
                    <a:cubicBezTo>
                      <a:pt x="5836925" y="760795"/>
                      <a:pt x="5859404" y="760033"/>
                      <a:pt x="5884361" y="765747"/>
                    </a:cubicBezTo>
                    <a:cubicBezTo>
                      <a:pt x="5908174" y="771080"/>
                      <a:pt x="5933892" y="768415"/>
                      <a:pt x="5958660" y="768605"/>
                    </a:cubicBezTo>
                    <a:cubicBezTo>
                      <a:pt x="5986282" y="768795"/>
                      <a:pt x="6013906" y="768984"/>
                      <a:pt x="6041528" y="768033"/>
                    </a:cubicBezTo>
                    <a:cubicBezTo>
                      <a:pt x="6052579" y="767653"/>
                      <a:pt x="6065151" y="760033"/>
                      <a:pt x="6074297" y="763081"/>
                    </a:cubicBezTo>
                    <a:cubicBezTo>
                      <a:pt x="6103824" y="773366"/>
                      <a:pt x="6133353" y="760985"/>
                      <a:pt x="6162880" y="766509"/>
                    </a:cubicBezTo>
                    <a:cubicBezTo>
                      <a:pt x="6177360" y="769367"/>
                      <a:pt x="6193743" y="761557"/>
                      <a:pt x="6209364" y="760795"/>
                    </a:cubicBezTo>
                    <a:cubicBezTo>
                      <a:pt x="6234892" y="759461"/>
                      <a:pt x="6260419" y="760033"/>
                      <a:pt x="6285948" y="759651"/>
                    </a:cubicBezTo>
                    <a:cubicBezTo>
                      <a:pt x="6294330" y="759461"/>
                      <a:pt x="6302523" y="758699"/>
                      <a:pt x="6310905" y="758316"/>
                    </a:cubicBezTo>
                    <a:cubicBezTo>
                      <a:pt x="6318335" y="757936"/>
                      <a:pt x="6326145" y="756222"/>
                      <a:pt x="6333194" y="757554"/>
                    </a:cubicBezTo>
                    <a:cubicBezTo>
                      <a:pt x="6358723" y="762318"/>
                      <a:pt x="6383869" y="770129"/>
                      <a:pt x="6409586" y="773177"/>
                    </a:cubicBezTo>
                    <a:cubicBezTo>
                      <a:pt x="6431875" y="775843"/>
                      <a:pt x="6454928" y="772224"/>
                      <a:pt x="6477407" y="774129"/>
                    </a:cubicBezTo>
                    <a:cubicBezTo>
                      <a:pt x="6517032" y="777367"/>
                      <a:pt x="6556657" y="783083"/>
                      <a:pt x="6596283" y="786703"/>
                    </a:cubicBezTo>
                    <a:cubicBezTo>
                      <a:pt x="6604857" y="787465"/>
                      <a:pt x="6613809" y="782701"/>
                      <a:pt x="6622573" y="782321"/>
                    </a:cubicBezTo>
                    <a:cubicBezTo>
                      <a:pt x="6650006" y="781369"/>
                      <a:pt x="6677439" y="781177"/>
                      <a:pt x="6704872" y="780607"/>
                    </a:cubicBezTo>
                    <a:cubicBezTo>
                      <a:pt x="6720493" y="780415"/>
                      <a:pt x="6736305" y="780987"/>
                      <a:pt x="6751738" y="779273"/>
                    </a:cubicBezTo>
                    <a:cubicBezTo>
                      <a:pt x="6772120" y="776987"/>
                      <a:pt x="6790599" y="773557"/>
                      <a:pt x="6809650" y="788417"/>
                    </a:cubicBezTo>
                    <a:cubicBezTo>
                      <a:pt x="6816984" y="794180"/>
                      <a:pt x="6824819" y="797942"/>
                      <a:pt x="6832976" y="800428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57000"/>
                </a:blip>
                <a:srcRect/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E57DF6-8352-4710-A7FF-06E56586D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996" y="1218991"/>
            <a:ext cx="4397376" cy="441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0753F6D7-FC33-4E4D-90FF-5F710A7FADEB}"/>
              </a:ext>
            </a:extLst>
          </p:cNvPr>
          <p:cNvSpPr txBox="1"/>
          <p:nvPr/>
        </p:nvSpPr>
        <p:spPr>
          <a:xfrm>
            <a:off x="2937026" y="809278"/>
            <a:ext cx="1959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dirty="0">
                <a:solidFill>
                  <a:schemeClr val="bg1"/>
                </a:solidFill>
                <a:latin typeface="Abadi" panose="020B0604020202020204" pitchFamily="34" charset="0"/>
                <a:ea typeface="+mj-ea"/>
                <a:cs typeface="+mj-cs"/>
              </a:rPr>
              <a:t>Viera je </a:t>
            </a:r>
            <a:r>
              <a:rPr lang="sk-SK" sz="2000" dirty="0">
                <a:solidFill>
                  <a:srgbClr val="FF0000"/>
                </a:solidFill>
                <a:latin typeface="Abadi" panose="020B0604020202020204" pitchFamily="34" charset="0"/>
                <a:ea typeface="+mj-ea"/>
                <a:cs typeface="+mj-cs"/>
              </a:rPr>
              <a:t>o tebe</a:t>
            </a:r>
          </a:p>
        </p:txBody>
      </p:sp>
      <p:sp>
        <p:nvSpPr>
          <p:cNvPr id="53" name="BlokTextu 52">
            <a:extLst>
              <a:ext uri="{FF2B5EF4-FFF2-40B4-BE49-F238E27FC236}">
                <a16:creationId xmlns:a16="http://schemas.microsoft.com/office/drawing/2014/main" id="{150D07C3-E4D7-4167-9D18-6E6A47B4F9FC}"/>
              </a:ext>
            </a:extLst>
          </p:cNvPr>
          <p:cNvSpPr txBox="1"/>
          <p:nvPr/>
        </p:nvSpPr>
        <p:spPr>
          <a:xfrm>
            <a:off x="487807" y="5648067"/>
            <a:ext cx="3271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solidFill>
                  <a:schemeClr val="bg1"/>
                </a:solidFill>
                <a:latin typeface="Abadi" panose="020B0604020202020204" pitchFamily="34" charset="0"/>
              </a:rPr>
              <a:t>Viera je </a:t>
            </a:r>
            <a:r>
              <a:rPr lang="sk-SK" sz="2000" dirty="0">
                <a:solidFill>
                  <a:srgbClr val="FF0000"/>
                </a:solidFill>
                <a:latin typeface="Abadi" panose="020B0604020202020204" pitchFamily="34" charset="0"/>
              </a:rPr>
              <a:t>o Bohu a Jeho vôli</a:t>
            </a:r>
            <a:endParaRPr lang="sk-SK" sz="2000" dirty="0">
              <a:solidFill>
                <a:srgbClr val="FF0000"/>
              </a:solidFill>
              <a:latin typeface="Abadi" panose="020B0604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3722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69594-E1DB-4961-BC6E-470FA8ED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Pohľad sveta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ČO A PREČO:</a:t>
            </a:r>
            <a:endParaRPr lang="sk-SK" dirty="0">
              <a:latin typeface="Avenir Next LT Pro Light" panose="020B0304020202020204" pitchFamily="34" charset="0"/>
            </a:endParaRPr>
          </a:p>
          <a:p>
            <a:pPr>
              <a:buFontTx/>
              <a:buChar char="-"/>
            </a:pPr>
            <a:r>
              <a:rPr lang="sk-SK" dirty="0">
                <a:latin typeface="Avenir Next LT Pro Light" panose="020B0304020202020204" pitchFamily="34" charset="0"/>
              </a:rPr>
              <a:t>Viera</a:t>
            </a:r>
          </a:p>
          <a:p>
            <a:pPr>
              <a:buFontTx/>
              <a:buChar char="-"/>
            </a:pPr>
            <a:r>
              <a:rPr lang="sk-SK" dirty="0">
                <a:latin typeface="Avenir Next LT Pro Light" panose="020B0304020202020204" pitchFamily="34" charset="0"/>
              </a:rPr>
              <a:t>Kresťanstvo</a:t>
            </a:r>
          </a:p>
          <a:p>
            <a:pPr>
              <a:buFontTx/>
              <a:buChar char="-"/>
            </a:pPr>
            <a:r>
              <a:rPr lang="sk-SK" dirty="0">
                <a:latin typeface="Avenir Next LT Pro Light" panose="020B0304020202020204" pitchFamily="34" charset="0"/>
              </a:rPr>
              <a:t>Ježiš </a:t>
            </a:r>
          </a:p>
          <a:p>
            <a:pPr marL="0" indent="0">
              <a:buNone/>
            </a:pPr>
            <a:endParaRPr lang="sk-SK" dirty="0">
              <a:latin typeface="Avenir Next LT Pro Light" panose="020B0304020202020204" pitchFamily="34" charset="0"/>
            </a:endParaRPr>
          </a:p>
          <a:p>
            <a:pPr marL="0" indent="0">
              <a:buNone/>
            </a:pPr>
            <a:r>
              <a:rPr lang="sk-SK" b="1" i="1" dirty="0">
                <a:latin typeface="Avenir Next LT Pro Light" panose="020B0304020202020204" pitchFamily="34" charset="0"/>
              </a:rPr>
              <a:t>SVET: Viera ti pomôže, keď ti je zle. Viera je o tebe.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51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69594-E1DB-4961-BC6E-470FA8ED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Pohľad Biblie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075"/>
            <a:ext cx="10515600" cy="444810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sk-SK" i="1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Marek 8:27-30</a:t>
            </a:r>
            <a:endParaRPr lang="sk-SK" dirty="0">
              <a:latin typeface="Avenir Next LT Pro Light" panose="020B0304020202020204" pitchFamily="34" charset="0"/>
            </a:endParaRPr>
          </a:p>
          <a:p>
            <a:pPr marL="0" indent="0" algn="ctr">
              <a:buNone/>
            </a:pPr>
            <a:r>
              <a:rPr lang="sk-SK" dirty="0">
                <a:latin typeface="Avenir Next LT Pro Light" panose="020B0304020202020204" pitchFamily="34" charset="0"/>
              </a:rPr>
              <a:t>Ježiš so svojimi učeníkmi vyšiel do dedín pri </a:t>
            </a:r>
            <a:r>
              <a:rPr lang="sk-SK" dirty="0" err="1">
                <a:latin typeface="Avenir Next LT Pro Light" panose="020B0304020202020204" pitchFamily="34" charset="0"/>
              </a:rPr>
              <a:t>Cézarei</a:t>
            </a:r>
            <a:r>
              <a:rPr lang="sk-SK" dirty="0">
                <a:latin typeface="Avenir Next LT Pro Light" panose="020B0304020202020204" pitchFamily="34" charset="0"/>
              </a:rPr>
              <a:t> Filipovej. Cestou sa svojich učeníkov spýtal: „Za koho ma ľudia pokladajú?“ Odpovedali mu: „Za Jána Krstiteľa, niektorí za Eliáša a iní za jedného z prorokov.“ On sa ich opýtal: „A za koho ma pokladáte vy?“ Peter mu odpovedal: „Ty si Kristus!“ No on im dôrazne prikázal, aby o ňom nikomu nehovorili.</a:t>
            </a:r>
          </a:p>
          <a:p>
            <a:pPr marL="0" indent="0" algn="ctr">
              <a:buNone/>
            </a:pPr>
            <a:endParaRPr lang="sk-SK" i="1" dirty="0">
              <a:latin typeface="Avenir Next LT Pro Light" panose="020B0304020202020204" pitchFamily="34" charset="0"/>
              <a:cs typeface="Aparajita" panose="020B0502040204020203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31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5853"/>
            <a:ext cx="10515600" cy="3968816"/>
          </a:xfrm>
        </p:spPr>
        <p:txBody>
          <a:bodyPr/>
          <a:lstStyle/>
          <a:p>
            <a:pPr marL="0" indent="0" algn="ctr">
              <a:buNone/>
            </a:pPr>
            <a:endParaRPr lang="sk-SK" dirty="0">
              <a:latin typeface="Avenir Next LT Pro Light" panose="020B0304020202020204" pitchFamily="34" charset="0"/>
            </a:endParaRPr>
          </a:p>
          <a:p>
            <a:r>
              <a:rPr lang="sk-SK" dirty="0">
                <a:latin typeface="Avenir Next LT Pro Light" panose="020B0304020202020204" pitchFamily="34" charset="0"/>
              </a:rPr>
              <a:t>Učeníci na čele s Petrom plnohodnotne, otvorene a jasne vyznali, že Ježiš je Kristus – Mesiáš</a:t>
            </a:r>
          </a:p>
          <a:p>
            <a:pPr lvl="1"/>
            <a:r>
              <a:rPr lang="sk-SK" dirty="0">
                <a:latin typeface="Avenir Next LT Pro Light" panose="020B0304020202020204" pitchFamily="34" charset="0"/>
              </a:rPr>
              <a:t>Ale rozumejú tomu, kto je Kristus správne?</a:t>
            </a:r>
          </a:p>
          <a:p>
            <a:r>
              <a:rPr lang="sk-SK" dirty="0">
                <a:latin typeface="Avenir Next LT Pro Light" panose="020B0304020202020204" pitchFamily="34" charset="0"/>
              </a:rPr>
              <a:t>Aj my sme možno porozumeli, čo je viera, kresťanstvo, kto je Ježiš</a:t>
            </a:r>
          </a:p>
          <a:p>
            <a:pPr lvl="1"/>
            <a:r>
              <a:rPr lang="sk-SK" dirty="0">
                <a:latin typeface="Avenir Next LT Pro Light" panose="020B0304020202020204" pitchFamily="34" charset="0"/>
              </a:rPr>
              <a:t>Ale rozumieme týmto veciam a role, ktorú môžu hrať/hrajú v našich životoch z toho nášho pohľadu, alebo z toho Božieho? </a:t>
            </a:r>
          </a:p>
          <a:p>
            <a:pPr marL="0" indent="0">
              <a:buNone/>
            </a:pPr>
            <a:endParaRPr lang="sk-SK" dirty="0">
              <a:latin typeface="Avenir Next LT Pro Light" panose="020B03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Nadpis 1">
            <a:extLst>
              <a:ext uri="{FF2B5EF4-FFF2-40B4-BE49-F238E27FC236}">
                <a16:creationId xmlns:a16="http://schemas.microsoft.com/office/drawing/2014/main" id="{4311E91E-516C-411D-867C-CDFA828DF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Pohľad Biblie</a:t>
            </a:r>
          </a:p>
        </p:txBody>
      </p:sp>
    </p:spTree>
    <p:extLst>
      <p:ext uri="{BB962C8B-B14F-4D97-AF65-F5344CB8AC3E}">
        <p14:creationId xmlns:p14="http://schemas.microsoft.com/office/powerpoint/2010/main" val="1751441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69594-E1DB-4961-BC6E-470FA8ED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Pohľad Biblie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9075"/>
            <a:ext cx="10515600" cy="444810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sk-SK" i="1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Marek 8:31-33</a:t>
            </a:r>
            <a:endParaRPr lang="sk-SK" dirty="0">
              <a:latin typeface="Avenir Next LT Pro Light" panose="020B0304020202020204" pitchFamily="34" charset="0"/>
            </a:endParaRPr>
          </a:p>
          <a:p>
            <a:pPr marL="0" indent="0" algn="ctr">
              <a:buNone/>
            </a:pPr>
            <a:r>
              <a:rPr lang="sk-SK" dirty="0">
                <a:latin typeface="Avenir Next LT Pro Light" panose="020B0304020202020204" pitchFamily="34" charset="0"/>
              </a:rPr>
              <a:t>Potom ich začal učiť, že Syn človeka musí mnoho trpieť. Zavrhnú ho starší, veľkňazi i </a:t>
            </a:r>
            <a:r>
              <a:rPr lang="sk-SK" dirty="0" err="1">
                <a:latin typeface="Avenir Next LT Pro Light" panose="020B0304020202020204" pitchFamily="34" charset="0"/>
              </a:rPr>
              <a:t>zákonníci</a:t>
            </a:r>
            <a:r>
              <a:rPr lang="sk-SK" dirty="0">
                <a:latin typeface="Avenir Next LT Pro Light" panose="020B0304020202020204" pitchFamily="34" charset="0"/>
              </a:rPr>
              <a:t>, zabijú ho, ale na tretí deň vstane z mŕtvych. Hovoril im to celkom otvorene. Peter ho odviedol nabok a začal mu dohovárať. On sa obrátil k učeníkom a Petra pokarhal: „Choď za mňa, satan, lebo nemyslíš na Božie veci, ale na ľudské.“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566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69594-E1DB-4961-BC6E-470FA8ED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i="1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Trafil si klinec po hlavičke, ale zabil si ho do nesprávnej latky?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4359"/>
            <a:ext cx="10515600" cy="4012603"/>
          </a:xfrm>
        </p:spPr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</a:rPr>
              <a:t>Učeníci pochopili, kto je Ježiš, a predsa má Peter úplne inú predstavu, čo to teraz má pre jeho život znamenať</a:t>
            </a:r>
          </a:p>
          <a:p>
            <a:pPr lvl="1"/>
            <a:r>
              <a:rPr lang="sk-SK" dirty="0">
                <a:latin typeface="Avenir Next LT Pro Light" panose="020B0304020202020204" pitchFamily="34" charset="0"/>
              </a:rPr>
              <a:t>Peter vidí Krista ako Mesiáša, ktorý zmení postavenie Židov na zemi. Vidí vlastnú predstavu. Vlastný plán. </a:t>
            </a:r>
          </a:p>
          <a:p>
            <a:r>
              <a:rPr lang="sk-SK" dirty="0">
                <a:latin typeface="Avenir Next LT Pro Light" panose="020B0304020202020204" pitchFamily="34" charset="0"/>
              </a:rPr>
              <a:t>Ježiš sa na to pozerá inak – nie tvoj ľudský zmysel – ten Boží!</a:t>
            </a:r>
          </a:p>
          <a:p>
            <a:endParaRPr lang="sk-SK" dirty="0">
              <a:latin typeface="Avenir Next LT Pro Light" panose="020B03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954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69594-E1DB-4961-BC6E-470FA8ED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Záver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</a:rPr>
              <a:t>Ak je Kristus tvojím Spasiteľom, Záchrancom, Bohom, nie je to o tebe</a:t>
            </a:r>
          </a:p>
          <a:p>
            <a:r>
              <a:rPr lang="sk-SK" dirty="0">
                <a:latin typeface="Avenir Next LT Pro Light" panose="020B0304020202020204" pitchFamily="34" charset="0"/>
              </a:rPr>
              <a:t>Viera nie je pomôcka na dosiahnutie tvojich predstáv</a:t>
            </a:r>
          </a:p>
          <a:p>
            <a:pPr marL="0" indent="0">
              <a:buNone/>
            </a:pPr>
            <a:endParaRPr lang="sk-SK" dirty="0">
              <a:latin typeface="Avenir Next LT Pro Light" panose="020B0304020202020204" pitchFamily="34" charset="0"/>
            </a:endParaRPr>
          </a:p>
          <a:p>
            <a:pPr marL="0" indent="0">
              <a:buNone/>
            </a:pPr>
            <a:r>
              <a:rPr lang="sk-SK" b="1" i="1" dirty="0">
                <a:latin typeface="Avenir Next LT Pro Light" panose="020B0304020202020204" pitchFamily="34" charset="0"/>
              </a:rPr>
              <a:t>Biblia: Viera je o Bohu a o Jeho vôli.</a:t>
            </a:r>
          </a:p>
          <a:p>
            <a:endParaRPr lang="sk-SK" dirty="0">
              <a:latin typeface="Avenir Next LT Pro Light" panose="020B03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6060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69594-E1DB-4961-BC6E-470FA8ED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/>
              <a:t>PARADOX, epizóda 1</a:t>
            </a:r>
            <a:endParaRPr lang="sk-SK" sz="4800" dirty="0">
              <a:latin typeface="Avenir Next LT Pro Light" panose="020B0304020202020204" pitchFamily="34" charset="0"/>
              <a:cs typeface="Aparajita" panose="020B0502040204020203" pitchFamily="18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sk-SK" sz="3200" b="1" dirty="0">
              <a:latin typeface="Avenir Next LT Pro Light" panose="020B03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sk-SK" sz="3600" b="1" dirty="0">
                <a:latin typeface="Avenir Next LT Pro Light" panose="020B0304020202020204" pitchFamily="34" charset="0"/>
              </a:rPr>
              <a:t>Svet</a:t>
            </a:r>
            <a:r>
              <a:rPr lang="sk-SK" sz="3600" dirty="0">
                <a:latin typeface="Avenir Next LT Pro Light" panose="020B0304020202020204" pitchFamily="34" charset="0"/>
              </a:rPr>
              <a:t>: Viera ti pomôže, keď ti je zle. Viera je o tebe.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sk-SK" sz="3600" b="1" dirty="0">
                <a:latin typeface="Avenir Next LT Pro Light" panose="020B0304020202020204" pitchFamily="34" charset="0"/>
              </a:rPr>
              <a:t>Biblia</a:t>
            </a:r>
            <a:r>
              <a:rPr lang="sk-SK" sz="3600" dirty="0">
                <a:latin typeface="Avenir Next LT Pro Light" panose="020B0304020202020204" pitchFamily="34" charset="0"/>
              </a:rPr>
              <a:t>: Viera je o Bohu a Jeho vôli.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sk-SK" sz="3600" dirty="0">
                <a:latin typeface="Avenir Next LT Pro Light" panose="020B0304020202020204" pitchFamily="34" charset="0"/>
              </a:rPr>
              <a:t>Alebo: Veríš? V koho veríš? Vo vlastné predstavy, alebo v skutočného Krista? </a:t>
            </a:r>
          </a:p>
          <a:p>
            <a:pPr marL="0" indent="0">
              <a:buNone/>
            </a:pPr>
            <a:endParaRPr lang="sk-SK" sz="3200" dirty="0"/>
          </a:p>
          <a:p>
            <a:pPr marL="0" indent="0">
              <a:buNone/>
            </a:pPr>
            <a:endParaRPr lang="sk-SK" sz="3200" dirty="0"/>
          </a:p>
          <a:p>
            <a:pPr marL="0" indent="0">
              <a:buNone/>
            </a:pPr>
            <a:endParaRPr lang="sk-SK" sz="3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4499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69594-E1DB-4961-BC6E-470FA8ED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4020"/>
            <a:ext cx="10515600" cy="1325563"/>
          </a:xfrm>
        </p:spPr>
        <p:txBody>
          <a:bodyPr/>
          <a:lstStyle/>
          <a:p>
            <a:r>
              <a:rPr lang="sk-SK" dirty="0">
                <a:latin typeface="Avenir Next LT Pro Light" panose="020B0304020202020204" pitchFamily="34" charset="0"/>
                <a:cs typeface="Aparajita" panose="020B0502040204020203" pitchFamily="18" charset="0"/>
              </a:rPr>
              <a:t>Otázky na premýšľanie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21C5F3-A66C-498A-9939-C72756517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851"/>
            <a:ext cx="9583992" cy="455717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3800" dirty="0">
                <a:latin typeface="Avenir Next LT Pro Light" panose="020B0304020202020204" pitchFamily="34" charset="0"/>
              </a:rPr>
              <a:t>1. Aké reakcie v tebe vyvoláva fakt, že viera nie je o tebe, ale o Bohu a Jeho vôli?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3800" dirty="0">
                <a:latin typeface="Avenir Next LT Pro Light" panose="020B0304020202020204" pitchFamily="34" charset="0"/>
              </a:rPr>
              <a:t>2. Aké je tvoja súčasná predstava o Ježišovi/viere a o role, ktorú hrá v tvojom živote? Máš sklony myslieť si, že viera je pre tvoj vlastný benefit?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3800" dirty="0">
                <a:latin typeface="Avenir Next LT Pro Light" panose="020B0304020202020204" pitchFamily="34" charset="0"/>
              </a:rPr>
              <a:t>3. Si ochotný vybrať si ten biblický pohľad na vieru? Si ochotný podriadiť svoje predstavy tomu, čo chce Boh, keď vieš, že ťa miluje a že za teba a za tvoje hriechy dal život? </a:t>
            </a:r>
          </a:p>
          <a:p>
            <a:pPr marL="0" indent="0">
              <a:buNone/>
            </a:pPr>
            <a:endParaRPr lang="sk-SK" dirty="0">
              <a:latin typeface="Avenir Next LT Pro Light" panose="020B0304020202020204" pitchFamily="34" charset="0"/>
            </a:endParaRPr>
          </a:p>
          <a:p>
            <a:pPr marL="0" indent="0" algn="ctr">
              <a:buNone/>
            </a:pPr>
            <a:r>
              <a:rPr lang="sk-SK" sz="3200" i="1" dirty="0">
                <a:latin typeface="Avenir Next LT Pro Light" panose="020B0304020202020204" pitchFamily="34" charset="0"/>
              </a:rPr>
              <a:t>Svet hovorí, že viera je o tebe a o tom, aby ti pomohla, keď ti je ťažko. Viera je však o tom, že Ježiš dal za nás život, aby sme mohli žiť. Toto radikálne mení jeho rolu v našom živote – nemá byť na pokraji, má byť centrom. Si </a:t>
            </a:r>
            <a:r>
              <a:rPr lang="sk-SK" sz="3200" i="1" dirty="0" err="1">
                <a:latin typeface="Avenir Next LT Pro Light" panose="020B0304020202020204" pitchFamily="34" charset="0"/>
              </a:rPr>
              <a:t>ready</a:t>
            </a:r>
            <a:r>
              <a:rPr lang="sk-SK" sz="3200" i="1" dirty="0">
                <a:latin typeface="Avenir Next LT Pro Light" panose="020B0304020202020204" pitchFamily="34" charset="0"/>
              </a:rPr>
              <a:t> sa s tým stotožniť? </a:t>
            </a:r>
          </a:p>
          <a:p>
            <a:pPr marL="0" indent="0">
              <a:buNone/>
            </a:pPr>
            <a:endParaRPr lang="sk-SK" dirty="0">
              <a:latin typeface="Avenir Next LT Pro Light" panose="020B0304020202020204" pitchFamily="34" charset="0"/>
            </a:endParaRPr>
          </a:p>
        </p:txBody>
      </p:sp>
      <p:cxnSp>
        <p:nvCxnSpPr>
          <p:cNvPr id="5" name="Rovná spojnica 4">
            <a:extLst>
              <a:ext uri="{FF2B5EF4-FFF2-40B4-BE49-F238E27FC236}">
                <a16:creationId xmlns:a16="http://schemas.microsoft.com/office/drawing/2014/main" id="{D753F79B-2B54-4BBE-A398-F529D00A507B}"/>
              </a:ext>
            </a:extLst>
          </p:cNvPr>
          <p:cNvCxnSpPr/>
          <p:nvPr/>
        </p:nvCxnSpPr>
        <p:spPr>
          <a:xfrm flipH="1">
            <a:off x="1184196" y="4965110"/>
            <a:ext cx="8892000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67591-B1C1-41F0-9180-BDCBE95C4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61" y="4852586"/>
            <a:ext cx="1632155" cy="164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pätu 6">
            <a:extLst>
              <a:ext uri="{FF2B5EF4-FFF2-40B4-BE49-F238E27FC236}">
                <a16:creationId xmlns:a16="http://schemas.microsoft.com/office/drawing/2014/main" id="{21C8DF10-7CAF-464B-86F6-82836204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422192" y="6492875"/>
            <a:ext cx="1632155" cy="365125"/>
          </a:xfrm>
        </p:spPr>
        <p:txBody>
          <a:bodyPr/>
          <a:lstStyle/>
          <a:p>
            <a:r>
              <a:rPr lang="sk-SK" dirty="0">
                <a:latin typeface="Abadi" panose="020B0604020104020204" pitchFamily="34" charset="0"/>
              </a:rPr>
              <a:t>PARADOX epizóda 1</a:t>
            </a:r>
          </a:p>
        </p:txBody>
      </p:sp>
      <p:cxnSp>
        <p:nvCxnSpPr>
          <p:cNvPr id="9" name="Rovná spojnica 8">
            <a:extLst>
              <a:ext uri="{FF2B5EF4-FFF2-40B4-BE49-F238E27FC236}">
                <a16:creationId xmlns:a16="http://schemas.microsoft.com/office/drawing/2014/main" id="{9C31275B-207B-45CE-B28B-55DB42C033CE}"/>
              </a:ext>
            </a:extLst>
          </p:cNvPr>
          <p:cNvCxnSpPr/>
          <p:nvPr/>
        </p:nvCxnSpPr>
        <p:spPr>
          <a:xfrm flipH="1">
            <a:off x="777180" y="6432301"/>
            <a:ext cx="955454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ovná spojnica 10">
            <a:extLst>
              <a:ext uri="{FF2B5EF4-FFF2-40B4-BE49-F238E27FC236}">
                <a16:creationId xmlns:a16="http://schemas.microsoft.com/office/drawing/2014/main" id="{FA355D94-D928-4419-A821-948CA6BAF3CD}"/>
              </a:ext>
            </a:extLst>
          </p:cNvPr>
          <p:cNvCxnSpPr>
            <a:cxnSpLocks/>
          </p:cNvCxnSpPr>
          <p:nvPr/>
        </p:nvCxnSpPr>
        <p:spPr>
          <a:xfrm flipV="1">
            <a:off x="11985470" y="146924"/>
            <a:ext cx="0" cy="4644000"/>
          </a:xfrm>
          <a:prstGeom prst="line">
            <a:avLst/>
          </a:prstGeom>
          <a:ln w="19050">
            <a:solidFill>
              <a:srgbClr val="FF4F4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64439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610</Words>
  <Application>Microsoft Office PowerPoint</Application>
  <PresentationFormat>Širokouhlá</PresentationFormat>
  <Paragraphs>52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2</vt:i4>
      </vt:variant>
      <vt:variant>
        <vt:lpstr>Nadpisy snímok</vt:lpstr>
      </vt:variant>
      <vt:variant>
        <vt:i4>9</vt:i4>
      </vt:variant>
    </vt:vector>
  </HeadingPairs>
  <TitlesOfParts>
    <vt:vector size="16" baseType="lpstr">
      <vt:lpstr>Abadi</vt:lpstr>
      <vt:lpstr>Arial</vt:lpstr>
      <vt:lpstr>Avenir Next LT Pro Light</vt:lpstr>
      <vt:lpstr>Calibri</vt:lpstr>
      <vt:lpstr>Calibri Light</vt:lpstr>
      <vt:lpstr>Motív Office</vt:lpstr>
      <vt:lpstr>1_Motív Office</vt:lpstr>
      <vt:lpstr>PARADOX SVET x BIBLIA</vt:lpstr>
      <vt:lpstr>Pohľad sveta</vt:lpstr>
      <vt:lpstr>Pohľad Biblie</vt:lpstr>
      <vt:lpstr>Pohľad Biblie</vt:lpstr>
      <vt:lpstr>Pohľad Biblie</vt:lpstr>
      <vt:lpstr>Trafil si klinec po hlavičke, ale zabil si ho do nesprávnej latky? </vt:lpstr>
      <vt:lpstr>Záver</vt:lpstr>
      <vt:lpstr>PARADOX, epizóda 1</vt:lpstr>
      <vt:lpstr>Otázky na premýšľanie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PARADOX</dc:title>
  <dc:creator>Ester Magyarová</dc:creator>
  <cp:lastModifiedBy>Ester Magyarová</cp:lastModifiedBy>
  <cp:revision>11</cp:revision>
  <dcterms:created xsi:type="dcterms:W3CDTF">2021-05-09T18:32:56Z</dcterms:created>
  <dcterms:modified xsi:type="dcterms:W3CDTF">2021-05-13T14:56:55Z</dcterms:modified>
</cp:coreProperties>
</file>