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9" r:id="rId41"/>
    <p:sldId id="298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B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3B5D87-2410-49AA-9B85-26CDADC6C27F}" v="92" dt="2021-02-18T01:12:21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áš Matej" userId="f22551e0565b144b" providerId="LiveId" clId="{ED3B5D87-2410-49AA-9B85-26CDADC6C27F}"/>
    <pc:docChg chg="undo custSel modSld">
      <pc:chgData name="Tomáš Matej" userId="f22551e0565b144b" providerId="LiveId" clId="{ED3B5D87-2410-49AA-9B85-26CDADC6C27F}" dt="2021-02-18T01:12:23.471" v="319" actId="167"/>
      <pc:docMkLst>
        <pc:docMk/>
      </pc:docMkLst>
      <pc:sldChg chg="addSp delSp modSp mod">
        <pc:chgData name="Tomáš Matej" userId="f22551e0565b144b" providerId="LiveId" clId="{ED3B5D87-2410-49AA-9B85-26CDADC6C27F}" dt="2021-02-18T00:53:28.322" v="67" actId="171"/>
        <pc:sldMkLst>
          <pc:docMk/>
          <pc:sldMk cId="3983570868" sldId="256"/>
        </pc:sldMkLst>
        <pc:spChg chg="add mod">
          <ac:chgData name="Tomáš Matej" userId="f22551e0565b144b" providerId="LiveId" clId="{ED3B5D87-2410-49AA-9B85-26CDADC6C27F}" dt="2021-02-18T00:49:07.531" v="5" actId="207"/>
          <ac:spMkLst>
            <pc:docMk/>
            <pc:sldMk cId="3983570868" sldId="256"/>
            <ac:spMk id="10" creationId="{3F8AA135-D73A-4058-AE9B-36F1A0C57148}"/>
          </ac:spMkLst>
        </pc:spChg>
        <pc:spChg chg="add mod">
          <ac:chgData name="Tomáš Matej" userId="f22551e0565b144b" providerId="LiveId" clId="{ED3B5D87-2410-49AA-9B85-26CDADC6C27F}" dt="2021-02-18T00:49:07.531" v="5" actId="207"/>
          <ac:spMkLst>
            <pc:docMk/>
            <pc:sldMk cId="3983570868" sldId="256"/>
            <ac:spMk id="11" creationId="{BFE8DB84-5DCD-40D4-BD33-6D8491920AFF}"/>
          </ac:spMkLst>
        </pc:spChg>
        <pc:spChg chg="add mod">
          <ac:chgData name="Tomáš Matej" userId="f22551e0565b144b" providerId="LiveId" clId="{ED3B5D87-2410-49AA-9B85-26CDADC6C27F}" dt="2021-02-18T00:49:07.531" v="5" actId="207"/>
          <ac:spMkLst>
            <pc:docMk/>
            <pc:sldMk cId="3983570868" sldId="256"/>
            <ac:spMk id="12" creationId="{E5A6E292-3A55-4B5B-BA4F-6B6D8333D3B4}"/>
          </ac:spMkLst>
        </pc:spChg>
        <pc:spChg chg="add mod">
          <ac:chgData name="Tomáš Matej" userId="f22551e0565b144b" providerId="LiveId" clId="{ED3B5D87-2410-49AA-9B85-26CDADC6C27F}" dt="2021-02-18T00:49:07.531" v="5" actId="207"/>
          <ac:spMkLst>
            <pc:docMk/>
            <pc:sldMk cId="3983570868" sldId="256"/>
            <ac:spMk id="13" creationId="{D09683E4-63A3-41FB-BE0F-22E212F1E5CA}"/>
          </ac:spMkLst>
        </pc:spChg>
        <pc:spChg chg="add mod">
          <ac:chgData name="Tomáš Matej" userId="f22551e0565b144b" providerId="LiveId" clId="{ED3B5D87-2410-49AA-9B85-26CDADC6C27F}" dt="2021-02-18T00:49:07.531" v="5" actId="207"/>
          <ac:spMkLst>
            <pc:docMk/>
            <pc:sldMk cId="3983570868" sldId="256"/>
            <ac:spMk id="14" creationId="{FA91EBBC-0022-4840-8594-DE1516C0D61B}"/>
          </ac:spMkLst>
        </pc:spChg>
        <pc:picChg chg="del">
          <ac:chgData name="Tomáš Matej" userId="f22551e0565b144b" providerId="LiveId" clId="{ED3B5D87-2410-49AA-9B85-26CDADC6C27F}" dt="2021-02-18T00:53:03.203" v="55" actId="478"/>
          <ac:picMkLst>
            <pc:docMk/>
            <pc:sldMk cId="3983570868" sldId="256"/>
            <ac:picMk id="5" creationId="{AE48959B-0C97-4D39-88ED-BF2E789CA1E3}"/>
          </ac:picMkLst>
        </pc:picChg>
        <pc:picChg chg="add del mod">
          <ac:chgData name="Tomáš Matej" userId="f22551e0565b144b" providerId="LiveId" clId="{ED3B5D87-2410-49AA-9B85-26CDADC6C27F}" dt="2021-02-18T00:53:01.912" v="54" actId="478"/>
          <ac:picMkLst>
            <pc:docMk/>
            <pc:sldMk cId="3983570868" sldId="256"/>
            <ac:picMk id="6" creationId="{C74AEB44-2766-48DA-B010-5CB5CE1D940D}"/>
          </ac:picMkLst>
        </pc:picChg>
        <pc:picChg chg="add mod ord">
          <ac:chgData name="Tomáš Matej" userId="f22551e0565b144b" providerId="LiveId" clId="{ED3B5D87-2410-49AA-9B85-26CDADC6C27F}" dt="2021-02-18T00:53:28.322" v="67" actId="171"/>
          <ac:picMkLst>
            <pc:docMk/>
            <pc:sldMk cId="3983570868" sldId="256"/>
            <ac:picMk id="15" creationId="{4A67FFC9-BB59-4275-BF7D-8E0633F662DC}"/>
          </ac:picMkLst>
        </pc:picChg>
      </pc:sldChg>
      <pc:sldChg chg="addSp delSp modSp mod">
        <pc:chgData name="Tomáš Matej" userId="f22551e0565b144b" providerId="LiveId" clId="{ED3B5D87-2410-49AA-9B85-26CDADC6C27F}" dt="2021-02-18T00:57:13.213" v="116" actId="167"/>
        <pc:sldMkLst>
          <pc:docMk/>
          <pc:sldMk cId="1835146397" sldId="257"/>
        </pc:sldMkLst>
        <pc:spChg chg="del">
          <ac:chgData name="Tomáš Matej" userId="f22551e0565b144b" providerId="LiveId" clId="{ED3B5D87-2410-49AA-9B85-26CDADC6C27F}" dt="2021-02-18T00:55:03.300" v="80" actId="478"/>
          <ac:spMkLst>
            <pc:docMk/>
            <pc:sldMk cId="1835146397" sldId="257"/>
            <ac:spMk id="2" creationId="{F05E512A-CA60-457D-8093-42D5F3826E6C}"/>
          </ac:spMkLst>
        </pc:spChg>
        <pc:spChg chg="del">
          <ac:chgData name="Tomáš Matej" userId="f22551e0565b144b" providerId="LiveId" clId="{ED3B5D87-2410-49AA-9B85-26CDADC6C27F}" dt="2021-02-18T00:54:54.584" v="75"/>
          <ac:spMkLst>
            <pc:docMk/>
            <pc:sldMk cId="1835146397" sldId="257"/>
            <ac:spMk id="3" creationId="{79D2D08C-EBC7-4116-BA2E-38473327CD89}"/>
          </ac:spMkLst>
        </pc:spChg>
        <pc:spChg chg="add mod">
          <ac:chgData name="Tomáš Matej" userId="f22551e0565b144b" providerId="LiveId" clId="{ED3B5D87-2410-49AA-9B85-26CDADC6C27F}" dt="2021-02-18T00:49:10.181" v="6"/>
          <ac:spMkLst>
            <pc:docMk/>
            <pc:sldMk cId="1835146397" sldId="257"/>
            <ac:spMk id="8" creationId="{C41F11D4-CA65-4E48-88CF-F1860A06AC64}"/>
          </ac:spMkLst>
        </pc:spChg>
        <pc:spChg chg="add mod">
          <ac:chgData name="Tomáš Matej" userId="f22551e0565b144b" providerId="LiveId" clId="{ED3B5D87-2410-49AA-9B85-26CDADC6C27F}" dt="2021-02-18T00:49:10.181" v="6"/>
          <ac:spMkLst>
            <pc:docMk/>
            <pc:sldMk cId="1835146397" sldId="257"/>
            <ac:spMk id="9" creationId="{B067D04C-283F-42FC-8EC1-97EB6CD879B8}"/>
          </ac:spMkLst>
        </pc:spChg>
        <pc:spChg chg="add mod">
          <ac:chgData name="Tomáš Matej" userId="f22551e0565b144b" providerId="LiveId" clId="{ED3B5D87-2410-49AA-9B85-26CDADC6C27F}" dt="2021-02-18T00:49:10.181" v="6"/>
          <ac:spMkLst>
            <pc:docMk/>
            <pc:sldMk cId="1835146397" sldId="257"/>
            <ac:spMk id="10" creationId="{B25EE33C-9C76-4677-AA28-F89F58346247}"/>
          </ac:spMkLst>
        </pc:spChg>
        <pc:spChg chg="add mod">
          <ac:chgData name="Tomáš Matej" userId="f22551e0565b144b" providerId="LiveId" clId="{ED3B5D87-2410-49AA-9B85-26CDADC6C27F}" dt="2021-02-18T00:49:10.181" v="6"/>
          <ac:spMkLst>
            <pc:docMk/>
            <pc:sldMk cId="1835146397" sldId="257"/>
            <ac:spMk id="11" creationId="{C9475B3D-FE0D-44B0-8FAE-13AF1009C431}"/>
          </ac:spMkLst>
        </pc:spChg>
        <pc:spChg chg="add mod">
          <ac:chgData name="Tomáš Matej" userId="f22551e0565b144b" providerId="LiveId" clId="{ED3B5D87-2410-49AA-9B85-26CDADC6C27F}" dt="2021-02-18T00:49:10.181" v="6"/>
          <ac:spMkLst>
            <pc:docMk/>
            <pc:sldMk cId="1835146397" sldId="257"/>
            <ac:spMk id="12" creationId="{04421927-4A33-4288-825B-0A1C374EBF5F}"/>
          </ac:spMkLst>
        </pc:spChg>
        <pc:spChg chg="add del mod">
          <ac:chgData name="Tomáš Matej" userId="f22551e0565b144b" providerId="LiveId" clId="{ED3B5D87-2410-49AA-9B85-26CDADC6C27F}" dt="2021-02-18T00:54:57.506" v="77"/>
          <ac:spMkLst>
            <pc:docMk/>
            <pc:sldMk cId="1835146397" sldId="257"/>
            <ac:spMk id="15" creationId="{6306CAFA-C594-450D-A99F-0B6FA0E66686}"/>
          </ac:spMkLst>
        </pc:spChg>
        <pc:spChg chg="add del mod">
          <ac:chgData name="Tomáš Matej" userId="f22551e0565b144b" providerId="LiveId" clId="{ED3B5D87-2410-49AA-9B85-26CDADC6C27F}" dt="2021-02-18T00:55:01.719" v="79" actId="478"/>
          <ac:spMkLst>
            <pc:docMk/>
            <pc:sldMk cId="1835146397" sldId="257"/>
            <ac:spMk id="19" creationId="{8ED44FF7-5764-4A32-AF0D-756EDA392818}"/>
          </ac:spMkLst>
        </pc:spChg>
        <pc:picChg chg="del">
          <ac:chgData name="Tomáš Matej" userId="f22551e0565b144b" providerId="LiveId" clId="{ED3B5D87-2410-49AA-9B85-26CDADC6C27F}" dt="2021-02-18T00:54:53.702" v="74" actId="478"/>
          <ac:picMkLst>
            <pc:docMk/>
            <pc:sldMk cId="1835146397" sldId="257"/>
            <ac:picMk id="5" creationId="{A85A4BE1-1C41-4A8A-98C8-2D21D3C95278}"/>
          </ac:picMkLst>
        </pc:picChg>
        <pc:picChg chg="add del mod">
          <ac:chgData name="Tomáš Matej" userId="f22551e0565b144b" providerId="LiveId" clId="{ED3B5D87-2410-49AA-9B85-26CDADC6C27F}" dt="2021-02-18T00:54:55.637" v="76" actId="478"/>
          <ac:picMkLst>
            <pc:docMk/>
            <pc:sldMk cId="1835146397" sldId="257"/>
            <ac:picMk id="13" creationId="{A203CC63-E6A0-43EF-AAAF-FA3D94B4C907}"/>
          </ac:picMkLst>
        </pc:picChg>
        <pc:picChg chg="add del mod">
          <ac:chgData name="Tomáš Matej" userId="f22551e0565b144b" providerId="LiveId" clId="{ED3B5D87-2410-49AA-9B85-26CDADC6C27F}" dt="2021-02-18T00:54:59.184" v="78" actId="478"/>
          <ac:picMkLst>
            <pc:docMk/>
            <pc:sldMk cId="1835146397" sldId="257"/>
            <ac:picMk id="17" creationId="{8B4E860D-23E5-434C-909F-20CC15C1F7D6}"/>
          </ac:picMkLst>
        </pc:picChg>
        <pc:picChg chg="add mod ord">
          <ac:chgData name="Tomáš Matej" userId="f22551e0565b144b" providerId="LiveId" clId="{ED3B5D87-2410-49AA-9B85-26CDADC6C27F}" dt="2021-02-18T00:57:13.213" v="116" actId="167"/>
          <ac:picMkLst>
            <pc:docMk/>
            <pc:sldMk cId="1835146397" sldId="257"/>
            <ac:picMk id="21" creationId="{94A401B7-91E9-4D40-9E47-1C3EDA75DFE5}"/>
          </ac:picMkLst>
        </pc:picChg>
      </pc:sldChg>
      <pc:sldChg chg="addSp delSp modSp mod">
        <pc:chgData name="Tomáš Matej" userId="f22551e0565b144b" providerId="LiveId" clId="{ED3B5D87-2410-49AA-9B85-26CDADC6C27F}" dt="2021-02-18T00:57:19.496" v="117" actId="167"/>
        <pc:sldMkLst>
          <pc:docMk/>
          <pc:sldMk cId="2972968161" sldId="258"/>
        </pc:sldMkLst>
        <pc:spChg chg="del">
          <ac:chgData name="Tomáš Matej" userId="f22551e0565b144b" providerId="LiveId" clId="{ED3B5D87-2410-49AA-9B85-26CDADC6C27F}" dt="2021-02-18T00:55:13.951" v="84" actId="478"/>
          <ac:spMkLst>
            <pc:docMk/>
            <pc:sldMk cId="2972968161" sldId="258"/>
            <ac:spMk id="2" creationId="{9139F410-CC27-4CE9-AA19-1F30C7EBCDEC}"/>
          </ac:spMkLst>
        </pc:spChg>
        <pc:spChg chg="del">
          <ac:chgData name="Tomáš Matej" userId="f22551e0565b144b" providerId="LiveId" clId="{ED3B5D87-2410-49AA-9B85-26CDADC6C27F}" dt="2021-02-18T00:55:13.178" v="83" actId="478"/>
          <ac:spMkLst>
            <pc:docMk/>
            <pc:sldMk cId="2972968161" sldId="258"/>
            <ac:spMk id="3" creationId="{205E0D92-656E-4ABC-AFEA-61CF8C63A21B}"/>
          </ac:spMkLst>
        </pc:spChg>
        <pc:spChg chg="add mod">
          <ac:chgData name="Tomáš Matej" userId="f22551e0565b144b" providerId="LiveId" clId="{ED3B5D87-2410-49AA-9B85-26CDADC6C27F}" dt="2021-02-18T00:49:11.165" v="7"/>
          <ac:spMkLst>
            <pc:docMk/>
            <pc:sldMk cId="2972968161" sldId="258"/>
            <ac:spMk id="8" creationId="{4FC4E076-0099-4319-8D33-0EA3E8C5EEE0}"/>
          </ac:spMkLst>
        </pc:spChg>
        <pc:spChg chg="add mod">
          <ac:chgData name="Tomáš Matej" userId="f22551e0565b144b" providerId="LiveId" clId="{ED3B5D87-2410-49AA-9B85-26CDADC6C27F}" dt="2021-02-18T00:49:11.165" v="7"/>
          <ac:spMkLst>
            <pc:docMk/>
            <pc:sldMk cId="2972968161" sldId="258"/>
            <ac:spMk id="9" creationId="{34DF62BA-69BA-475C-9BEF-E85DFA0D5E25}"/>
          </ac:spMkLst>
        </pc:spChg>
        <pc:spChg chg="add mod">
          <ac:chgData name="Tomáš Matej" userId="f22551e0565b144b" providerId="LiveId" clId="{ED3B5D87-2410-49AA-9B85-26CDADC6C27F}" dt="2021-02-18T00:49:11.165" v="7"/>
          <ac:spMkLst>
            <pc:docMk/>
            <pc:sldMk cId="2972968161" sldId="258"/>
            <ac:spMk id="10" creationId="{6717ADFA-4D9D-4ACA-82CA-4D8C31FFDD0A}"/>
          </ac:spMkLst>
        </pc:spChg>
        <pc:spChg chg="add mod">
          <ac:chgData name="Tomáš Matej" userId="f22551e0565b144b" providerId="LiveId" clId="{ED3B5D87-2410-49AA-9B85-26CDADC6C27F}" dt="2021-02-18T00:49:11.165" v="7"/>
          <ac:spMkLst>
            <pc:docMk/>
            <pc:sldMk cId="2972968161" sldId="258"/>
            <ac:spMk id="11" creationId="{A10E6D5D-0366-4E8D-9D61-4B67F0CC7423}"/>
          </ac:spMkLst>
        </pc:spChg>
        <pc:spChg chg="add mod">
          <ac:chgData name="Tomáš Matej" userId="f22551e0565b144b" providerId="LiveId" clId="{ED3B5D87-2410-49AA-9B85-26CDADC6C27F}" dt="2021-02-18T00:49:11.165" v="7"/>
          <ac:spMkLst>
            <pc:docMk/>
            <pc:sldMk cId="2972968161" sldId="258"/>
            <ac:spMk id="12" creationId="{32301D71-A03E-4E0C-8C11-92888A03031E}"/>
          </ac:spMkLst>
        </pc:spChg>
        <pc:picChg chg="del">
          <ac:chgData name="Tomáš Matej" userId="f22551e0565b144b" providerId="LiveId" clId="{ED3B5D87-2410-49AA-9B85-26CDADC6C27F}" dt="2021-02-18T00:55:11.731" v="82" actId="478"/>
          <ac:picMkLst>
            <pc:docMk/>
            <pc:sldMk cId="2972968161" sldId="258"/>
            <ac:picMk id="5" creationId="{BD329400-3189-4FDC-A862-E75628AE9BC7}"/>
          </ac:picMkLst>
        </pc:picChg>
        <pc:picChg chg="add mod ord">
          <ac:chgData name="Tomáš Matej" userId="f22551e0565b144b" providerId="LiveId" clId="{ED3B5D87-2410-49AA-9B85-26CDADC6C27F}" dt="2021-02-18T00:57:19.496" v="117" actId="167"/>
          <ac:picMkLst>
            <pc:docMk/>
            <pc:sldMk cId="2972968161" sldId="258"/>
            <ac:picMk id="13" creationId="{7236162B-21CF-47CD-8D01-AF4074DCCAB3}"/>
          </ac:picMkLst>
        </pc:picChg>
      </pc:sldChg>
      <pc:sldChg chg="addSp delSp modSp mod">
        <pc:chgData name="Tomáš Matej" userId="f22551e0565b144b" providerId="LiveId" clId="{ED3B5D87-2410-49AA-9B85-26CDADC6C27F}" dt="2021-02-18T00:57:28.562" v="118" actId="167"/>
        <pc:sldMkLst>
          <pc:docMk/>
          <pc:sldMk cId="4179230381" sldId="259"/>
        </pc:sldMkLst>
        <pc:spChg chg="del">
          <ac:chgData name="Tomáš Matej" userId="f22551e0565b144b" providerId="LiveId" clId="{ED3B5D87-2410-49AA-9B85-26CDADC6C27F}" dt="2021-02-18T00:55:21.138" v="89" actId="478"/>
          <ac:spMkLst>
            <pc:docMk/>
            <pc:sldMk cId="4179230381" sldId="259"/>
            <ac:spMk id="2" creationId="{2F7CB4D9-0460-4B3A-AA6E-8E91DCDE17E5}"/>
          </ac:spMkLst>
        </pc:spChg>
        <pc:spChg chg="del">
          <ac:chgData name="Tomáš Matej" userId="f22551e0565b144b" providerId="LiveId" clId="{ED3B5D87-2410-49AA-9B85-26CDADC6C27F}" dt="2021-02-18T00:54:34.748" v="69"/>
          <ac:spMkLst>
            <pc:docMk/>
            <pc:sldMk cId="4179230381" sldId="259"/>
            <ac:spMk id="3" creationId="{0897725E-94F8-4AE8-87BB-2C6AC23768E6}"/>
          </ac:spMkLst>
        </pc:spChg>
        <pc:spChg chg="add mod">
          <ac:chgData name="Tomáš Matej" userId="f22551e0565b144b" providerId="LiveId" clId="{ED3B5D87-2410-49AA-9B85-26CDADC6C27F}" dt="2021-02-18T00:49:12.406" v="8"/>
          <ac:spMkLst>
            <pc:docMk/>
            <pc:sldMk cId="4179230381" sldId="259"/>
            <ac:spMk id="8" creationId="{A9CB9089-4CAB-4A00-9406-4C0B877076E3}"/>
          </ac:spMkLst>
        </pc:spChg>
        <pc:spChg chg="add mod">
          <ac:chgData name="Tomáš Matej" userId="f22551e0565b144b" providerId="LiveId" clId="{ED3B5D87-2410-49AA-9B85-26CDADC6C27F}" dt="2021-02-18T00:49:12.406" v="8"/>
          <ac:spMkLst>
            <pc:docMk/>
            <pc:sldMk cId="4179230381" sldId="259"/>
            <ac:spMk id="9" creationId="{4D509F64-B3C2-4751-8B5C-F959F9C81A58}"/>
          </ac:spMkLst>
        </pc:spChg>
        <pc:spChg chg="add mod">
          <ac:chgData name="Tomáš Matej" userId="f22551e0565b144b" providerId="LiveId" clId="{ED3B5D87-2410-49AA-9B85-26CDADC6C27F}" dt="2021-02-18T00:49:12.406" v="8"/>
          <ac:spMkLst>
            <pc:docMk/>
            <pc:sldMk cId="4179230381" sldId="259"/>
            <ac:spMk id="10" creationId="{273414E0-BD62-4635-BC67-8E90E496DDAF}"/>
          </ac:spMkLst>
        </pc:spChg>
        <pc:spChg chg="add mod">
          <ac:chgData name="Tomáš Matej" userId="f22551e0565b144b" providerId="LiveId" clId="{ED3B5D87-2410-49AA-9B85-26CDADC6C27F}" dt="2021-02-18T00:49:12.406" v="8"/>
          <ac:spMkLst>
            <pc:docMk/>
            <pc:sldMk cId="4179230381" sldId="259"/>
            <ac:spMk id="11" creationId="{02E4E00A-0C4B-4DC2-AA92-B5D5FBC38648}"/>
          </ac:spMkLst>
        </pc:spChg>
        <pc:spChg chg="add mod">
          <ac:chgData name="Tomáš Matej" userId="f22551e0565b144b" providerId="LiveId" clId="{ED3B5D87-2410-49AA-9B85-26CDADC6C27F}" dt="2021-02-18T00:49:12.406" v="8"/>
          <ac:spMkLst>
            <pc:docMk/>
            <pc:sldMk cId="4179230381" sldId="259"/>
            <ac:spMk id="12" creationId="{2B53F9A0-974D-4361-92B8-A9794B3B3B9F}"/>
          </ac:spMkLst>
        </pc:spChg>
        <pc:spChg chg="add del mod">
          <ac:chgData name="Tomáš Matej" userId="f22551e0565b144b" providerId="LiveId" clId="{ED3B5D87-2410-49AA-9B85-26CDADC6C27F}" dt="2021-02-18T00:54:47.856" v="72"/>
          <ac:spMkLst>
            <pc:docMk/>
            <pc:sldMk cId="4179230381" sldId="259"/>
            <ac:spMk id="15" creationId="{011395B4-B281-4808-9E0F-45005FE05154}"/>
          </ac:spMkLst>
        </pc:spChg>
        <pc:spChg chg="add del mod">
          <ac:chgData name="Tomáš Matej" userId="f22551e0565b144b" providerId="LiveId" clId="{ED3B5D87-2410-49AA-9B85-26CDADC6C27F}" dt="2021-02-18T00:55:20.184" v="88" actId="478"/>
          <ac:spMkLst>
            <pc:docMk/>
            <pc:sldMk cId="4179230381" sldId="259"/>
            <ac:spMk id="19" creationId="{E9AEB6EB-551C-4BA0-BF37-B2BFD2706024}"/>
          </ac:spMkLst>
        </pc:spChg>
        <pc:picChg chg="del">
          <ac:chgData name="Tomáš Matej" userId="f22551e0565b144b" providerId="LiveId" clId="{ED3B5D87-2410-49AA-9B85-26CDADC6C27F}" dt="2021-02-18T00:54:31.527" v="68" actId="478"/>
          <ac:picMkLst>
            <pc:docMk/>
            <pc:sldMk cId="4179230381" sldId="259"/>
            <ac:picMk id="5" creationId="{089F6F9D-BD8E-4A40-A1E7-DB8A2E408C9F}"/>
          </ac:picMkLst>
        </pc:picChg>
        <pc:picChg chg="add del mod">
          <ac:chgData name="Tomáš Matej" userId="f22551e0565b144b" providerId="LiveId" clId="{ED3B5D87-2410-49AA-9B85-26CDADC6C27F}" dt="2021-02-18T00:54:43.404" v="71" actId="478"/>
          <ac:picMkLst>
            <pc:docMk/>
            <pc:sldMk cId="4179230381" sldId="259"/>
            <ac:picMk id="13" creationId="{05260AE0-FC68-4AEC-ABFB-5D2D1A4FBE0A}"/>
          </ac:picMkLst>
        </pc:picChg>
        <pc:picChg chg="add del mod">
          <ac:chgData name="Tomáš Matej" userId="f22551e0565b144b" providerId="LiveId" clId="{ED3B5D87-2410-49AA-9B85-26CDADC6C27F}" dt="2021-02-18T00:54:50.220" v="73" actId="478"/>
          <ac:picMkLst>
            <pc:docMk/>
            <pc:sldMk cId="4179230381" sldId="259"/>
            <ac:picMk id="17" creationId="{40B0AA09-6B63-4582-9998-9BCCF641A121}"/>
          </ac:picMkLst>
        </pc:picChg>
        <pc:picChg chg="add mod ord">
          <ac:chgData name="Tomáš Matej" userId="f22551e0565b144b" providerId="LiveId" clId="{ED3B5D87-2410-49AA-9B85-26CDADC6C27F}" dt="2021-02-18T00:57:28.562" v="118" actId="167"/>
          <ac:picMkLst>
            <pc:docMk/>
            <pc:sldMk cId="4179230381" sldId="259"/>
            <ac:picMk id="21" creationId="{6A3ED5DA-29C7-441E-879F-51A76F55CFE8}"/>
          </ac:picMkLst>
        </pc:picChg>
      </pc:sldChg>
      <pc:sldChg chg="addSp delSp modSp mod">
        <pc:chgData name="Tomáš Matej" userId="f22551e0565b144b" providerId="LiveId" clId="{ED3B5D87-2410-49AA-9B85-26CDADC6C27F}" dt="2021-02-18T00:57:41.266" v="119" actId="167"/>
        <pc:sldMkLst>
          <pc:docMk/>
          <pc:sldMk cId="3268119610" sldId="260"/>
        </pc:sldMkLst>
        <pc:spChg chg="del">
          <ac:chgData name="Tomáš Matej" userId="f22551e0565b144b" providerId="LiveId" clId="{ED3B5D87-2410-49AA-9B85-26CDADC6C27F}" dt="2021-02-18T00:56:27.756" v="101" actId="478"/>
          <ac:spMkLst>
            <pc:docMk/>
            <pc:sldMk cId="3268119610" sldId="260"/>
            <ac:spMk id="2" creationId="{EA2C55A0-C08C-4E3A-A34B-EC32525BE57D}"/>
          </ac:spMkLst>
        </pc:spChg>
        <pc:spChg chg="del">
          <ac:chgData name="Tomáš Matej" userId="f22551e0565b144b" providerId="LiveId" clId="{ED3B5D87-2410-49AA-9B85-26CDADC6C27F}" dt="2021-02-18T00:56:29.230" v="102" actId="478"/>
          <ac:spMkLst>
            <pc:docMk/>
            <pc:sldMk cId="3268119610" sldId="260"/>
            <ac:spMk id="3" creationId="{6ECE3008-A680-4064-A0E8-6B99F771C0CF}"/>
          </ac:spMkLst>
        </pc:spChg>
        <pc:spChg chg="add mod">
          <ac:chgData name="Tomáš Matej" userId="f22551e0565b144b" providerId="LiveId" clId="{ED3B5D87-2410-49AA-9B85-26CDADC6C27F}" dt="2021-02-18T00:49:13.400" v="9"/>
          <ac:spMkLst>
            <pc:docMk/>
            <pc:sldMk cId="3268119610" sldId="260"/>
            <ac:spMk id="8" creationId="{DBADFDED-5911-4F0B-A884-25E083A6DB11}"/>
          </ac:spMkLst>
        </pc:spChg>
        <pc:spChg chg="add mod">
          <ac:chgData name="Tomáš Matej" userId="f22551e0565b144b" providerId="LiveId" clId="{ED3B5D87-2410-49AA-9B85-26CDADC6C27F}" dt="2021-02-18T00:49:13.400" v="9"/>
          <ac:spMkLst>
            <pc:docMk/>
            <pc:sldMk cId="3268119610" sldId="260"/>
            <ac:spMk id="9" creationId="{3AAAA291-4689-4AE2-8EDD-C3C89A065AC2}"/>
          </ac:spMkLst>
        </pc:spChg>
        <pc:spChg chg="add mod">
          <ac:chgData name="Tomáš Matej" userId="f22551e0565b144b" providerId="LiveId" clId="{ED3B5D87-2410-49AA-9B85-26CDADC6C27F}" dt="2021-02-18T00:49:13.400" v="9"/>
          <ac:spMkLst>
            <pc:docMk/>
            <pc:sldMk cId="3268119610" sldId="260"/>
            <ac:spMk id="10" creationId="{76CCC243-ECAE-4A6D-AFFC-F72644B69661}"/>
          </ac:spMkLst>
        </pc:spChg>
        <pc:spChg chg="add mod">
          <ac:chgData name="Tomáš Matej" userId="f22551e0565b144b" providerId="LiveId" clId="{ED3B5D87-2410-49AA-9B85-26CDADC6C27F}" dt="2021-02-18T00:49:13.400" v="9"/>
          <ac:spMkLst>
            <pc:docMk/>
            <pc:sldMk cId="3268119610" sldId="260"/>
            <ac:spMk id="11" creationId="{E4B1C3CE-5EB1-4E85-87EA-009439394393}"/>
          </ac:spMkLst>
        </pc:spChg>
        <pc:spChg chg="add mod">
          <ac:chgData name="Tomáš Matej" userId="f22551e0565b144b" providerId="LiveId" clId="{ED3B5D87-2410-49AA-9B85-26CDADC6C27F}" dt="2021-02-18T00:49:13.400" v="9"/>
          <ac:spMkLst>
            <pc:docMk/>
            <pc:sldMk cId="3268119610" sldId="260"/>
            <ac:spMk id="12" creationId="{4C29C4DD-6B93-4A18-B099-23CC0A107059}"/>
          </ac:spMkLst>
        </pc:spChg>
        <pc:picChg chg="del mod">
          <ac:chgData name="Tomáš Matej" userId="f22551e0565b144b" providerId="LiveId" clId="{ED3B5D87-2410-49AA-9B85-26CDADC6C27F}" dt="2021-02-18T00:56:25.962" v="100" actId="478"/>
          <ac:picMkLst>
            <pc:docMk/>
            <pc:sldMk cId="3268119610" sldId="260"/>
            <ac:picMk id="5" creationId="{B83BC5CD-C39D-4664-B743-493B3D7AADA5}"/>
          </ac:picMkLst>
        </pc:picChg>
        <pc:picChg chg="add mod ord">
          <ac:chgData name="Tomáš Matej" userId="f22551e0565b144b" providerId="LiveId" clId="{ED3B5D87-2410-49AA-9B85-26CDADC6C27F}" dt="2021-02-18T00:57:41.266" v="119" actId="167"/>
          <ac:picMkLst>
            <pc:docMk/>
            <pc:sldMk cId="3268119610" sldId="260"/>
            <ac:picMk id="13" creationId="{C9EB06FB-A293-49DC-945E-66E0591690EF}"/>
          </ac:picMkLst>
        </pc:picChg>
      </pc:sldChg>
      <pc:sldChg chg="addSp delSp modSp mod">
        <pc:chgData name="Tomáš Matej" userId="f22551e0565b144b" providerId="LiveId" clId="{ED3B5D87-2410-49AA-9B85-26CDADC6C27F}" dt="2021-02-18T00:57:44.709" v="120" actId="167"/>
        <pc:sldMkLst>
          <pc:docMk/>
          <pc:sldMk cId="3848609604" sldId="261"/>
        </pc:sldMkLst>
        <pc:spChg chg="del">
          <ac:chgData name="Tomáš Matej" userId="f22551e0565b144b" providerId="LiveId" clId="{ED3B5D87-2410-49AA-9B85-26CDADC6C27F}" dt="2021-02-18T00:56:24.611" v="99" actId="478"/>
          <ac:spMkLst>
            <pc:docMk/>
            <pc:sldMk cId="3848609604" sldId="261"/>
            <ac:spMk id="2" creationId="{461CD365-EBC4-4E9D-969E-7C7B84FAD60F}"/>
          </ac:spMkLst>
        </pc:spChg>
        <pc:spChg chg="del">
          <ac:chgData name="Tomáš Matej" userId="f22551e0565b144b" providerId="LiveId" clId="{ED3B5D87-2410-49AA-9B85-26CDADC6C27F}" dt="2021-02-18T00:56:23.981" v="98" actId="478"/>
          <ac:spMkLst>
            <pc:docMk/>
            <pc:sldMk cId="3848609604" sldId="261"/>
            <ac:spMk id="3" creationId="{D85AAEA5-180B-4A91-907E-C679D53B9EE2}"/>
          </ac:spMkLst>
        </pc:spChg>
        <pc:spChg chg="add mod">
          <ac:chgData name="Tomáš Matej" userId="f22551e0565b144b" providerId="LiveId" clId="{ED3B5D87-2410-49AA-9B85-26CDADC6C27F}" dt="2021-02-18T00:49:14.193" v="10"/>
          <ac:spMkLst>
            <pc:docMk/>
            <pc:sldMk cId="3848609604" sldId="261"/>
            <ac:spMk id="8" creationId="{37104140-1006-4691-8AE3-20A63BCEC46F}"/>
          </ac:spMkLst>
        </pc:spChg>
        <pc:spChg chg="add mod">
          <ac:chgData name="Tomáš Matej" userId="f22551e0565b144b" providerId="LiveId" clId="{ED3B5D87-2410-49AA-9B85-26CDADC6C27F}" dt="2021-02-18T00:49:14.193" v="10"/>
          <ac:spMkLst>
            <pc:docMk/>
            <pc:sldMk cId="3848609604" sldId="261"/>
            <ac:spMk id="9" creationId="{A306C3B2-3961-4ADD-B1AC-EE753042853D}"/>
          </ac:spMkLst>
        </pc:spChg>
        <pc:spChg chg="add mod">
          <ac:chgData name="Tomáš Matej" userId="f22551e0565b144b" providerId="LiveId" clId="{ED3B5D87-2410-49AA-9B85-26CDADC6C27F}" dt="2021-02-18T00:49:14.193" v="10"/>
          <ac:spMkLst>
            <pc:docMk/>
            <pc:sldMk cId="3848609604" sldId="261"/>
            <ac:spMk id="10" creationId="{05CB5EE3-EB64-4992-9FC8-37894BE09A21}"/>
          </ac:spMkLst>
        </pc:spChg>
        <pc:spChg chg="add mod">
          <ac:chgData name="Tomáš Matej" userId="f22551e0565b144b" providerId="LiveId" clId="{ED3B5D87-2410-49AA-9B85-26CDADC6C27F}" dt="2021-02-18T00:49:14.193" v="10"/>
          <ac:spMkLst>
            <pc:docMk/>
            <pc:sldMk cId="3848609604" sldId="261"/>
            <ac:spMk id="11" creationId="{903A6D3E-D9A9-4FF5-AC07-5B04B607F4DB}"/>
          </ac:spMkLst>
        </pc:spChg>
        <pc:spChg chg="add mod">
          <ac:chgData name="Tomáš Matej" userId="f22551e0565b144b" providerId="LiveId" clId="{ED3B5D87-2410-49AA-9B85-26CDADC6C27F}" dt="2021-02-18T00:49:14.193" v="10"/>
          <ac:spMkLst>
            <pc:docMk/>
            <pc:sldMk cId="3848609604" sldId="261"/>
            <ac:spMk id="12" creationId="{ECCA4496-B91F-4217-B22A-FDB72AB4A9C0}"/>
          </ac:spMkLst>
        </pc:spChg>
        <pc:picChg chg="del">
          <ac:chgData name="Tomáš Matej" userId="f22551e0565b144b" providerId="LiveId" clId="{ED3B5D87-2410-49AA-9B85-26CDADC6C27F}" dt="2021-02-18T00:56:22.396" v="97" actId="478"/>
          <ac:picMkLst>
            <pc:docMk/>
            <pc:sldMk cId="3848609604" sldId="261"/>
            <ac:picMk id="5" creationId="{7C3F06A7-5D76-4846-924E-2BC15E680D39}"/>
          </ac:picMkLst>
        </pc:picChg>
        <pc:picChg chg="add mod ord">
          <ac:chgData name="Tomáš Matej" userId="f22551e0565b144b" providerId="LiveId" clId="{ED3B5D87-2410-49AA-9B85-26CDADC6C27F}" dt="2021-02-18T00:57:44.709" v="120" actId="167"/>
          <ac:picMkLst>
            <pc:docMk/>
            <pc:sldMk cId="3848609604" sldId="261"/>
            <ac:picMk id="13" creationId="{1357836E-6E38-4891-90F3-49851EE20FEE}"/>
          </ac:picMkLst>
        </pc:picChg>
      </pc:sldChg>
      <pc:sldChg chg="addSp delSp modSp mod">
        <pc:chgData name="Tomáš Matej" userId="f22551e0565b144b" providerId="LiveId" clId="{ED3B5D87-2410-49AA-9B85-26CDADC6C27F}" dt="2021-02-18T01:03:08.163" v="188" actId="167"/>
        <pc:sldMkLst>
          <pc:docMk/>
          <pc:sldMk cId="2563133518" sldId="262"/>
        </pc:sldMkLst>
        <pc:spChg chg="del">
          <ac:chgData name="Tomáš Matej" userId="f22551e0565b144b" providerId="LiveId" clId="{ED3B5D87-2410-49AA-9B85-26CDADC6C27F}" dt="2021-02-18T00:56:21.250" v="96" actId="478"/>
          <ac:spMkLst>
            <pc:docMk/>
            <pc:sldMk cId="2563133518" sldId="262"/>
            <ac:spMk id="2" creationId="{69430266-0425-41A3-A698-0FF27F16BDA3}"/>
          </ac:spMkLst>
        </pc:spChg>
        <pc:spChg chg="del">
          <ac:chgData name="Tomáš Matej" userId="f22551e0565b144b" providerId="LiveId" clId="{ED3B5D87-2410-49AA-9B85-26CDADC6C27F}" dt="2021-02-18T00:56:20.700" v="95" actId="478"/>
          <ac:spMkLst>
            <pc:docMk/>
            <pc:sldMk cId="2563133518" sldId="262"/>
            <ac:spMk id="3" creationId="{5CC8CFA9-91E8-4183-97F1-6B7DB1F17238}"/>
          </ac:spMkLst>
        </pc:spChg>
        <pc:spChg chg="add mod">
          <ac:chgData name="Tomáš Matej" userId="f22551e0565b144b" providerId="LiveId" clId="{ED3B5D87-2410-49AA-9B85-26CDADC6C27F}" dt="2021-02-18T00:49:38.006" v="12"/>
          <ac:spMkLst>
            <pc:docMk/>
            <pc:sldMk cId="2563133518" sldId="262"/>
            <ac:spMk id="8" creationId="{C677072F-EF47-458F-84A5-74789DD5CD2B}"/>
          </ac:spMkLst>
        </pc:spChg>
        <pc:spChg chg="add mod">
          <ac:chgData name="Tomáš Matej" userId="f22551e0565b144b" providerId="LiveId" clId="{ED3B5D87-2410-49AA-9B85-26CDADC6C27F}" dt="2021-02-18T00:49:38.006" v="12"/>
          <ac:spMkLst>
            <pc:docMk/>
            <pc:sldMk cId="2563133518" sldId="262"/>
            <ac:spMk id="9" creationId="{94B4D051-A4C3-45AA-9372-9AFE9B394118}"/>
          </ac:spMkLst>
        </pc:spChg>
        <pc:spChg chg="add mod">
          <ac:chgData name="Tomáš Matej" userId="f22551e0565b144b" providerId="LiveId" clId="{ED3B5D87-2410-49AA-9B85-26CDADC6C27F}" dt="2021-02-18T00:49:38.006" v="12"/>
          <ac:spMkLst>
            <pc:docMk/>
            <pc:sldMk cId="2563133518" sldId="262"/>
            <ac:spMk id="10" creationId="{77CB0DCE-A768-439D-A346-8758F9D1BCC9}"/>
          </ac:spMkLst>
        </pc:spChg>
        <pc:spChg chg="add mod">
          <ac:chgData name="Tomáš Matej" userId="f22551e0565b144b" providerId="LiveId" clId="{ED3B5D87-2410-49AA-9B85-26CDADC6C27F}" dt="2021-02-18T00:49:38.006" v="12"/>
          <ac:spMkLst>
            <pc:docMk/>
            <pc:sldMk cId="2563133518" sldId="262"/>
            <ac:spMk id="11" creationId="{51B43259-6BC4-4CD6-AB32-3599C72249EA}"/>
          </ac:spMkLst>
        </pc:spChg>
        <pc:spChg chg="add mod">
          <ac:chgData name="Tomáš Matej" userId="f22551e0565b144b" providerId="LiveId" clId="{ED3B5D87-2410-49AA-9B85-26CDADC6C27F}" dt="2021-02-18T00:49:38.006" v="12"/>
          <ac:spMkLst>
            <pc:docMk/>
            <pc:sldMk cId="2563133518" sldId="262"/>
            <ac:spMk id="12" creationId="{2585797F-855E-431F-8D1C-BD48940718E4}"/>
          </ac:spMkLst>
        </pc:spChg>
        <pc:picChg chg="del">
          <ac:chgData name="Tomáš Matej" userId="f22551e0565b144b" providerId="LiveId" clId="{ED3B5D87-2410-49AA-9B85-26CDADC6C27F}" dt="2021-02-18T00:56:19.548" v="94" actId="478"/>
          <ac:picMkLst>
            <pc:docMk/>
            <pc:sldMk cId="2563133518" sldId="262"/>
            <ac:picMk id="5" creationId="{32C56CA9-C798-4A6F-BC38-318B931C0084}"/>
          </ac:picMkLst>
        </pc:picChg>
        <pc:picChg chg="add del mod ord">
          <ac:chgData name="Tomáš Matej" userId="f22551e0565b144b" providerId="LiveId" clId="{ED3B5D87-2410-49AA-9B85-26CDADC6C27F}" dt="2021-02-18T00:58:48.590" v="128" actId="478"/>
          <ac:picMkLst>
            <pc:docMk/>
            <pc:sldMk cId="2563133518" sldId="262"/>
            <ac:picMk id="13" creationId="{4ADC5EEC-ED3F-4FF3-B3FF-01FFA62AFC7A}"/>
          </ac:picMkLst>
        </pc:picChg>
        <pc:picChg chg="add mod ord">
          <ac:chgData name="Tomáš Matej" userId="f22551e0565b144b" providerId="LiveId" clId="{ED3B5D87-2410-49AA-9B85-26CDADC6C27F}" dt="2021-02-18T01:03:08.163" v="188" actId="167"/>
          <ac:picMkLst>
            <pc:docMk/>
            <pc:sldMk cId="2563133518" sldId="262"/>
            <ac:picMk id="15" creationId="{BDE5D8BB-9F67-4CF3-A008-4C1F7F5159A6}"/>
          </ac:picMkLst>
        </pc:picChg>
      </pc:sldChg>
      <pc:sldChg chg="addSp delSp modSp mod">
        <pc:chgData name="Tomáš Matej" userId="f22551e0565b144b" providerId="LiveId" clId="{ED3B5D87-2410-49AA-9B85-26CDADC6C27F}" dt="2021-02-18T00:57:51.783" v="123" actId="167"/>
        <pc:sldMkLst>
          <pc:docMk/>
          <pc:sldMk cId="431831979" sldId="263"/>
        </pc:sldMkLst>
        <pc:spChg chg="del">
          <ac:chgData name="Tomáš Matej" userId="f22551e0565b144b" providerId="LiveId" clId="{ED3B5D87-2410-49AA-9B85-26CDADC6C27F}" dt="2021-02-18T00:56:43.709" v="111" actId="478"/>
          <ac:spMkLst>
            <pc:docMk/>
            <pc:sldMk cId="431831979" sldId="263"/>
            <ac:spMk id="2" creationId="{A4714399-AC31-4433-BBBA-4749B02A2114}"/>
          </ac:spMkLst>
        </pc:spChg>
        <pc:spChg chg="del">
          <ac:chgData name="Tomáš Matej" userId="f22551e0565b144b" providerId="LiveId" clId="{ED3B5D87-2410-49AA-9B85-26CDADC6C27F}" dt="2021-02-18T00:56:42.764" v="110" actId="478"/>
          <ac:spMkLst>
            <pc:docMk/>
            <pc:sldMk cId="431831979" sldId="263"/>
            <ac:spMk id="3" creationId="{CB619FA1-A53F-49C3-B9A7-ABC47AFB9457}"/>
          </ac:spMkLst>
        </pc:spChg>
        <pc:spChg chg="add mod">
          <ac:chgData name="Tomáš Matej" userId="f22551e0565b144b" providerId="LiveId" clId="{ED3B5D87-2410-49AA-9B85-26CDADC6C27F}" dt="2021-02-18T00:49:39.761" v="13"/>
          <ac:spMkLst>
            <pc:docMk/>
            <pc:sldMk cId="431831979" sldId="263"/>
            <ac:spMk id="8" creationId="{3B5B978E-A807-49D6-BBDB-B74ACFB743BC}"/>
          </ac:spMkLst>
        </pc:spChg>
        <pc:spChg chg="add mod">
          <ac:chgData name="Tomáš Matej" userId="f22551e0565b144b" providerId="LiveId" clId="{ED3B5D87-2410-49AA-9B85-26CDADC6C27F}" dt="2021-02-18T00:49:39.761" v="13"/>
          <ac:spMkLst>
            <pc:docMk/>
            <pc:sldMk cId="431831979" sldId="263"/>
            <ac:spMk id="9" creationId="{75678C8C-1185-4B0C-8139-AFD449D20FCA}"/>
          </ac:spMkLst>
        </pc:spChg>
        <pc:spChg chg="add mod">
          <ac:chgData name="Tomáš Matej" userId="f22551e0565b144b" providerId="LiveId" clId="{ED3B5D87-2410-49AA-9B85-26CDADC6C27F}" dt="2021-02-18T00:49:39.761" v="13"/>
          <ac:spMkLst>
            <pc:docMk/>
            <pc:sldMk cId="431831979" sldId="263"/>
            <ac:spMk id="10" creationId="{541B9ACD-E260-4D1E-89B8-7D1C0760F11C}"/>
          </ac:spMkLst>
        </pc:spChg>
        <pc:spChg chg="add mod">
          <ac:chgData name="Tomáš Matej" userId="f22551e0565b144b" providerId="LiveId" clId="{ED3B5D87-2410-49AA-9B85-26CDADC6C27F}" dt="2021-02-18T00:49:39.761" v="13"/>
          <ac:spMkLst>
            <pc:docMk/>
            <pc:sldMk cId="431831979" sldId="263"/>
            <ac:spMk id="11" creationId="{8F47AC8D-C416-47F5-AFEF-5D03289D8C3B}"/>
          </ac:spMkLst>
        </pc:spChg>
        <pc:spChg chg="add mod">
          <ac:chgData name="Tomáš Matej" userId="f22551e0565b144b" providerId="LiveId" clId="{ED3B5D87-2410-49AA-9B85-26CDADC6C27F}" dt="2021-02-18T00:49:39.761" v="13"/>
          <ac:spMkLst>
            <pc:docMk/>
            <pc:sldMk cId="431831979" sldId="263"/>
            <ac:spMk id="12" creationId="{74240DE0-206F-4426-80F4-1A1E801D0234}"/>
          </ac:spMkLst>
        </pc:spChg>
        <pc:picChg chg="del">
          <ac:chgData name="Tomáš Matej" userId="f22551e0565b144b" providerId="LiveId" clId="{ED3B5D87-2410-49AA-9B85-26CDADC6C27F}" dt="2021-02-18T00:56:41.693" v="109" actId="478"/>
          <ac:picMkLst>
            <pc:docMk/>
            <pc:sldMk cId="431831979" sldId="263"/>
            <ac:picMk id="5" creationId="{EDA8D0AD-E958-4132-AA4E-29F5226A4532}"/>
          </ac:picMkLst>
        </pc:picChg>
        <pc:picChg chg="add mod ord">
          <ac:chgData name="Tomáš Matej" userId="f22551e0565b144b" providerId="LiveId" clId="{ED3B5D87-2410-49AA-9B85-26CDADC6C27F}" dt="2021-02-18T00:57:51.783" v="123" actId="167"/>
          <ac:picMkLst>
            <pc:docMk/>
            <pc:sldMk cId="431831979" sldId="263"/>
            <ac:picMk id="13" creationId="{51D82B10-B877-4C23-8EAA-77F20AB92A0A}"/>
          </ac:picMkLst>
        </pc:picChg>
      </pc:sldChg>
      <pc:sldChg chg="addSp delSp modSp mod">
        <pc:chgData name="Tomáš Matej" userId="f22551e0565b144b" providerId="LiveId" clId="{ED3B5D87-2410-49AA-9B85-26CDADC6C27F}" dt="2021-02-18T00:57:59.078" v="124" actId="167"/>
        <pc:sldMkLst>
          <pc:docMk/>
          <pc:sldMk cId="3102768107" sldId="264"/>
        </pc:sldMkLst>
        <pc:spChg chg="del">
          <ac:chgData name="Tomáš Matej" userId="f22551e0565b144b" providerId="LiveId" clId="{ED3B5D87-2410-49AA-9B85-26CDADC6C27F}" dt="2021-02-18T00:56:18.201" v="93" actId="478"/>
          <ac:spMkLst>
            <pc:docMk/>
            <pc:sldMk cId="3102768107" sldId="264"/>
            <ac:spMk id="2" creationId="{E1382D9D-2CC9-4928-8927-2163CB690554}"/>
          </ac:spMkLst>
        </pc:spChg>
        <pc:spChg chg="del">
          <ac:chgData name="Tomáš Matej" userId="f22551e0565b144b" providerId="LiveId" clId="{ED3B5D87-2410-49AA-9B85-26CDADC6C27F}" dt="2021-02-18T00:56:17.628" v="92" actId="478"/>
          <ac:spMkLst>
            <pc:docMk/>
            <pc:sldMk cId="3102768107" sldId="264"/>
            <ac:spMk id="3" creationId="{89AE1088-7C48-4C2D-9CCF-A35CC945DA41}"/>
          </ac:spMkLst>
        </pc:spChg>
        <pc:spChg chg="add mod">
          <ac:chgData name="Tomáš Matej" userId="f22551e0565b144b" providerId="LiveId" clId="{ED3B5D87-2410-49AA-9B85-26CDADC6C27F}" dt="2021-02-18T00:49:41.220" v="14"/>
          <ac:spMkLst>
            <pc:docMk/>
            <pc:sldMk cId="3102768107" sldId="264"/>
            <ac:spMk id="8" creationId="{D9FF3B18-5292-46D2-BA6A-C3DACC65E264}"/>
          </ac:spMkLst>
        </pc:spChg>
        <pc:spChg chg="add mod">
          <ac:chgData name="Tomáš Matej" userId="f22551e0565b144b" providerId="LiveId" clId="{ED3B5D87-2410-49AA-9B85-26CDADC6C27F}" dt="2021-02-18T00:49:41.220" v="14"/>
          <ac:spMkLst>
            <pc:docMk/>
            <pc:sldMk cId="3102768107" sldId="264"/>
            <ac:spMk id="9" creationId="{EE92A6BE-EA54-4367-B871-64B92A8F7948}"/>
          </ac:spMkLst>
        </pc:spChg>
        <pc:spChg chg="add mod">
          <ac:chgData name="Tomáš Matej" userId="f22551e0565b144b" providerId="LiveId" clId="{ED3B5D87-2410-49AA-9B85-26CDADC6C27F}" dt="2021-02-18T00:49:41.220" v="14"/>
          <ac:spMkLst>
            <pc:docMk/>
            <pc:sldMk cId="3102768107" sldId="264"/>
            <ac:spMk id="10" creationId="{F7084C45-0B89-4414-89A4-9AB544331BA0}"/>
          </ac:spMkLst>
        </pc:spChg>
        <pc:spChg chg="add mod">
          <ac:chgData name="Tomáš Matej" userId="f22551e0565b144b" providerId="LiveId" clId="{ED3B5D87-2410-49AA-9B85-26CDADC6C27F}" dt="2021-02-18T00:49:41.220" v="14"/>
          <ac:spMkLst>
            <pc:docMk/>
            <pc:sldMk cId="3102768107" sldId="264"/>
            <ac:spMk id="11" creationId="{B1BD197D-89A3-43E2-BF79-07D0CC202CD5}"/>
          </ac:spMkLst>
        </pc:spChg>
        <pc:spChg chg="add mod">
          <ac:chgData name="Tomáš Matej" userId="f22551e0565b144b" providerId="LiveId" clId="{ED3B5D87-2410-49AA-9B85-26CDADC6C27F}" dt="2021-02-18T00:49:41.220" v="14"/>
          <ac:spMkLst>
            <pc:docMk/>
            <pc:sldMk cId="3102768107" sldId="264"/>
            <ac:spMk id="12" creationId="{98CF0CF4-1FDD-452D-99F0-52E37F96B5E0}"/>
          </ac:spMkLst>
        </pc:spChg>
        <pc:picChg chg="del">
          <ac:chgData name="Tomáš Matej" userId="f22551e0565b144b" providerId="LiveId" clId="{ED3B5D87-2410-49AA-9B85-26CDADC6C27F}" dt="2021-02-18T00:56:16.361" v="91" actId="478"/>
          <ac:picMkLst>
            <pc:docMk/>
            <pc:sldMk cId="3102768107" sldId="264"/>
            <ac:picMk id="5" creationId="{DF5F30C7-C398-4C6F-B24D-05A7093BDB5F}"/>
          </ac:picMkLst>
        </pc:picChg>
        <pc:picChg chg="add mod ord">
          <ac:chgData name="Tomáš Matej" userId="f22551e0565b144b" providerId="LiveId" clId="{ED3B5D87-2410-49AA-9B85-26CDADC6C27F}" dt="2021-02-18T00:57:59.078" v="124" actId="167"/>
          <ac:picMkLst>
            <pc:docMk/>
            <pc:sldMk cId="3102768107" sldId="264"/>
            <ac:picMk id="13" creationId="{0AF45823-2233-4EE4-8148-6F75ED5ACD76}"/>
          </ac:picMkLst>
        </pc:picChg>
      </pc:sldChg>
      <pc:sldChg chg="addSp delSp modSp mod">
        <pc:chgData name="Tomáš Matej" userId="f22551e0565b144b" providerId="LiveId" clId="{ED3B5D87-2410-49AA-9B85-26CDADC6C27F}" dt="2021-02-18T01:01:02.877" v="164" actId="167"/>
        <pc:sldMkLst>
          <pc:docMk/>
          <pc:sldMk cId="2314995384" sldId="265"/>
        </pc:sldMkLst>
        <pc:spChg chg="del">
          <ac:chgData name="Tomáš Matej" userId="f22551e0565b144b" providerId="LiveId" clId="{ED3B5D87-2410-49AA-9B85-26CDADC6C27F}" dt="2021-02-18T00:58:36.297" v="127" actId="478"/>
          <ac:spMkLst>
            <pc:docMk/>
            <pc:sldMk cId="2314995384" sldId="265"/>
            <ac:spMk id="2" creationId="{BB3297FC-A200-459E-9886-9916140D65B9}"/>
          </ac:spMkLst>
        </pc:spChg>
        <pc:spChg chg="del">
          <ac:chgData name="Tomáš Matej" userId="f22551e0565b144b" providerId="LiveId" clId="{ED3B5D87-2410-49AA-9B85-26CDADC6C27F}" dt="2021-02-18T00:58:33.725" v="126" actId="478"/>
          <ac:spMkLst>
            <pc:docMk/>
            <pc:sldMk cId="2314995384" sldId="265"/>
            <ac:spMk id="3" creationId="{9F539B49-92DD-4629-96E1-FA4B52AEBB64}"/>
          </ac:spMkLst>
        </pc:spChg>
        <pc:spChg chg="add mod">
          <ac:chgData name="Tomáš Matej" userId="f22551e0565b144b" providerId="LiveId" clId="{ED3B5D87-2410-49AA-9B85-26CDADC6C27F}" dt="2021-02-18T00:49:42.520" v="15"/>
          <ac:spMkLst>
            <pc:docMk/>
            <pc:sldMk cId="2314995384" sldId="265"/>
            <ac:spMk id="8" creationId="{8F8A7535-2B2F-421D-8B11-0365C18E418A}"/>
          </ac:spMkLst>
        </pc:spChg>
        <pc:spChg chg="add mod">
          <ac:chgData name="Tomáš Matej" userId="f22551e0565b144b" providerId="LiveId" clId="{ED3B5D87-2410-49AA-9B85-26CDADC6C27F}" dt="2021-02-18T00:49:42.520" v="15"/>
          <ac:spMkLst>
            <pc:docMk/>
            <pc:sldMk cId="2314995384" sldId="265"/>
            <ac:spMk id="9" creationId="{6E37B251-0D24-4E7C-903C-FEA0F55A24E9}"/>
          </ac:spMkLst>
        </pc:spChg>
        <pc:spChg chg="add mod">
          <ac:chgData name="Tomáš Matej" userId="f22551e0565b144b" providerId="LiveId" clId="{ED3B5D87-2410-49AA-9B85-26CDADC6C27F}" dt="2021-02-18T00:49:42.520" v="15"/>
          <ac:spMkLst>
            <pc:docMk/>
            <pc:sldMk cId="2314995384" sldId="265"/>
            <ac:spMk id="10" creationId="{EC5FEABD-FB5B-40F0-9E86-E9551DFA1BBA}"/>
          </ac:spMkLst>
        </pc:spChg>
        <pc:spChg chg="add mod">
          <ac:chgData name="Tomáš Matej" userId="f22551e0565b144b" providerId="LiveId" clId="{ED3B5D87-2410-49AA-9B85-26CDADC6C27F}" dt="2021-02-18T00:49:42.520" v="15"/>
          <ac:spMkLst>
            <pc:docMk/>
            <pc:sldMk cId="2314995384" sldId="265"/>
            <ac:spMk id="11" creationId="{D922C0FF-2020-462E-8B67-EB95F006DF06}"/>
          </ac:spMkLst>
        </pc:spChg>
        <pc:spChg chg="add mod">
          <ac:chgData name="Tomáš Matej" userId="f22551e0565b144b" providerId="LiveId" clId="{ED3B5D87-2410-49AA-9B85-26CDADC6C27F}" dt="2021-02-18T00:49:42.520" v="15"/>
          <ac:spMkLst>
            <pc:docMk/>
            <pc:sldMk cId="2314995384" sldId="265"/>
            <ac:spMk id="12" creationId="{76518EF8-170B-42C4-A198-E51E3F3E926E}"/>
          </ac:spMkLst>
        </pc:spChg>
        <pc:picChg chg="del">
          <ac:chgData name="Tomáš Matej" userId="f22551e0565b144b" providerId="LiveId" clId="{ED3B5D87-2410-49AA-9B85-26CDADC6C27F}" dt="2021-02-18T00:58:32.093" v="125" actId="478"/>
          <ac:picMkLst>
            <pc:docMk/>
            <pc:sldMk cId="2314995384" sldId="265"/>
            <ac:picMk id="5" creationId="{1CBF1F7F-FDCF-4520-B84D-CAC11C706431}"/>
          </ac:picMkLst>
        </pc:picChg>
        <pc:picChg chg="add mod ord">
          <ac:chgData name="Tomáš Matej" userId="f22551e0565b144b" providerId="LiveId" clId="{ED3B5D87-2410-49AA-9B85-26CDADC6C27F}" dt="2021-02-18T01:01:02.877" v="164" actId="167"/>
          <ac:picMkLst>
            <pc:docMk/>
            <pc:sldMk cId="2314995384" sldId="265"/>
            <ac:picMk id="13" creationId="{DEA4DF8A-CAC4-46B4-A051-AE14714913E8}"/>
          </ac:picMkLst>
        </pc:picChg>
      </pc:sldChg>
      <pc:sldChg chg="addSp delSp modSp mod">
        <pc:chgData name="Tomáš Matej" userId="f22551e0565b144b" providerId="LiveId" clId="{ED3B5D87-2410-49AA-9B85-26CDADC6C27F}" dt="2021-02-18T01:05:00.143" v="200" actId="167"/>
        <pc:sldMkLst>
          <pc:docMk/>
          <pc:sldMk cId="1150699584" sldId="266"/>
        </pc:sldMkLst>
        <pc:spChg chg="del">
          <ac:chgData name="Tomáš Matej" userId="f22551e0565b144b" providerId="LiveId" clId="{ED3B5D87-2410-49AA-9B85-26CDADC6C27F}" dt="2021-02-18T00:59:12.319" v="130" actId="478"/>
          <ac:spMkLst>
            <pc:docMk/>
            <pc:sldMk cId="1150699584" sldId="266"/>
            <ac:spMk id="2" creationId="{D8A20525-F9B9-4730-AFCA-6BD86D2B046E}"/>
          </ac:spMkLst>
        </pc:spChg>
        <pc:spChg chg="del">
          <ac:chgData name="Tomáš Matej" userId="f22551e0565b144b" providerId="LiveId" clId="{ED3B5D87-2410-49AA-9B85-26CDADC6C27F}" dt="2021-02-18T00:59:13.163" v="131" actId="478"/>
          <ac:spMkLst>
            <pc:docMk/>
            <pc:sldMk cId="1150699584" sldId="266"/>
            <ac:spMk id="3" creationId="{EB7A4CAE-8511-416F-96A9-7F2B023915F0}"/>
          </ac:spMkLst>
        </pc:spChg>
        <pc:spChg chg="add mod">
          <ac:chgData name="Tomáš Matej" userId="f22551e0565b144b" providerId="LiveId" clId="{ED3B5D87-2410-49AA-9B85-26CDADC6C27F}" dt="2021-02-18T00:49:44.559" v="16"/>
          <ac:spMkLst>
            <pc:docMk/>
            <pc:sldMk cId="1150699584" sldId="266"/>
            <ac:spMk id="14" creationId="{1F046DE9-EDF0-492C-8E92-4ACB8A8A0004}"/>
          </ac:spMkLst>
        </pc:spChg>
        <pc:spChg chg="add mod">
          <ac:chgData name="Tomáš Matej" userId="f22551e0565b144b" providerId="LiveId" clId="{ED3B5D87-2410-49AA-9B85-26CDADC6C27F}" dt="2021-02-18T00:49:44.559" v="16"/>
          <ac:spMkLst>
            <pc:docMk/>
            <pc:sldMk cId="1150699584" sldId="266"/>
            <ac:spMk id="15" creationId="{FB397DBB-AF6C-4241-97CF-B975758EF71D}"/>
          </ac:spMkLst>
        </pc:spChg>
        <pc:spChg chg="add mod">
          <ac:chgData name="Tomáš Matej" userId="f22551e0565b144b" providerId="LiveId" clId="{ED3B5D87-2410-49AA-9B85-26CDADC6C27F}" dt="2021-02-18T00:49:44.559" v="16"/>
          <ac:spMkLst>
            <pc:docMk/>
            <pc:sldMk cId="1150699584" sldId="266"/>
            <ac:spMk id="16" creationId="{93622B7D-0FDC-427C-9B2E-22BF2314BCDE}"/>
          </ac:spMkLst>
        </pc:spChg>
        <pc:spChg chg="add mod">
          <ac:chgData name="Tomáš Matej" userId="f22551e0565b144b" providerId="LiveId" clId="{ED3B5D87-2410-49AA-9B85-26CDADC6C27F}" dt="2021-02-18T00:49:44.559" v="16"/>
          <ac:spMkLst>
            <pc:docMk/>
            <pc:sldMk cId="1150699584" sldId="266"/>
            <ac:spMk id="17" creationId="{B4A3F381-AAF6-4119-AD8A-A548755A831D}"/>
          </ac:spMkLst>
        </pc:spChg>
        <pc:spChg chg="add mod">
          <ac:chgData name="Tomáš Matej" userId="f22551e0565b144b" providerId="LiveId" clId="{ED3B5D87-2410-49AA-9B85-26CDADC6C27F}" dt="2021-02-18T00:49:44.559" v="16"/>
          <ac:spMkLst>
            <pc:docMk/>
            <pc:sldMk cId="1150699584" sldId="266"/>
            <ac:spMk id="18" creationId="{8BAB1482-71D7-48B1-B513-15BD8E61DC08}"/>
          </ac:spMkLst>
        </pc:spChg>
        <pc:picChg chg="add del mod ord">
          <ac:chgData name="Tomáš Matej" userId="f22551e0565b144b" providerId="LiveId" clId="{ED3B5D87-2410-49AA-9B85-26CDADC6C27F}" dt="2021-02-18T01:04:00.922" v="189" actId="478"/>
          <ac:picMkLst>
            <pc:docMk/>
            <pc:sldMk cId="1150699584" sldId="266"/>
            <ac:picMk id="5" creationId="{14D17A69-6DEE-4A37-8018-E591F83B46A8}"/>
          </ac:picMkLst>
        </pc:picChg>
        <pc:picChg chg="add del mod ord">
          <ac:chgData name="Tomáš Matej" userId="f22551e0565b144b" providerId="LiveId" clId="{ED3B5D87-2410-49AA-9B85-26CDADC6C27F}" dt="2021-02-18T01:04:42.541" v="194" actId="478"/>
          <ac:picMkLst>
            <pc:docMk/>
            <pc:sldMk cId="1150699584" sldId="266"/>
            <ac:picMk id="7" creationId="{C2C0F327-4E2A-48B4-A830-36BD5660445E}"/>
          </ac:picMkLst>
        </pc:picChg>
        <pc:picChg chg="del">
          <ac:chgData name="Tomáš Matej" userId="f22551e0565b144b" providerId="LiveId" clId="{ED3B5D87-2410-49AA-9B85-26CDADC6C27F}" dt="2021-02-18T00:59:10.804" v="129" actId="478"/>
          <ac:picMkLst>
            <pc:docMk/>
            <pc:sldMk cId="1150699584" sldId="266"/>
            <ac:picMk id="9" creationId="{673E7BA5-D6DA-4AC3-8D74-B3E5A2C91AC6}"/>
          </ac:picMkLst>
        </pc:picChg>
        <pc:picChg chg="add del">
          <ac:chgData name="Tomáš Matej" userId="f22551e0565b144b" providerId="LiveId" clId="{ED3B5D87-2410-49AA-9B85-26CDADC6C27F}" dt="2021-02-18T01:04:55.234" v="196" actId="478"/>
          <ac:picMkLst>
            <pc:docMk/>
            <pc:sldMk cId="1150699584" sldId="266"/>
            <ac:picMk id="10" creationId="{B3F4D0BB-B0E7-4D51-BB80-5BAEA324CFE6}"/>
          </ac:picMkLst>
        </pc:picChg>
        <pc:picChg chg="add mod ord">
          <ac:chgData name="Tomáš Matej" userId="f22551e0565b144b" providerId="LiveId" clId="{ED3B5D87-2410-49AA-9B85-26CDADC6C27F}" dt="2021-02-18T01:05:00.143" v="200" actId="167"/>
          <ac:picMkLst>
            <pc:docMk/>
            <pc:sldMk cId="1150699584" sldId="266"/>
            <ac:picMk id="19" creationId="{FCFFD594-D295-4245-BA91-CD7F69F9F1F1}"/>
          </ac:picMkLst>
        </pc:picChg>
      </pc:sldChg>
      <pc:sldChg chg="addSp delSp modSp mod">
        <pc:chgData name="Tomáš Matej" userId="f22551e0565b144b" providerId="LiveId" clId="{ED3B5D87-2410-49AA-9B85-26CDADC6C27F}" dt="2021-02-18T01:01:39.682" v="170" actId="167"/>
        <pc:sldMkLst>
          <pc:docMk/>
          <pc:sldMk cId="1578519745" sldId="267"/>
        </pc:sldMkLst>
        <pc:spChg chg="del">
          <ac:chgData name="Tomáš Matej" userId="f22551e0565b144b" providerId="LiveId" clId="{ED3B5D87-2410-49AA-9B85-26CDADC6C27F}" dt="2021-02-18T01:00:49.786" v="155" actId="478"/>
          <ac:spMkLst>
            <pc:docMk/>
            <pc:sldMk cId="1578519745" sldId="267"/>
            <ac:spMk id="2" creationId="{C764B48C-0A78-41FF-9D2B-944532B6B2D4}"/>
          </ac:spMkLst>
        </pc:spChg>
        <pc:spChg chg="del">
          <ac:chgData name="Tomáš Matej" userId="f22551e0565b144b" providerId="LiveId" clId="{ED3B5D87-2410-49AA-9B85-26CDADC6C27F}" dt="2021-02-18T01:00:49.174" v="154" actId="478"/>
          <ac:spMkLst>
            <pc:docMk/>
            <pc:sldMk cId="1578519745" sldId="267"/>
            <ac:spMk id="3" creationId="{1BDB6999-CF89-40E5-8BCB-C8956FD8A499}"/>
          </ac:spMkLst>
        </pc:spChg>
        <pc:spChg chg="add mod">
          <ac:chgData name="Tomáš Matej" userId="f22551e0565b144b" providerId="LiveId" clId="{ED3B5D87-2410-49AA-9B85-26CDADC6C27F}" dt="2021-02-18T00:49:45.740" v="17"/>
          <ac:spMkLst>
            <pc:docMk/>
            <pc:sldMk cId="1578519745" sldId="267"/>
            <ac:spMk id="8" creationId="{AEBBB8F2-B9AB-4018-92DF-A35F975E93D3}"/>
          </ac:spMkLst>
        </pc:spChg>
        <pc:spChg chg="add mod">
          <ac:chgData name="Tomáš Matej" userId="f22551e0565b144b" providerId="LiveId" clId="{ED3B5D87-2410-49AA-9B85-26CDADC6C27F}" dt="2021-02-18T00:49:45.740" v="17"/>
          <ac:spMkLst>
            <pc:docMk/>
            <pc:sldMk cId="1578519745" sldId="267"/>
            <ac:spMk id="9" creationId="{07CA4214-4DA8-4171-A2E4-EB1CB09478DC}"/>
          </ac:spMkLst>
        </pc:spChg>
        <pc:spChg chg="add mod">
          <ac:chgData name="Tomáš Matej" userId="f22551e0565b144b" providerId="LiveId" clId="{ED3B5D87-2410-49AA-9B85-26CDADC6C27F}" dt="2021-02-18T00:49:45.740" v="17"/>
          <ac:spMkLst>
            <pc:docMk/>
            <pc:sldMk cId="1578519745" sldId="267"/>
            <ac:spMk id="10" creationId="{B670B274-FA99-4ADF-8203-2181B29F6CCF}"/>
          </ac:spMkLst>
        </pc:spChg>
        <pc:spChg chg="add mod">
          <ac:chgData name="Tomáš Matej" userId="f22551e0565b144b" providerId="LiveId" clId="{ED3B5D87-2410-49AA-9B85-26CDADC6C27F}" dt="2021-02-18T00:49:45.740" v="17"/>
          <ac:spMkLst>
            <pc:docMk/>
            <pc:sldMk cId="1578519745" sldId="267"/>
            <ac:spMk id="11" creationId="{3C629FA3-F6A4-47B9-A3CB-EC7E8B57AD3B}"/>
          </ac:spMkLst>
        </pc:spChg>
        <pc:spChg chg="add mod">
          <ac:chgData name="Tomáš Matej" userId="f22551e0565b144b" providerId="LiveId" clId="{ED3B5D87-2410-49AA-9B85-26CDADC6C27F}" dt="2021-02-18T00:49:45.740" v="17"/>
          <ac:spMkLst>
            <pc:docMk/>
            <pc:sldMk cId="1578519745" sldId="267"/>
            <ac:spMk id="12" creationId="{92DBE10F-58C0-447A-823D-77C558660F53}"/>
          </ac:spMkLst>
        </pc:spChg>
        <pc:picChg chg="del mod">
          <ac:chgData name="Tomáš Matej" userId="f22551e0565b144b" providerId="LiveId" clId="{ED3B5D87-2410-49AA-9B85-26CDADC6C27F}" dt="2021-02-18T01:00:48.182" v="153" actId="478"/>
          <ac:picMkLst>
            <pc:docMk/>
            <pc:sldMk cId="1578519745" sldId="267"/>
            <ac:picMk id="5" creationId="{DAC8D08A-FE86-44E6-9037-757DD33926F9}"/>
          </ac:picMkLst>
        </pc:picChg>
        <pc:picChg chg="add mod ord">
          <ac:chgData name="Tomáš Matej" userId="f22551e0565b144b" providerId="LiveId" clId="{ED3B5D87-2410-49AA-9B85-26CDADC6C27F}" dt="2021-02-18T01:01:39.682" v="170" actId="167"/>
          <ac:picMkLst>
            <pc:docMk/>
            <pc:sldMk cId="1578519745" sldId="267"/>
            <ac:picMk id="13" creationId="{0DBDCD66-2B7C-4129-93E3-0179FD0A313D}"/>
          </ac:picMkLst>
        </pc:picChg>
      </pc:sldChg>
      <pc:sldChg chg="addSp delSp modSp mod">
        <pc:chgData name="Tomáš Matej" userId="f22551e0565b144b" providerId="LiveId" clId="{ED3B5D87-2410-49AA-9B85-26CDADC6C27F}" dt="2021-02-18T01:02:09.561" v="172" actId="167"/>
        <pc:sldMkLst>
          <pc:docMk/>
          <pc:sldMk cId="2142536229" sldId="268"/>
        </pc:sldMkLst>
        <pc:spChg chg="del">
          <ac:chgData name="Tomáš Matej" userId="f22551e0565b144b" providerId="LiveId" clId="{ED3B5D87-2410-49AA-9B85-26CDADC6C27F}" dt="2021-02-18T01:00:46.678" v="152" actId="478"/>
          <ac:spMkLst>
            <pc:docMk/>
            <pc:sldMk cId="2142536229" sldId="268"/>
            <ac:spMk id="2" creationId="{1DEDF799-9A48-4DE3-B3FB-43AA60E8483A}"/>
          </ac:spMkLst>
        </pc:spChg>
        <pc:spChg chg="del">
          <ac:chgData name="Tomáš Matej" userId="f22551e0565b144b" providerId="LiveId" clId="{ED3B5D87-2410-49AA-9B85-26CDADC6C27F}" dt="2021-02-18T01:00:45.767" v="151" actId="478"/>
          <ac:spMkLst>
            <pc:docMk/>
            <pc:sldMk cId="2142536229" sldId="268"/>
            <ac:spMk id="3" creationId="{EC2721F8-73B0-4EBA-B6FE-263BF9108D83}"/>
          </ac:spMkLst>
        </pc:spChg>
        <pc:spChg chg="add mod">
          <ac:chgData name="Tomáš Matej" userId="f22551e0565b144b" providerId="LiveId" clId="{ED3B5D87-2410-49AA-9B85-26CDADC6C27F}" dt="2021-02-18T00:49:47.465" v="18"/>
          <ac:spMkLst>
            <pc:docMk/>
            <pc:sldMk cId="2142536229" sldId="268"/>
            <ac:spMk id="8" creationId="{A6690C6A-BB0D-4433-A5EC-9EBE36F6D0D9}"/>
          </ac:spMkLst>
        </pc:spChg>
        <pc:spChg chg="add mod">
          <ac:chgData name="Tomáš Matej" userId="f22551e0565b144b" providerId="LiveId" clId="{ED3B5D87-2410-49AA-9B85-26CDADC6C27F}" dt="2021-02-18T00:49:47.465" v="18"/>
          <ac:spMkLst>
            <pc:docMk/>
            <pc:sldMk cId="2142536229" sldId="268"/>
            <ac:spMk id="9" creationId="{71FC9DC3-F5D5-4528-844D-63AF223B7896}"/>
          </ac:spMkLst>
        </pc:spChg>
        <pc:spChg chg="add mod">
          <ac:chgData name="Tomáš Matej" userId="f22551e0565b144b" providerId="LiveId" clId="{ED3B5D87-2410-49AA-9B85-26CDADC6C27F}" dt="2021-02-18T00:49:47.465" v="18"/>
          <ac:spMkLst>
            <pc:docMk/>
            <pc:sldMk cId="2142536229" sldId="268"/>
            <ac:spMk id="10" creationId="{402943A9-BA18-4D8C-832D-C9C74357A172}"/>
          </ac:spMkLst>
        </pc:spChg>
        <pc:spChg chg="add mod">
          <ac:chgData name="Tomáš Matej" userId="f22551e0565b144b" providerId="LiveId" clId="{ED3B5D87-2410-49AA-9B85-26CDADC6C27F}" dt="2021-02-18T00:49:47.465" v="18"/>
          <ac:spMkLst>
            <pc:docMk/>
            <pc:sldMk cId="2142536229" sldId="268"/>
            <ac:spMk id="11" creationId="{6A4AE309-3570-43B3-BD88-14EC5F2736EF}"/>
          </ac:spMkLst>
        </pc:spChg>
        <pc:spChg chg="add mod">
          <ac:chgData name="Tomáš Matej" userId="f22551e0565b144b" providerId="LiveId" clId="{ED3B5D87-2410-49AA-9B85-26CDADC6C27F}" dt="2021-02-18T00:49:47.465" v="18"/>
          <ac:spMkLst>
            <pc:docMk/>
            <pc:sldMk cId="2142536229" sldId="268"/>
            <ac:spMk id="12" creationId="{B0AC507F-32BB-4008-A052-88CD225CB493}"/>
          </ac:spMkLst>
        </pc:spChg>
        <pc:picChg chg="del">
          <ac:chgData name="Tomáš Matej" userId="f22551e0565b144b" providerId="LiveId" clId="{ED3B5D87-2410-49AA-9B85-26CDADC6C27F}" dt="2021-02-18T01:00:44.213" v="150" actId="478"/>
          <ac:picMkLst>
            <pc:docMk/>
            <pc:sldMk cId="2142536229" sldId="268"/>
            <ac:picMk id="5" creationId="{253D9382-527F-4C56-A649-FD21E0081BD4}"/>
          </ac:picMkLst>
        </pc:picChg>
        <pc:picChg chg="add mod ord">
          <ac:chgData name="Tomáš Matej" userId="f22551e0565b144b" providerId="LiveId" clId="{ED3B5D87-2410-49AA-9B85-26CDADC6C27F}" dt="2021-02-18T01:02:09.561" v="172" actId="167"/>
          <ac:picMkLst>
            <pc:docMk/>
            <pc:sldMk cId="2142536229" sldId="268"/>
            <ac:picMk id="13" creationId="{45822ABB-DB81-460E-94B8-8609CA2A96C3}"/>
          </ac:picMkLst>
        </pc:picChg>
      </pc:sldChg>
      <pc:sldChg chg="addSp delSp modSp mod">
        <pc:chgData name="Tomáš Matej" userId="f22551e0565b144b" providerId="LiveId" clId="{ED3B5D87-2410-49AA-9B85-26CDADC6C27F}" dt="2021-02-18T01:02:16.403" v="174" actId="167"/>
        <pc:sldMkLst>
          <pc:docMk/>
          <pc:sldMk cId="1612420605" sldId="269"/>
        </pc:sldMkLst>
        <pc:spChg chg="del">
          <ac:chgData name="Tomáš Matej" userId="f22551e0565b144b" providerId="LiveId" clId="{ED3B5D87-2410-49AA-9B85-26CDADC6C27F}" dt="2021-02-18T01:00:42.950" v="149" actId="478"/>
          <ac:spMkLst>
            <pc:docMk/>
            <pc:sldMk cId="1612420605" sldId="269"/>
            <ac:spMk id="2" creationId="{7CB243FA-7169-47E5-A292-FD969DEA0D36}"/>
          </ac:spMkLst>
        </pc:spChg>
        <pc:spChg chg="del">
          <ac:chgData name="Tomáš Matej" userId="f22551e0565b144b" providerId="LiveId" clId="{ED3B5D87-2410-49AA-9B85-26CDADC6C27F}" dt="2021-02-18T01:00:42.027" v="148" actId="478"/>
          <ac:spMkLst>
            <pc:docMk/>
            <pc:sldMk cId="1612420605" sldId="269"/>
            <ac:spMk id="3" creationId="{F93C17D5-163A-4C86-B87D-38F11A99873A}"/>
          </ac:spMkLst>
        </pc:spChg>
        <pc:spChg chg="add mod">
          <ac:chgData name="Tomáš Matej" userId="f22551e0565b144b" providerId="LiveId" clId="{ED3B5D87-2410-49AA-9B85-26CDADC6C27F}" dt="2021-02-18T00:49:50.220" v="20" actId="1036"/>
          <ac:spMkLst>
            <pc:docMk/>
            <pc:sldMk cId="1612420605" sldId="269"/>
            <ac:spMk id="8" creationId="{D4F4C0E3-7EA6-4B1A-A362-330BB3D68FAC}"/>
          </ac:spMkLst>
        </pc:spChg>
        <pc:spChg chg="add mod">
          <ac:chgData name="Tomáš Matej" userId="f22551e0565b144b" providerId="LiveId" clId="{ED3B5D87-2410-49AA-9B85-26CDADC6C27F}" dt="2021-02-18T00:49:50.220" v="20" actId="1036"/>
          <ac:spMkLst>
            <pc:docMk/>
            <pc:sldMk cId="1612420605" sldId="269"/>
            <ac:spMk id="9" creationId="{1A833FD7-5B24-43CA-8A09-7FA26CE0CBA9}"/>
          </ac:spMkLst>
        </pc:spChg>
        <pc:spChg chg="add mod">
          <ac:chgData name="Tomáš Matej" userId="f22551e0565b144b" providerId="LiveId" clId="{ED3B5D87-2410-49AA-9B85-26CDADC6C27F}" dt="2021-02-18T00:49:50.220" v="20" actId="1036"/>
          <ac:spMkLst>
            <pc:docMk/>
            <pc:sldMk cId="1612420605" sldId="269"/>
            <ac:spMk id="10" creationId="{68B2FDB0-3BD3-447F-A988-BFBD3DFA730B}"/>
          </ac:spMkLst>
        </pc:spChg>
        <pc:spChg chg="add mod">
          <ac:chgData name="Tomáš Matej" userId="f22551e0565b144b" providerId="LiveId" clId="{ED3B5D87-2410-49AA-9B85-26CDADC6C27F}" dt="2021-02-18T00:49:50.220" v="20" actId="1036"/>
          <ac:spMkLst>
            <pc:docMk/>
            <pc:sldMk cId="1612420605" sldId="269"/>
            <ac:spMk id="11" creationId="{2FFC0075-0359-45F5-B88D-A2BBE73227D6}"/>
          </ac:spMkLst>
        </pc:spChg>
        <pc:spChg chg="add mod">
          <ac:chgData name="Tomáš Matej" userId="f22551e0565b144b" providerId="LiveId" clId="{ED3B5D87-2410-49AA-9B85-26CDADC6C27F}" dt="2021-02-18T00:49:50.220" v="20" actId="1036"/>
          <ac:spMkLst>
            <pc:docMk/>
            <pc:sldMk cId="1612420605" sldId="269"/>
            <ac:spMk id="12" creationId="{F81C3883-DFE8-4DAD-A3E0-2C8D6868BD07}"/>
          </ac:spMkLst>
        </pc:spChg>
        <pc:picChg chg="del">
          <ac:chgData name="Tomáš Matej" userId="f22551e0565b144b" providerId="LiveId" clId="{ED3B5D87-2410-49AA-9B85-26CDADC6C27F}" dt="2021-02-18T01:00:40.756" v="147" actId="478"/>
          <ac:picMkLst>
            <pc:docMk/>
            <pc:sldMk cId="1612420605" sldId="269"/>
            <ac:picMk id="5" creationId="{F60D49AA-6A00-4D0C-8D85-B75BBF3C9E51}"/>
          </ac:picMkLst>
        </pc:picChg>
        <pc:picChg chg="add mod ord">
          <ac:chgData name="Tomáš Matej" userId="f22551e0565b144b" providerId="LiveId" clId="{ED3B5D87-2410-49AA-9B85-26CDADC6C27F}" dt="2021-02-18T01:02:16.403" v="174" actId="167"/>
          <ac:picMkLst>
            <pc:docMk/>
            <pc:sldMk cId="1612420605" sldId="269"/>
            <ac:picMk id="13" creationId="{197BBA04-AAAC-4268-A2DF-BCBD2C3033A1}"/>
          </ac:picMkLst>
        </pc:picChg>
      </pc:sldChg>
      <pc:sldChg chg="addSp delSp modSp mod">
        <pc:chgData name="Tomáš Matej" userId="f22551e0565b144b" providerId="LiveId" clId="{ED3B5D87-2410-49AA-9B85-26CDADC6C27F}" dt="2021-02-18T01:02:22.591" v="176" actId="167"/>
        <pc:sldMkLst>
          <pc:docMk/>
          <pc:sldMk cId="1908865706" sldId="270"/>
        </pc:sldMkLst>
        <pc:spChg chg="del">
          <ac:chgData name="Tomáš Matej" userId="f22551e0565b144b" providerId="LiveId" clId="{ED3B5D87-2410-49AA-9B85-26CDADC6C27F}" dt="2021-02-18T01:00:38.157" v="146" actId="478"/>
          <ac:spMkLst>
            <pc:docMk/>
            <pc:sldMk cId="1908865706" sldId="270"/>
            <ac:spMk id="2" creationId="{C3B6E5ED-9789-428C-A98D-F9E776FF97FA}"/>
          </ac:spMkLst>
        </pc:spChg>
        <pc:spChg chg="del">
          <ac:chgData name="Tomáš Matej" userId="f22551e0565b144b" providerId="LiveId" clId="{ED3B5D87-2410-49AA-9B85-26CDADC6C27F}" dt="2021-02-18T01:00:35.219" v="145" actId="478"/>
          <ac:spMkLst>
            <pc:docMk/>
            <pc:sldMk cId="1908865706" sldId="270"/>
            <ac:spMk id="3" creationId="{3E5435ED-45A1-4FD2-8CD8-180B026B6944}"/>
          </ac:spMkLst>
        </pc:spChg>
        <pc:spChg chg="add mod">
          <ac:chgData name="Tomáš Matej" userId="f22551e0565b144b" providerId="LiveId" clId="{ED3B5D87-2410-49AA-9B85-26CDADC6C27F}" dt="2021-02-18T00:49:52.574" v="21"/>
          <ac:spMkLst>
            <pc:docMk/>
            <pc:sldMk cId="1908865706" sldId="270"/>
            <ac:spMk id="8" creationId="{73E5E3E5-9472-46F6-B4DA-124CBCBA8527}"/>
          </ac:spMkLst>
        </pc:spChg>
        <pc:spChg chg="add mod">
          <ac:chgData name="Tomáš Matej" userId="f22551e0565b144b" providerId="LiveId" clId="{ED3B5D87-2410-49AA-9B85-26CDADC6C27F}" dt="2021-02-18T00:49:52.574" v="21"/>
          <ac:spMkLst>
            <pc:docMk/>
            <pc:sldMk cId="1908865706" sldId="270"/>
            <ac:spMk id="9" creationId="{8DC9A165-9521-4E6C-B340-7856E4B6E53C}"/>
          </ac:spMkLst>
        </pc:spChg>
        <pc:spChg chg="add mod">
          <ac:chgData name="Tomáš Matej" userId="f22551e0565b144b" providerId="LiveId" clId="{ED3B5D87-2410-49AA-9B85-26CDADC6C27F}" dt="2021-02-18T00:49:52.574" v="21"/>
          <ac:spMkLst>
            <pc:docMk/>
            <pc:sldMk cId="1908865706" sldId="270"/>
            <ac:spMk id="10" creationId="{872C671C-3AA5-44DC-BB19-17B50AA8E2F2}"/>
          </ac:spMkLst>
        </pc:spChg>
        <pc:spChg chg="add mod">
          <ac:chgData name="Tomáš Matej" userId="f22551e0565b144b" providerId="LiveId" clId="{ED3B5D87-2410-49AA-9B85-26CDADC6C27F}" dt="2021-02-18T00:49:52.574" v="21"/>
          <ac:spMkLst>
            <pc:docMk/>
            <pc:sldMk cId="1908865706" sldId="270"/>
            <ac:spMk id="11" creationId="{773565AF-3151-4BB7-BD5A-EBC041CB873A}"/>
          </ac:spMkLst>
        </pc:spChg>
        <pc:spChg chg="add mod">
          <ac:chgData name="Tomáš Matej" userId="f22551e0565b144b" providerId="LiveId" clId="{ED3B5D87-2410-49AA-9B85-26CDADC6C27F}" dt="2021-02-18T00:49:52.574" v="21"/>
          <ac:spMkLst>
            <pc:docMk/>
            <pc:sldMk cId="1908865706" sldId="270"/>
            <ac:spMk id="12" creationId="{AABF4011-3F77-4A62-9724-F174B2377FAD}"/>
          </ac:spMkLst>
        </pc:spChg>
        <pc:picChg chg="del">
          <ac:chgData name="Tomáš Matej" userId="f22551e0565b144b" providerId="LiveId" clId="{ED3B5D87-2410-49AA-9B85-26CDADC6C27F}" dt="2021-02-18T01:00:34.004" v="144" actId="478"/>
          <ac:picMkLst>
            <pc:docMk/>
            <pc:sldMk cId="1908865706" sldId="270"/>
            <ac:picMk id="5" creationId="{F28E7B53-758C-4082-8071-488AFFB7EE70}"/>
          </ac:picMkLst>
        </pc:picChg>
        <pc:picChg chg="add mod ord">
          <ac:chgData name="Tomáš Matej" userId="f22551e0565b144b" providerId="LiveId" clId="{ED3B5D87-2410-49AA-9B85-26CDADC6C27F}" dt="2021-02-18T01:02:22.591" v="176" actId="167"/>
          <ac:picMkLst>
            <pc:docMk/>
            <pc:sldMk cId="1908865706" sldId="270"/>
            <ac:picMk id="13" creationId="{DA35173D-220B-4E69-8C37-33662F0988FA}"/>
          </ac:picMkLst>
        </pc:picChg>
      </pc:sldChg>
      <pc:sldChg chg="addSp delSp modSp mod">
        <pc:chgData name="Tomáš Matej" userId="f22551e0565b144b" providerId="LiveId" clId="{ED3B5D87-2410-49AA-9B85-26CDADC6C27F}" dt="2021-02-18T01:02:28.218" v="178" actId="167"/>
        <pc:sldMkLst>
          <pc:docMk/>
          <pc:sldMk cId="3105019567" sldId="271"/>
        </pc:sldMkLst>
        <pc:spChg chg="del">
          <ac:chgData name="Tomáš Matej" userId="f22551e0565b144b" providerId="LiveId" clId="{ED3B5D87-2410-49AA-9B85-26CDADC6C27F}" dt="2021-02-18T01:00:32.119" v="143" actId="478"/>
          <ac:spMkLst>
            <pc:docMk/>
            <pc:sldMk cId="3105019567" sldId="271"/>
            <ac:spMk id="2" creationId="{9E7A2128-DB59-431C-84CD-4391838DFF27}"/>
          </ac:spMkLst>
        </pc:spChg>
        <pc:spChg chg="del">
          <ac:chgData name="Tomáš Matej" userId="f22551e0565b144b" providerId="LiveId" clId="{ED3B5D87-2410-49AA-9B85-26CDADC6C27F}" dt="2021-02-18T01:00:30.921" v="142" actId="478"/>
          <ac:spMkLst>
            <pc:docMk/>
            <pc:sldMk cId="3105019567" sldId="271"/>
            <ac:spMk id="3" creationId="{A314B897-8BF9-45CE-8824-87543831981B}"/>
          </ac:spMkLst>
        </pc:spChg>
        <pc:spChg chg="add mod">
          <ac:chgData name="Tomáš Matej" userId="f22551e0565b144b" providerId="LiveId" clId="{ED3B5D87-2410-49AA-9B85-26CDADC6C27F}" dt="2021-02-18T00:49:26.203" v="11"/>
          <ac:spMkLst>
            <pc:docMk/>
            <pc:sldMk cId="3105019567" sldId="271"/>
            <ac:spMk id="8" creationId="{6D636972-429D-466A-95C3-2849BA0FED0F}"/>
          </ac:spMkLst>
        </pc:spChg>
        <pc:spChg chg="add mod">
          <ac:chgData name="Tomáš Matej" userId="f22551e0565b144b" providerId="LiveId" clId="{ED3B5D87-2410-49AA-9B85-26CDADC6C27F}" dt="2021-02-18T00:49:26.203" v="11"/>
          <ac:spMkLst>
            <pc:docMk/>
            <pc:sldMk cId="3105019567" sldId="271"/>
            <ac:spMk id="9" creationId="{A1FD74B5-7DC6-47B8-9811-A8CBB4A52A96}"/>
          </ac:spMkLst>
        </pc:spChg>
        <pc:spChg chg="add mod">
          <ac:chgData name="Tomáš Matej" userId="f22551e0565b144b" providerId="LiveId" clId="{ED3B5D87-2410-49AA-9B85-26CDADC6C27F}" dt="2021-02-18T00:49:26.203" v="11"/>
          <ac:spMkLst>
            <pc:docMk/>
            <pc:sldMk cId="3105019567" sldId="271"/>
            <ac:spMk id="10" creationId="{F1BF4E38-6E0B-4C9E-A8AD-506E1EE9F21E}"/>
          </ac:spMkLst>
        </pc:spChg>
        <pc:spChg chg="add mod">
          <ac:chgData name="Tomáš Matej" userId="f22551e0565b144b" providerId="LiveId" clId="{ED3B5D87-2410-49AA-9B85-26CDADC6C27F}" dt="2021-02-18T00:49:26.203" v="11"/>
          <ac:spMkLst>
            <pc:docMk/>
            <pc:sldMk cId="3105019567" sldId="271"/>
            <ac:spMk id="11" creationId="{FF934028-9DDE-4461-9E01-AA83D04FD399}"/>
          </ac:spMkLst>
        </pc:spChg>
        <pc:spChg chg="add mod">
          <ac:chgData name="Tomáš Matej" userId="f22551e0565b144b" providerId="LiveId" clId="{ED3B5D87-2410-49AA-9B85-26CDADC6C27F}" dt="2021-02-18T00:49:26.203" v="11"/>
          <ac:spMkLst>
            <pc:docMk/>
            <pc:sldMk cId="3105019567" sldId="271"/>
            <ac:spMk id="12" creationId="{DD9AE311-B6CD-4B64-B12F-C000DA9C46A3}"/>
          </ac:spMkLst>
        </pc:spChg>
        <pc:spChg chg="add del mod">
          <ac:chgData name="Tomáš Matej" userId="f22551e0565b144b" providerId="LiveId" clId="{ED3B5D87-2410-49AA-9B85-26CDADC6C27F}" dt="2021-02-18T00:49:54.965" v="23"/>
          <ac:spMkLst>
            <pc:docMk/>
            <pc:sldMk cId="3105019567" sldId="271"/>
            <ac:spMk id="13" creationId="{97351F82-E9D6-4F3D-A3D9-6BCAFA22DE42}"/>
          </ac:spMkLst>
        </pc:spChg>
        <pc:spChg chg="add del mod">
          <ac:chgData name="Tomáš Matej" userId="f22551e0565b144b" providerId="LiveId" clId="{ED3B5D87-2410-49AA-9B85-26CDADC6C27F}" dt="2021-02-18T00:49:54.965" v="23"/>
          <ac:spMkLst>
            <pc:docMk/>
            <pc:sldMk cId="3105019567" sldId="271"/>
            <ac:spMk id="14" creationId="{179A233F-3328-475C-B92F-AAD144C2CE8E}"/>
          </ac:spMkLst>
        </pc:spChg>
        <pc:spChg chg="add del mod">
          <ac:chgData name="Tomáš Matej" userId="f22551e0565b144b" providerId="LiveId" clId="{ED3B5D87-2410-49AA-9B85-26CDADC6C27F}" dt="2021-02-18T00:49:54.965" v="23"/>
          <ac:spMkLst>
            <pc:docMk/>
            <pc:sldMk cId="3105019567" sldId="271"/>
            <ac:spMk id="15" creationId="{3CACFA5D-6BE6-4A74-9D7D-550B8A4B0D8D}"/>
          </ac:spMkLst>
        </pc:spChg>
        <pc:spChg chg="add del mod">
          <ac:chgData name="Tomáš Matej" userId="f22551e0565b144b" providerId="LiveId" clId="{ED3B5D87-2410-49AA-9B85-26CDADC6C27F}" dt="2021-02-18T00:49:54.965" v="23"/>
          <ac:spMkLst>
            <pc:docMk/>
            <pc:sldMk cId="3105019567" sldId="271"/>
            <ac:spMk id="16" creationId="{DD958342-638E-494E-92FC-E64C9EF04FE7}"/>
          </ac:spMkLst>
        </pc:spChg>
        <pc:spChg chg="add del mod">
          <ac:chgData name="Tomáš Matej" userId="f22551e0565b144b" providerId="LiveId" clId="{ED3B5D87-2410-49AA-9B85-26CDADC6C27F}" dt="2021-02-18T00:49:54.965" v="23"/>
          <ac:spMkLst>
            <pc:docMk/>
            <pc:sldMk cId="3105019567" sldId="271"/>
            <ac:spMk id="17" creationId="{282FA395-C7AB-43A5-853B-F5F387752260}"/>
          </ac:spMkLst>
        </pc:spChg>
        <pc:picChg chg="del">
          <ac:chgData name="Tomáš Matej" userId="f22551e0565b144b" providerId="LiveId" clId="{ED3B5D87-2410-49AA-9B85-26CDADC6C27F}" dt="2021-02-18T01:00:29.484" v="141" actId="478"/>
          <ac:picMkLst>
            <pc:docMk/>
            <pc:sldMk cId="3105019567" sldId="271"/>
            <ac:picMk id="5" creationId="{E58ACB26-7A31-4A5B-9AB4-50D884F10291}"/>
          </ac:picMkLst>
        </pc:picChg>
        <pc:picChg chg="add mod ord">
          <ac:chgData name="Tomáš Matej" userId="f22551e0565b144b" providerId="LiveId" clId="{ED3B5D87-2410-49AA-9B85-26CDADC6C27F}" dt="2021-02-18T01:02:28.218" v="178" actId="167"/>
          <ac:picMkLst>
            <pc:docMk/>
            <pc:sldMk cId="3105019567" sldId="271"/>
            <ac:picMk id="13" creationId="{0D62964B-90A3-4A44-A7A2-B17CCAB02364}"/>
          </ac:picMkLst>
        </pc:picChg>
      </pc:sldChg>
      <pc:sldChg chg="addSp delSp modSp mod">
        <pc:chgData name="Tomáš Matej" userId="f22551e0565b144b" providerId="LiveId" clId="{ED3B5D87-2410-49AA-9B85-26CDADC6C27F}" dt="2021-02-18T01:02:34.527" v="180" actId="167"/>
        <pc:sldMkLst>
          <pc:docMk/>
          <pc:sldMk cId="3378159779" sldId="272"/>
        </pc:sldMkLst>
        <pc:spChg chg="del">
          <ac:chgData name="Tomáš Matej" userId="f22551e0565b144b" providerId="LiveId" clId="{ED3B5D87-2410-49AA-9B85-26CDADC6C27F}" dt="2021-02-18T01:00:27.141" v="140" actId="478"/>
          <ac:spMkLst>
            <pc:docMk/>
            <pc:sldMk cId="3378159779" sldId="272"/>
            <ac:spMk id="2" creationId="{D74C2914-7B1C-4C02-BE0D-82A6B9506364}"/>
          </ac:spMkLst>
        </pc:spChg>
        <pc:spChg chg="del">
          <ac:chgData name="Tomáš Matej" userId="f22551e0565b144b" providerId="LiveId" clId="{ED3B5D87-2410-49AA-9B85-26CDADC6C27F}" dt="2021-02-18T01:00:25.897" v="139" actId="478"/>
          <ac:spMkLst>
            <pc:docMk/>
            <pc:sldMk cId="3378159779" sldId="272"/>
            <ac:spMk id="3" creationId="{24C5E653-D42A-49F3-9C25-BE88285B201C}"/>
          </ac:spMkLst>
        </pc:spChg>
        <pc:spChg chg="add mod">
          <ac:chgData name="Tomáš Matej" userId="f22551e0565b144b" providerId="LiveId" clId="{ED3B5D87-2410-49AA-9B85-26CDADC6C27F}" dt="2021-02-18T00:49:57.158" v="24"/>
          <ac:spMkLst>
            <pc:docMk/>
            <pc:sldMk cId="3378159779" sldId="272"/>
            <ac:spMk id="8" creationId="{E087CF3A-B0ED-4F57-8165-0322CC6361F4}"/>
          </ac:spMkLst>
        </pc:spChg>
        <pc:spChg chg="add mod">
          <ac:chgData name="Tomáš Matej" userId="f22551e0565b144b" providerId="LiveId" clId="{ED3B5D87-2410-49AA-9B85-26CDADC6C27F}" dt="2021-02-18T00:49:57.158" v="24"/>
          <ac:spMkLst>
            <pc:docMk/>
            <pc:sldMk cId="3378159779" sldId="272"/>
            <ac:spMk id="9" creationId="{E4A13C84-8D53-4E84-B40D-D9AEB4AF70EC}"/>
          </ac:spMkLst>
        </pc:spChg>
        <pc:spChg chg="add mod">
          <ac:chgData name="Tomáš Matej" userId="f22551e0565b144b" providerId="LiveId" clId="{ED3B5D87-2410-49AA-9B85-26CDADC6C27F}" dt="2021-02-18T00:49:57.158" v="24"/>
          <ac:spMkLst>
            <pc:docMk/>
            <pc:sldMk cId="3378159779" sldId="272"/>
            <ac:spMk id="10" creationId="{E22A9CFC-5F03-4A47-8127-8747F81BF6FB}"/>
          </ac:spMkLst>
        </pc:spChg>
        <pc:spChg chg="add mod">
          <ac:chgData name="Tomáš Matej" userId="f22551e0565b144b" providerId="LiveId" clId="{ED3B5D87-2410-49AA-9B85-26CDADC6C27F}" dt="2021-02-18T00:49:57.158" v="24"/>
          <ac:spMkLst>
            <pc:docMk/>
            <pc:sldMk cId="3378159779" sldId="272"/>
            <ac:spMk id="11" creationId="{1D828D4B-F29F-430E-A382-F59A2DDE6088}"/>
          </ac:spMkLst>
        </pc:spChg>
        <pc:spChg chg="add mod">
          <ac:chgData name="Tomáš Matej" userId="f22551e0565b144b" providerId="LiveId" clId="{ED3B5D87-2410-49AA-9B85-26CDADC6C27F}" dt="2021-02-18T00:49:57.158" v="24"/>
          <ac:spMkLst>
            <pc:docMk/>
            <pc:sldMk cId="3378159779" sldId="272"/>
            <ac:spMk id="12" creationId="{51967A8D-A900-45D5-A83E-8E89218D5545}"/>
          </ac:spMkLst>
        </pc:spChg>
        <pc:picChg chg="del">
          <ac:chgData name="Tomáš Matej" userId="f22551e0565b144b" providerId="LiveId" clId="{ED3B5D87-2410-49AA-9B85-26CDADC6C27F}" dt="2021-02-18T01:00:24.462" v="138" actId="478"/>
          <ac:picMkLst>
            <pc:docMk/>
            <pc:sldMk cId="3378159779" sldId="272"/>
            <ac:picMk id="5" creationId="{4185A9D8-112C-4FE6-A789-B26B2DC818EE}"/>
          </ac:picMkLst>
        </pc:picChg>
        <pc:picChg chg="add mod ord">
          <ac:chgData name="Tomáš Matej" userId="f22551e0565b144b" providerId="LiveId" clId="{ED3B5D87-2410-49AA-9B85-26CDADC6C27F}" dt="2021-02-18T01:02:34.527" v="180" actId="167"/>
          <ac:picMkLst>
            <pc:docMk/>
            <pc:sldMk cId="3378159779" sldId="272"/>
            <ac:picMk id="13" creationId="{4EE78E3F-0370-4E23-B867-B85B5E0CBA9F}"/>
          </ac:picMkLst>
        </pc:picChg>
      </pc:sldChg>
      <pc:sldChg chg="addSp delSp modSp mod">
        <pc:chgData name="Tomáš Matej" userId="f22551e0565b144b" providerId="LiveId" clId="{ED3B5D87-2410-49AA-9B85-26CDADC6C27F}" dt="2021-02-18T01:02:42.257" v="182" actId="167"/>
        <pc:sldMkLst>
          <pc:docMk/>
          <pc:sldMk cId="1832086657" sldId="273"/>
        </pc:sldMkLst>
        <pc:spChg chg="del">
          <ac:chgData name="Tomáš Matej" userId="f22551e0565b144b" providerId="LiveId" clId="{ED3B5D87-2410-49AA-9B85-26CDADC6C27F}" dt="2021-02-18T01:00:23.273" v="137" actId="478"/>
          <ac:spMkLst>
            <pc:docMk/>
            <pc:sldMk cId="1832086657" sldId="273"/>
            <ac:spMk id="2" creationId="{947218AE-F40D-4111-BC53-34FE47A55353}"/>
          </ac:spMkLst>
        </pc:spChg>
        <pc:spChg chg="del">
          <ac:chgData name="Tomáš Matej" userId="f22551e0565b144b" providerId="LiveId" clId="{ED3B5D87-2410-49AA-9B85-26CDADC6C27F}" dt="2021-02-18T01:00:22.208" v="136" actId="478"/>
          <ac:spMkLst>
            <pc:docMk/>
            <pc:sldMk cId="1832086657" sldId="273"/>
            <ac:spMk id="3" creationId="{4C8B3862-0843-4599-8D86-2D03DB5A6E3A}"/>
          </ac:spMkLst>
        </pc:spChg>
        <pc:spChg chg="add mod">
          <ac:chgData name="Tomáš Matej" userId="f22551e0565b144b" providerId="LiveId" clId="{ED3B5D87-2410-49AA-9B85-26CDADC6C27F}" dt="2021-02-18T00:49:59.924" v="25"/>
          <ac:spMkLst>
            <pc:docMk/>
            <pc:sldMk cId="1832086657" sldId="273"/>
            <ac:spMk id="8" creationId="{D2B7DA5B-2502-4F64-A168-3E4ECB560E20}"/>
          </ac:spMkLst>
        </pc:spChg>
        <pc:spChg chg="add mod">
          <ac:chgData name="Tomáš Matej" userId="f22551e0565b144b" providerId="LiveId" clId="{ED3B5D87-2410-49AA-9B85-26CDADC6C27F}" dt="2021-02-18T00:49:59.924" v="25"/>
          <ac:spMkLst>
            <pc:docMk/>
            <pc:sldMk cId="1832086657" sldId="273"/>
            <ac:spMk id="9" creationId="{AA77760B-1FDE-4969-905A-25E20F8B4EFD}"/>
          </ac:spMkLst>
        </pc:spChg>
        <pc:spChg chg="add mod">
          <ac:chgData name="Tomáš Matej" userId="f22551e0565b144b" providerId="LiveId" clId="{ED3B5D87-2410-49AA-9B85-26CDADC6C27F}" dt="2021-02-18T00:49:59.924" v="25"/>
          <ac:spMkLst>
            <pc:docMk/>
            <pc:sldMk cId="1832086657" sldId="273"/>
            <ac:spMk id="10" creationId="{BD2536A0-08BA-44E2-A45F-B05FB7DB6B96}"/>
          </ac:spMkLst>
        </pc:spChg>
        <pc:spChg chg="add mod">
          <ac:chgData name="Tomáš Matej" userId="f22551e0565b144b" providerId="LiveId" clId="{ED3B5D87-2410-49AA-9B85-26CDADC6C27F}" dt="2021-02-18T00:49:59.924" v="25"/>
          <ac:spMkLst>
            <pc:docMk/>
            <pc:sldMk cId="1832086657" sldId="273"/>
            <ac:spMk id="11" creationId="{9763AEE3-02C0-41CF-BF1E-76226F8AFB55}"/>
          </ac:spMkLst>
        </pc:spChg>
        <pc:spChg chg="add mod">
          <ac:chgData name="Tomáš Matej" userId="f22551e0565b144b" providerId="LiveId" clId="{ED3B5D87-2410-49AA-9B85-26CDADC6C27F}" dt="2021-02-18T00:49:59.924" v="25"/>
          <ac:spMkLst>
            <pc:docMk/>
            <pc:sldMk cId="1832086657" sldId="273"/>
            <ac:spMk id="12" creationId="{5FB0A42C-800A-4CDB-8D7B-B57E8E0FFABE}"/>
          </ac:spMkLst>
        </pc:spChg>
        <pc:picChg chg="del">
          <ac:chgData name="Tomáš Matej" userId="f22551e0565b144b" providerId="LiveId" clId="{ED3B5D87-2410-49AA-9B85-26CDADC6C27F}" dt="2021-02-18T01:00:20.735" v="135" actId="478"/>
          <ac:picMkLst>
            <pc:docMk/>
            <pc:sldMk cId="1832086657" sldId="273"/>
            <ac:picMk id="5" creationId="{F3027BF0-8FF6-42B0-8A66-38E488C67064}"/>
          </ac:picMkLst>
        </pc:picChg>
        <pc:picChg chg="add mod ord">
          <ac:chgData name="Tomáš Matej" userId="f22551e0565b144b" providerId="LiveId" clId="{ED3B5D87-2410-49AA-9B85-26CDADC6C27F}" dt="2021-02-18T01:02:42.257" v="182" actId="167"/>
          <ac:picMkLst>
            <pc:docMk/>
            <pc:sldMk cId="1832086657" sldId="273"/>
            <ac:picMk id="13" creationId="{EABA16FD-CFC5-498C-BF8E-3447D168ACD6}"/>
          </ac:picMkLst>
        </pc:picChg>
      </pc:sldChg>
      <pc:sldChg chg="addSp delSp modSp mod">
        <pc:chgData name="Tomáš Matej" userId="f22551e0565b144b" providerId="LiveId" clId="{ED3B5D87-2410-49AA-9B85-26CDADC6C27F}" dt="2021-02-18T01:02:48.013" v="184" actId="167"/>
        <pc:sldMkLst>
          <pc:docMk/>
          <pc:sldMk cId="209993494" sldId="274"/>
        </pc:sldMkLst>
        <pc:spChg chg="del">
          <ac:chgData name="Tomáš Matej" userId="f22551e0565b144b" providerId="LiveId" clId="{ED3B5D87-2410-49AA-9B85-26CDADC6C27F}" dt="2021-02-18T01:00:19.550" v="134" actId="478"/>
          <ac:spMkLst>
            <pc:docMk/>
            <pc:sldMk cId="209993494" sldId="274"/>
            <ac:spMk id="2" creationId="{D5340624-D484-4117-A3FE-30600F057BF7}"/>
          </ac:spMkLst>
        </pc:spChg>
        <pc:spChg chg="del">
          <ac:chgData name="Tomáš Matej" userId="f22551e0565b144b" providerId="LiveId" clId="{ED3B5D87-2410-49AA-9B85-26CDADC6C27F}" dt="2021-02-18T01:00:18.368" v="133" actId="478"/>
          <ac:spMkLst>
            <pc:docMk/>
            <pc:sldMk cId="209993494" sldId="274"/>
            <ac:spMk id="3" creationId="{A6B9BE18-08B4-491D-9FB7-61E0FB17E376}"/>
          </ac:spMkLst>
        </pc:spChg>
        <pc:spChg chg="add mod">
          <ac:chgData name="Tomáš Matej" userId="f22551e0565b144b" providerId="LiveId" clId="{ED3B5D87-2410-49AA-9B85-26CDADC6C27F}" dt="2021-02-18T00:50:00.835" v="26"/>
          <ac:spMkLst>
            <pc:docMk/>
            <pc:sldMk cId="209993494" sldId="274"/>
            <ac:spMk id="8" creationId="{04146CDD-20AA-4258-B283-71BA876619F0}"/>
          </ac:spMkLst>
        </pc:spChg>
        <pc:spChg chg="add mod">
          <ac:chgData name="Tomáš Matej" userId="f22551e0565b144b" providerId="LiveId" clId="{ED3B5D87-2410-49AA-9B85-26CDADC6C27F}" dt="2021-02-18T00:50:00.835" v="26"/>
          <ac:spMkLst>
            <pc:docMk/>
            <pc:sldMk cId="209993494" sldId="274"/>
            <ac:spMk id="9" creationId="{B4A82027-B3D1-46AB-A97F-6646965E9A47}"/>
          </ac:spMkLst>
        </pc:spChg>
        <pc:spChg chg="add mod">
          <ac:chgData name="Tomáš Matej" userId="f22551e0565b144b" providerId="LiveId" clId="{ED3B5D87-2410-49AA-9B85-26CDADC6C27F}" dt="2021-02-18T00:50:00.835" v="26"/>
          <ac:spMkLst>
            <pc:docMk/>
            <pc:sldMk cId="209993494" sldId="274"/>
            <ac:spMk id="10" creationId="{A097E349-5B2F-4D8E-8CAA-C49F1DC0B943}"/>
          </ac:spMkLst>
        </pc:spChg>
        <pc:spChg chg="add mod">
          <ac:chgData name="Tomáš Matej" userId="f22551e0565b144b" providerId="LiveId" clId="{ED3B5D87-2410-49AA-9B85-26CDADC6C27F}" dt="2021-02-18T00:50:00.835" v="26"/>
          <ac:spMkLst>
            <pc:docMk/>
            <pc:sldMk cId="209993494" sldId="274"/>
            <ac:spMk id="11" creationId="{DDF99CDE-9C48-40F1-BF1F-4F46CC83C20B}"/>
          </ac:spMkLst>
        </pc:spChg>
        <pc:spChg chg="add mod">
          <ac:chgData name="Tomáš Matej" userId="f22551e0565b144b" providerId="LiveId" clId="{ED3B5D87-2410-49AA-9B85-26CDADC6C27F}" dt="2021-02-18T00:50:00.835" v="26"/>
          <ac:spMkLst>
            <pc:docMk/>
            <pc:sldMk cId="209993494" sldId="274"/>
            <ac:spMk id="12" creationId="{9781DE58-2FBD-44C4-AB29-2FFCDFEF9FC9}"/>
          </ac:spMkLst>
        </pc:spChg>
        <pc:picChg chg="del mod">
          <ac:chgData name="Tomáš Matej" userId="f22551e0565b144b" providerId="LiveId" clId="{ED3B5D87-2410-49AA-9B85-26CDADC6C27F}" dt="2021-02-18T01:00:16.655" v="132" actId="478"/>
          <ac:picMkLst>
            <pc:docMk/>
            <pc:sldMk cId="209993494" sldId="274"/>
            <ac:picMk id="5" creationId="{5E07FBCF-EC30-45BF-849D-A281C92B356E}"/>
          </ac:picMkLst>
        </pc:picChg>
        <pc:picChg chg="add mod ord">
          <ac:chgData name="Tomáš Matej" userId="f22551e0565b144b" providerId="LiveId" clId="{ED3B5D87-2410-49AA-9B85-26CDADC6C27F}" dt="2021-02-18T01:02:48.013" v="184" actId="167"/>
          <ac:picMkLst>
            <pc:docMk/>
            <pc:sldMk cId="209993494" sldId="274"/>
            <ac:picMk id="13" creationId="{49E8641D-0719-4154-8B07-4CE1F2219A98}"/>
          </ac:picMkLst>
        </pc:picChg>
      </pc:sldChg>
      <pc:sldChg chg="addSp delSp modSp mod">
        <pc:chgData name="Tomáš Matej" userId="f22551e0565b144b" providerId="LiveId" clId="{ED3B5D87-2410-49AA-9B85-26CDADC6C27F}" dt="2021-02-18T01:09:19.674" v="249" actId="167"/>
        <pc:sldMkLst>
          <pc:docMk/>
          <pc:sldMk cId="4162870129" sldId="275"/>
        </pc:sldMkLst>
        <pc:spChg chg="del">
          <ac:chgData name="Tomáš Matej" userId="f22551e0565b144b" providerId="LiveId" clId="{ED3B5D87-2410-49AA-9B85-26CDADC6C27F}" dt="2021-02-18T01:09:14.156" v="247" actId="478"/>
          <ac:spMkLst>
            <pc:docMk/>
            <pc:sldMk cId="4162870129" sldId="275"/>
            <ac:spMk id="2" creationId="{960997FA-0709-42DA-8940-B9FC0D235067}"/>
          </ac:spMkLst>
        </pc:spChg>
        <pc:spChg chg="del">
          <ac:chgData name="Tomáš Matej" userId="f22551e0565b144b" providerId="LiveId" clId="{ED3B5D87-2410-49AA-9B85-26CDADC6C27F}" dt="2021-02-18T01:09:12.728" v="246" actId="478"/>
          <ac:spMkLst>
            <pc:docMk/>
            <pc:sldMk cId="4162870129" sldId="275"/>
            <ac:spMk id="3" creationId="{3E986464-43B5-4F65-932C-56480C44AF77}"/>
          </ac:spMkLst>
        </pc:spChg>
        <pc:spChg chg="add mod">
          <ac:chgData name="Tomáš Matej" userId="f22551e0565b144b" providerId="LiveId" clId="{ED3B5D87-2410-49AA-9B85-26CDADC6C27F}" dt="2021-02-18T00:50:02.579" v="27"/>
          <ac:spMkLst>
            <pc:docMk/>
            <pc:sldMk cId="4162870129" sldId="275"/>
            <ac:spMk id="8" creationId="{7BAF59F5-BA85-4543-BD66-4BD9373272E3}"/>
          </ac:spMkLst>
        </pc:spChg>
        <pc:spChg chg="add mod">
          <ac:chgData name="Tomáš Matej" userId="f22551e0565b144b" providerId="LiveId" clId="{ED3B5D87-2410-49AA-9B85-26CDADC6C27F}" dt="2021-02-18T00:50:02.579" v="27"/>
          <ac:spMkLst>
            <pc:docMk/>
            <pc:sldMk cId="4162870129" sldId="275"/>
            <ac:spMk id="9" creationId="{F6914386-4EDE-4525-A8F4-0D08AA65C749}"/>
          </ac:spMkLst>
        </pc:spChg>
        <pc:spChg chg="add mod">
          <ac:chgData name="Tomáš Matej" userId="f22551e0565b144b" providerId="LiveId" clId="{ED3B5D87-2410-49AA-9B85-26CDADC6C27F}" dt="2021-02-18T00:50:02.579" v="27"/>
          <ac:spMkLst>
            <pc:docMk/>
            <pc:sldMk cId="4162870129" sldId="275"/>
            <ac:spMk id="10" creationId="{1BF09F45-CA4F-4252-BF1E-8D1958EDD420}"/>
          </ac:spMkLst>
        </pc:spChg>
        <pc:spChg chg="add mod">
          <ac:chgData name="Tomáš Matej" userId="f22551e0565b144b" providerId="LiveId" clId="{ED3B5D87-2410-49AA-9B85-26CDADC6C27F}" dt="2021-02-18T00:50:02.579" v="27"/>
          <ac:spMkLst>
            <pc:docMk/>
            <pc:sldMk cId="4162870129" sldId="275"/>
            <ac:spMk id="11" creationId="{2A8EBAEA-97D2-4D93-9F5B-61D6E958DD32}"/>
          </ac:spMkLst>
        </pc:spChg>
        <pc:spChg chg="add mod">
          <ac:chgData name="Tomáš Matej" userId="f22551e0565b144b" providerId="LiveId" clId="{ED3B5D87-2410-49AA-9B85-26CDADC6C27F}" dt="2021-02-18T00:50:02.579" v="27"/>
          <ac:spMkLst>
            <pc:docMk/>
            <pc:sldMk cId="4162870129" sldId="275"/>
            <ac:spMk id="12" creationId="{BC86ACC4-95C9-4DB6-B73B-E1CD8F4F6D66}"/>
          </ac:spMkLst>
        </pc:spChg>
        <pc:picChg chg="del mod">
          <ac:chgData name="Tomáš Matej" userId="f22551e0565b144b" providerId="LiveId" clId="{ED3B5D87-2410-49AA-9B85-26CDADC6C27F}" dt="2021-02-18T01:09:11.816" v="245" actId="478"/>
          <ac:picMkLst>
            <pc:docMk/>
            <pc:sldMk cId="4162870129" sldId="275"/>
            <ac:picMk id="5" creationId="{AC0774FE-B996-4037-8124-E71FD5E95826}"/>
          </ac:picMkLst>
        </pc:picChg>
        <pc:picChg chg="add mod ord">
          <ac:chgData name="Tomáš Matej" userId="f22551e0565b144b" providerId="LiveId" clId="{ED3B5D87-2410-49AA-9B85-26CDADC6C27F}" dt="2021-02-18T01:09:19.674" v="249" actId="167"/>
          <ac:picMkLst>
            <pc:docMk/>
            <pc:sldMk cId="4162870129" sldId="275"/>
            <ac:picMk id="13" creationId="{B6F57C54-C681-4AAC-9004-3BBDA5EA63E9}"/>
          </ac:picMkLst>
        </pc:picChg>
      </pc:sldChg>
      <pc:sldChg chg="addSp delSp modSp mod">
        <pc:chgData name="Tomáš Matej" userId="f22551e0565b144b" providerId="LiveId" clId="{ED3B5D87-2410-49AA-9B85-26CDADC6C27F}" dt="2021-02-18T01:09:25.029" v="251" actId="167"/>
        <pc:sldMkLst>
          <pc:docMk/>
          <pc:sldMk cId="3448132858" sldId="276"/>
        </pc:sldMkLst>
        <pc:spChg chg="del">
          <ac:chgData name="Tomáš Matej" userId="f22551e0565b144b" providerId="LiveId" clId="{ED3B5D87-2410-49AA-9B85-26CDADC6C27F}" dt="2021-02-18T01:09:10.458" v="244" actId="478"/>
          <ac:spMkLst>
            <pc:docMk/>
            <pc:sldMk cId="3448132858" sldId="276"/>
            <ac:spMk id="2" creationId="{C6963958-B7EB-4723-91EB-78B49919CEDF}"/>
          </ac:spMkLst>
        </pc:spChg>
        <pc:spChg chg="del">
          <ac:chgData name="Tomáš Matej" userId="f22551e0565b144b" providerId="LiveId" clId="{ED3B5D87-2410-49AA-9B85-26CDADC6C27F}" dt="2021-02-18T01:09:08.257" v="243" actId="478"/>
          <ac:spMkLst>
            <pc:docMk/>
            <pc:sldMk cId="3448132858" sldId="276"/>
            <ac:spMk id="3" creationId="{9E847B79-609D-4916-BADF-BD4E08B6501F}"/>
          </ac:spMkLst>
        </pc:spChg>
        <pc:spChg chg="add mod">
          <ac:chgData name="Tomáš Matej" userId="f22551e0565b144b" providerId="LiveId" clId="{ED3B5D87-2410-49AA-9B85-26CDADC6C27F}" dt="2021-02-18T00:50:08.930" v="28"/>
          <ac:spMkLst>
            <pc:docMk/>
            <pc:sldMk cId="3448132858" sldId="276"/>
            <ac:spMk id="8" creationId="{E7B3439C-896F-4B0D-8F10-5913071C3DFF}"/>
          </ac:spMkLst>
        </pc:spChg>
        <pc:spChg chg="add mod">
          <ac:chgData name="Tomáš Matej" userId="f22551e0565b144b" providerId="LiveId" clId="{ED3B5D87-2410-49AA-9B85-26CDADC6C27F}" dt="2021-02-18T00:50:08.930" v="28"/>
          <ac:spMkLst>
            <pc:docMk/>
            <pc:sldMk cId="3448132858" sldId="276"/>
            <ac:spMk id="9" creationId="{1FCD48B8-B593-47C5-988D-83724BCD57CC}"/>
          </ac:spMkLst>
        </pc:spChg>
        <pc:spChg chg="add mod">
          <ac:chgData name="Tomáš Matej" userId="f22551e0565b144b" providerId="LiveId" clId="{ED3B5D87-2410-49AA-9B85-26CDADC6C27F}" dt="2021-02-18T00:50:08.930" v="28"/>
          <ac:spMkLst>
            <pc:docMk/>
            <pc:sldMk cId="3448132858" sldId="276"/>
            <ac:spMk id="10" creationId="{4BCE58E7-A179-47DD-8862-5CFB434FEE69}"/>
          </ac:spMkLst>
        </pc:spChg>
        <pc:spChg chg="add mod">
          <ac:chgData name="Tomáš Matej" userId="f22551e0565b144b" providerId="LiveId" clId="{ED3B5D87-2410-49AA-9B85-26CDADC6C27F}" dt="2021-02-18T00:50:08.930" v="28"/>
          <ac:spMkLst>
            <pc:docMk/>
            <pc:sldMk cId="3448132858" sldId="276"/>
            <ac:spMk id="11" creationId="{CEBBA21E-39DA-447C-B7AC-8FB6E797F0BA}"/>
          </ac:spMkLst>
        </pc:spChg>
        <pc:spChg chg="add mod">
          <ac:chgData name="Tomáš Matej" userId="f22551e0565b144b" providerId="LiveId" clId="{ED3B5D87-2410-49AA-9B85-26CDADC6C27F}" dt="2021-02-18T00:50:08.930" v="28"/>
          <ac:spMkLst>
            <pc:docMk/>
            <pc:sldMk cId="3448132858" sldId="276"/>
            <ac:spMk id="12" creationId="{704AC3D2-D225-4F5F-9477-75327692F549}"/>
          </ac:spMkLst>
        </pc:spChg>
        <pc:picChg chg="del">
          <ac:chgData name="Tomáš Matej" userId="f22551e0565b144b" providerId="LiveId" clId="{ED3B5D87-2410-49AA-9B85-26CDADC6C27F}" dt="2021-02-18T01:09:07.025" v="242" actId="478"/>
          <ac:picMkLst>
            <pc:docMk/>
            <pc:sldMk cId="3448132858" sldId="276"/>
            <ac:picMk id="5" creationId="{23A0BE01-F05C-47B7-B5EA-1E3DF6EED623}"/>
          </ac:picMkLst>
        </pc:picChg>
        <pc:picChg chg="add mod ord">
          <ac:chgData name="Tomáš Matej" userId="f22551e0565b144b" providerId="LiveId" clId="{ED3B5D87-2410-49AA-9B85-26CDADC6C27F}" dt="2021-02-18T01:09:25.029" v="251" actId="167"/>
          <ac:picMkLst>
            <pc:docMk/>
            <pc:sldMk cId="3448132858" sldId="276"/>
            <ac:picMk id="13" creationId="{3EB97660-1EBE-412B-8ABE-6F8C371F4ABA}"/>
          </ac:picMkLst>
        </pc:picChg>
      </pc:sldChg>
      <pc:sldChg chg="addSp delSp modSp mod">
        <pc:chgData name="Tomáš Matej" userId="f22551e0565b144b" providerId="LiveId" clId="{ED3B5D87-2410-49AA-9B85-26CDADC6C27F}" dt="2021-02-18T01:09:30.832" v="253" actId="167"/>
        <pc:sldMkLst>
          <pc:docMk/>
          <pc:sldMk cId="1570538627" sldId="277"/>
        </pc:sldMkLst>
        <pc:spChg chg="del">
          <ac:chgData name="Tomáš Matej" userId="f22551e0565b144b" providerId="LiveId" clId="{ED3B5D87-2410-49AA-9B85-26CDADC6C27F}" dt="2021-02-18T01:09:03.930" v="241" actId="478"/>
          <ac:spMkLst>
            <pc:docMk/>
            <pc:sldMk cId="1570538627" sldId="277"/>
            <ac:spMk id="2" creationId="{5A7EAC50-E7B3-407B-A536-FB5C81EF7E01}"/>
          </ac:spMkLst>
        </pc:spChg>
        <pc:spChg chg="del">
          <ac:chgData name="Tomáš Matej" userId="f22551e0565b144b" providerId="LiveId" clId="{ED3B5D87-2410-49AA-9B85-26CDADC6C27F}" dt="2021-02-18T01:09:03.238" v="240" actId="478"/>
          <ac:spMkLst>
            <pc:docMk/>
            <pc:sldMk cId="1570538627" sldId="277"/>
            <ac:spMk id="3" creationId="{59CB923E-2F9A-4AC3-954E-B94EE790DA5C}"/>
          </ac:spMkLst>
        </pc:spChg>
        <pc:spChg chg="add mod">
          <ac:chgData name="Tomáš Matej" userId="f22551e0565b144b" providerId="LiveId" clId="{ED3B5D87-2410-49AA-9B85-26CDADC6C27F}" dt="2021-02-18T00:50:09.904" v="29"/>
          <ac:spMkLst>
            <pc:docMk/>
            <pc:sldMk cId="1570538627" sldId="277"/>
            <ac:spMk id="8" creationId="{4E374EAC-C56E-4BB5-87B4-0444595F7EE0}"/>
          </ac:spMkLst>
        </pc:spChg>
        <pc:spChg chg="add mod">
          <ac:chgData name="Tomáš Matej" userId="f22551e0565b144b" providerId="LiveId" clId="{ED3B5D87-2410-49AA-9B85-26CDADC6C27F}" dt="2021-02-18T00:50:09.904" v="29"/>
          <ac:spMkLst>
            <pc:docMk/>
            <pc:sldMk cId="1570538627" sldId="277"/>
            <ac:spMk id="9" creationId="{D491C58A-77A8-4E77-A289-C7E32D533901}"/>
          </ac:spMkLst>
        </pc:spChg>
        <pc:spChg chg="add mod">
          <ac:chgData name="Tomáš Matej" userId="f22551e0565b144b" providerId="LiveId" clId="{ED3B5D87-2410-49AA-9B85-26CDADC6C27F}" dt="2021-02-18T00:50:09.904" v="29"/>
          <ac:spMkLst>
            <pc:docMk/>
            <pc:sldMk cId="1570538627" sldId="277"/>
            <ac:spMk id="10" creationId="{1CC2E6CC-23FC-453C-89CB-66A9825A8246}"/>
          </ac:spMkLst>
        </pc:spChg>
        <pc:spChg chg="add mod">
          <ac:chgData name="Tomáš Matej" userId="f22551e0565b144b" providerId="LiveId" clId="{ED3B5D87-2410-49AA-9B85-26CDADC6C27F}" dt="2021-02-18T00:50:09.904" v="29"/>
          <ac:spMkLst>
            <pc:docMk/>
            <pc:sldMk cId="1570538627" sldId="277"/>
            <ac:spMk id="11" creationId="{B030B616-D3FB-4CE3-A4CB-B1BAFEAB8F64}"/>
          </ac:spMkLst>
        </pc:spChg>
        <pc:spChg chg="add mod">
          <ac:chgData name="Tomáš Matej" userId="f22551e0565b144b" providerId="LiveId" clId="{ED3B5D87-2410-49AA-9B85-26CDADC6C27F}" dt="2021-02-18T00:50:09.904" v="29"/>
          <ac:spMkLst>
            <pc:docMk/>
            <pc:sldMk cId="1570538627" sldId="277"/>
            <ac:spMk id="12" creationId="{5D7D6045-FB83-4701-A533-81C417439FA0}"/>
          </ac:spMkLst>
        </pc:spChg>
        <pc:picChg chg="del">
          <ac:chgData name="Tomáš Matej" userId="f22551e0565b144b" providerId="LiveId" clId="{ED3B5D87-2410-49AA-9B85-26CDADC6C27F}" dt="2021-02-18T01:09:02.203" v="239" actId="478"/>
          <ac:picMkLst>
            <pc:docMk/>
            <pc:sldMk cId="1570538627" sldId="277"/>
            <ac:picMk id="5" creationId="{2CCF9780-EC7B-4D1E-BF5A-A0E8AB39F98D}"/>
          </ac:picMkLst>
        </pc:picChg>
        <pc:picChg chg="add mod ord">
          <ac:chgData name="Tomáš Matej" userId="f22551e0565b144b" providerId="LiveId" clId="{ED3B5D87-2410-49AA-9B85-26CDADC6C27F}" dt="2021-02-18T01:09:30.832" v="253" actId="167"/>
          <ac:picMkLst>
            <pc:docMk/>
            <pc:sldMk cId="1570538627" sldId="277"/>
            <ac:picMk id="13" creationId="{D115807E-2935-4908-AF53-71FF090C51D9}"/>
          </ac:picMkLst>
        </pc:picChg>
      </pc:sldChg>
      <pc:sldChg chg="addSp delSp modSp mod">
        <pc:chgData name="Tomáš Matej" userId="f22551e0565b144b" providerId="LiveId" clId="{ED3B5D87-2410-49AA-9B85-26CDADC6C27F}" dt="2021-02-18T01:09:37.150" v="255" actId="167"/>
        <pc:sldMkLst>
          <pc:docMk/>
          <pc:sldMk cId="3158668052" sldId="278"/>
        </pc:sldMkLst>
        <pc:spChg chg="del">
          <ac:chgData name="Tomáš Matej" userId="f22551e0565b144b" providerId="LiveId" clId="{ED3B5D87-2410-49AA-9B85-26CDADC6C27F}" dt="2021-02-18T01:08:58.991" v="237" actId="478"/>
          <ac:spMkLst>
            <pc:docMk/>
            <pc:sldMk cId="3158668052" sldId="278"/>
            <ac:spMk id="2" creationId="{90736414-03B0-471D-8DCA-E6429D0D5787}"/>
          </ac:spMkLst>
        </pc:spChg>
        <pc:spChg chg="del">
          <ac:chgData name="Tomáš Matej" userId="f22551e0565b144b" providerId="LiveId" clId="{ED3B5D87-2410-49AA-9B85-26CDADC6C27F}" dt="2021-02-18T01:09:00.818" v="238" actId="478"/>
          <ac:spMkLst>
            <pc:docMk/>
            <pc:sldMk cId="3158668052" sldId="278"/>
            <ac:spMk id="3" creationId="{6D3F1B4F-A773-4D2F-AAD7-46DE8C3550B4}"/>
          </ac:spMkLst>
        </pc:spChg>
        <pc:spChg chg="add del mod">
          <ac:chgData name="Tomáš Matej" userId="f22551e0565b144b" providerId="LiveId" clId="{ED3B5D87-2410-49AA-9B85-26CDADC6C27F}" dt="2021-02-18T00:50:12.216" v="31"/>
          <ac:spMkLst>
            <pc:docMk/>
            <pc:sldMk cId="3158668052" sldId="278"/>
            <ac:spMk id="8" creationId="{889D468A-1594-4E02-A499-12F62195BC5F}"/>
          </ac:spMkLst>
        </pc:spChg>
        <pc:spChg chg="add del mod">
          <ac:chgData name="Tomáš Matej" userId="f22551e0565b144b" providerId="LiveId" clId="{ED3B5D87-2410-49AA-9B85-26CDADC6C27F}" dt="2021-02-18T00:50:12.216" v="31"/>
          <ac:spMkLst>
            <pc:docMk/>
            <pc:sldMk cId="3158668052" sldId="278"/>
            <ac:spMk id="9" creationId="{215B89AF-7948-4EF5-A585-314887D67043}"/>
          </ac:spMkLst>
        </pc:spChg>
        <pc:spChg chg="add del mod">
          <ac:chgData name="Tomáš Matej" userId="f22551e0565b144b" providerId="LiveId" clId="{ED3B5D87-2410-49AA-9B85-26CDADC6C27F}" dt="2021-02-18T00:50:12.216" v="31"/>
          <ac:spMkLst>
            <pc:docMk/>
            <pc:sldMk cId="3158668052" sldId="278"/>
            <ac:spMk id="10" creationId="{ADB97B9E-C8A9-4077-A735-568449319FBE}"/>
          </ac:spMkLst>
        </pc:spChg>
        <pc:spChg chg="add del mod">
          <ac:chgData name="Tomáš Matej" userId="f22551e0565b144b" providerId="LiveId" clId="{ED3B5D87-2410-49AA-9B85-26CDADC6C27F}" dt="2021-02-18T00:50:12.216" v="31"/>
          <ac:spMkLst>
            <pc:docMk/>
            <pc:sldMk cId="3158668052" sldId="278"/>
            <ac:spMk id="11" creationId="{16D208AD-956F-4559-8730-6E789A545CD7}"/>
          </ac:spMkLst>
        </pc:spChg>
        <pc:spChg chg="add del mod">
          <ac:chgData name="Tomáš Matej" userId="f22551e0565b144b" providerId="LiveId" clId="{ED3B5D87-2410-49AA-9B85-26CDADC6C27F}" dt="2021-02-18T00:50:12.216" v="31"/>
          <ac:spMkLst>
            <pc:docMk/>
            <pc:sldMk cId="3158668052" sldId="278"/>
            <ac:spMk id="12" creationId="{AF9B5DC5-2900-4C51-BB28-22A7EEA03B30}"/>
          </ac:spMkLst>
        </pc:spChg>
        <pc:picChg chg="del">
          <ac:chgData name="Tomáš Matej" userId="f22551e0565b144b" providerId="LiveId" clId="{ED3B5D87-2410-49AA-9B85-26CDADC6C27F}" dt="2021-02-18T01:08:57.718" v="236" actId="478"/>
          <ac:picMkLst>
            <pc:docMk/>
            <pc:sldMk cId="3158668052" sldId="278"/>
            <ac:picMk id="5" creationId="{A75612D2-4700-43C2-BECA-1E67F55C3967}"/>
          </ac:picMkLst>
        </pc:picChg>
        <pc:picChg chg="add mod ord">
          <ac:chgData name="Tomáš Matej" userId="f22551e0565b144b" providerId="LiveId" clId="{ED3B5D87-2410-49AA-9B85-26CDADC6C27F}" dt="2021-02-18T01:09:37.150" v="255" actId="167"/>
          <ac:picMkLst>
            <pc:docMk/>
            <pc:sldMk cId="3158668052" sldId="278"/>
            <ac:picMk id="8" creationId="{B6E94B44-9855-4F46-9FD5-BBD9D35F1FBF}"/>
          </ac:picMkLst>
        </pc:picChg>
      </pc:sldChg>
      <pc:sldChg chg="addSp delSp modSp mod">
        <pc:chgData name="Tomáš Matej" userId="f22551e0565b144b" providerId="LiveId" clId="{ED3B5D87-2410-49AA-9B85-26CDADC6C27F}" dt="2021-02-18T01:09:44.530" v="258" actId="167"/>
        <pc:sldMkLst>
          <pc:docMk/>
          <pc:sldMk cId="2646316584" sldId="279"/>
        </pc:sldMkLst>
        <pc:spChg chg="del">
          <ac:chgData name="Tomáš Matej" userId="f22551e0565b144b" providerId="LiveId" clId="{ED3B5D87-2410-49AA-9B85-26CDADC6C27F}" dt="2021-02-18T01:08:56.644" v="235" actId="478"/>
          <ac:spMkLst>
            <pc:docMk/>
            <pc:sldMk cId="2646316584" sldId="279"/>
            <ac:spMk id="2" creationId="{C602C680-A781-42AA-9EAE-B2B205E08A3C}"/>
          </ac:spMkLst>
        </pc:spChg>
        <pc:spChg chg="del">
          <ac:chgData name="Tomáš Matej" userId="f22551e0565b144b" providerId="LiveId" clId="{ED3B5D87-2410-49AA-9B85-26CDADC6C27F}" dt="2021-02-18T01:08:54.590" v="234" actId="478"/>
          <ac:spMkLst>
            <pc:docMk/>
            <pc:sldMk cId="2646316584" sldId="279"/>
            <ac:spMk id="3" creationId="{384CA316-E3B3-495E-9204-0124F63F28E7}"/>
          </ac:spMkLst>
        </pc:spChg>
        <pc:spChg chg="add mod">
          <ac:chgData name="Tomáš Matej" userId="f22551e0565b144b" providerId="LiveId" clId="{ED3B5D87-2410-49AA-9B85-26CDADC6C27F}" dt="2021-02-18T00:50:13.973" v="32"/>
          <ac:spMkLst>
            <pc:docMk/>
            <pc:sldMk cId="2646316584" sldId="279"/>
            <ac:spMk id="8" creationId="{EC48F9D5-5741-4D80-A635-9B76F752FA66}"/>
          </ac:spMkLst>
        </pc:spChg>
        <pc:spChg chg="add mod">
          <ac:chgData name="Tomáš Matej" userId="f22551e0565b144b" providerId="LiveId" clId="{ED3B5D87-2410-49AA-9B85-26CDADC6C27F}" dt="2021-02-18T00:50:13.973" v="32"/>
          <ac:spMkLst>
            <pc:docMk/>
            <pc:sldMk cId="2646316584" sldId="279"/>
            <ac:spMk id="9" creationId="{06F38779-7082-4F59-B7E3-EC0A52A10912}"/>
          </ac:spMkLst>
        </pc:spChg>
        <pc:spChg chg="add mod">
          <ac:chgData name="Tomáš Matej" userId="f22551e0565b144b" providerId="LiveId" clId="{ED3B5D87-2410-49AA-9B85-26CDADC6C27F}" dt="2021-02-18T00:50:13.973" v="32"/>
          <ac:spMkLst>
            <pc:docMk/>
            <pc:sldMk cId="2646316584" sldId="279"/>
            <ac:spMk id="10" creationId="{56D511E4-26BC-4D24-862A-3DCB993F2E63}"/>
          </ac:spMkLst>
        </pc:spChg>
        <pc:spChg chg="add mod">
          <ac:chgData name="Tomáš Matej" userId="f22551e0565b144b" providerId="LiveId" clId="{ED3B5D87-2410-49AA-9B85-26CDADC6C27F}" dt="2021-02-18T00:50:13.973" v="32"/>
          <ac:spMkLst>
            <pc:docMk/>
            <pc:sldMk cId="2646316584" sldId="279"/>
            <ac:spMk id="11" creationId="{A36A96DC-5316-4EE2-A260-53C7A1A36BCD}"/>
          </ac:spMkLst>
        </pc:spChg>
        <pc:spChg chg="add mod">
          <ac:chgData name="Tomáš Matej" userId="f22551e0565b144b" providerId="LiveId" clId="{ED3B5D87-2410-49AA-9B85-26CDADC6C27F}" dt="2021-02-18T00:50:13.973" v="32"/>
          <ac:spMkLst>
            <pc:docMk/>
            <pc:sldMk cId="2646316584" sldId="279"/>
            <ac:spMk id="12" creationId="{8534F770-F9F5-4930-9CBE-979B9B1816FC}"/>
          </ac:spMkLst>
        </pc:spChg>
        <pc:picChg chg="del">
          <ac:chgData name="Tomáš Matej" userId="f22551e0565b144b" providerId="LiveId" clId="{ED3B5D87-2410-49AA-9B85-26CDADC6C27F}" dt="2021-02-18T01:08:54.058" v="233" actId="478"/>
          <ac:picMkLst>
            <pc:docMk/>
            <pc:sldMk cId="2646316584" sldId="279"/>
            <ac:picMk id="5" creationId="{DD669343-CC2C-4577-A615-E9E1B72007E9}"/>
          </ac:picMkLst>
        </pc:picChg>
        <pc:picChg chg="add mod ord">
          <ac:chgData name="Tomáš Matej" userId="f22551e0565b144b" providerId="LiveId" clId="{ED3B5D87-2410-49AA-9B85-26CDADC6C27F}" dt="2021-02-18T01:09:44.530" v="258" actId="167"/>
          <ac:picMkLst>
            <pc:docMk/>
            <pc:sldMk cId="2646316584" sldId="279"/>
            <ac:picMk id="13" creationId="{278579BD-1913-4404-BBF5-22F430023F6A}"/>
          </ac:picMkLst>
        </pc:picChg>
      </pc:sldChg>
      <pc:sldChg chg="addSp delSp modSp mod">
        <pc:chgData name="Tomáš Matej" userId="f22551e0565b144b" providerId="LiveId" clId="{ED3B5D87-2410-49AA-9B85-26CDADC6C27F}" dt="2021-02-18T01:09:55.388" v="260" actId="167"/>
        <pc:sldMkLst>
          <pc:docMk/>
          <pc:sldMk cId="4200164870" sldId="280"/>
        </pc:sldMkLst>
        <pc:spChg chg="del">
          <ac:chgData name="Tomáš Matej" userId="f22551e0565b144b" providerId="LiveId" clId="{ED3B5D87-2410-49AA-9B85-26CDADC6C27F}" dt="2021-02-18T01:08:52.016" v="231" actId="478"/>
          <ac:spMkLst>
            <pc:docMk/>
            <pc:sldMk cId="4200164870" sldId="280"/>
            <ac:spMk id="2" creationId="{8BE328A6-1796-4B5A-8F9A-CD7A751529CD}"/>
          </ac:spMkLst>
        </pc:spChg>
        <pc:spChg chg="del">
          <ac:chgData name="Tomáš Matej" userId="f22551e0565b144b" providerId="LiveId" clId="{ED3B5D87-2410-49AA-9B85-26CDADC6C27F}" dt="2021-02-18T01:08:52.909" v="232" actId="478"/>
          <ac:spMkLst>
            <pc:docMk/>
            <pc:sldMk cId="4200164870" sldId="280"/>
            <ac:spMk id="3" creationId="{E0288007-6F74-4C8E-B0CB-93B28B3965E7}"/>
          </ac:spMkLst>
        </pc:spChg>
        <pc:spChg chg="add mod">
          <ac:chgData name="Tomáš Matej" userId="f22551e0565b144b" providerId="LiveId" clId="{ED3B5D87-2410-49AA-9B85-26CDADC6C27F}" dt="2021-02-18T00:50:15.218" v="33"/>
          <ac:spMkLst>
            <pc:docMk/>
            <pc:sldMk cId="4200164870" sldId="280"/>
            <ac:spMk id="8" creationId="{C8F040D2-A48F-4311-86AF-5E7E74296569}"/>
          </ac:spMkLst>
        </pc:spChg>
        <pc:spChg chg="add mod">
          <ac:chgData name="Tomáš Matej" userId="f22551e0565b144b" providerId="LiveId" clId="{ED3B5D87-2410-49AA-9B85-26CDADC6C27F}" dt="2021-02-18T00:50:15.218" v="33"/>
          <ac:spMkLst>
            <pc:docMk/>
            <pc:sldMk cId="4200164870" sldId="280"/>
            <ac:spMk id="9" creationId="{673F5F35-A86F-4322-8F01-5B5C703E7479}"/>
          </ac:spMkLst>
        </pc:spChg>
        <pc:spChg chg="add mod">
          <ac:chgData name="Tomáš Matej" userId="f22551e0565b144b" providerId="LiveId" clId="{ED3B5D87-2410-49AA-9B85-26CDADC6C27F}" dt="2021-02-18T00:50:15.218" v="33"/>
          <ac:spMkLst>
            <pc:docMk/>
            <pc:sldMk cId="4200164870" sldId="280"/>
            <ac:spMk id="10" creationId="{B8732832-DF44-4852-A3DC-3B959BCF1771}"/>
          </ac:spMkLst>
        </pc:spChg>
        <pc:spChg chg="add mod">
          <ac:chgData name="Tomáš Matej" userId="f22551e0565b144b" providerId="LiveId" clId="{ED3B5D87-2410-49AA-9B85-26CDADC6C27F}" dt="2021-02-18T00:50:15.218" v="33"/>
          <ac:spMkLst>
            <pc:docMk/>
            <pc:sldMk cId="4200164870" sldId="280"/>
            <ac:spMk id="11" creationId="{3403113B-47F4-42B1-BC9F-44B2A32AB9F5}"/>
          </ac:spMkLst>
        </pc:spChg>
        <pc:spChg chg="add mod">
          <ac:chgData name="Tomáš Matej" userId="f22551e0565b144b" providerId="LiveId" clId="{ED3B5D87-2410-49AA-9B85-26CDADC6C27F}" dt="2021-02-18T00:50:15.218" v="33"/>
          <ac:spMkLst>
            <pc:docMk/>
            <pc:sldMk cId="4200164870" sldId="280"/>
            <ac:spMk id="12" creationId="{19F246EE-43FC-4455-8462-10374D1DD95C}"/>
          </ac:spMkLst>
        </pc:spChg>
        <pc:picChg chg="del">
          <ac:chgData name="Tomáš Matej" userId="f22551e0565b144b" providerId="LiveId" clId="{ED3B5D87-2410-49AA-9B85-26CDADC6C27F}" dt="2021-02-18T01:08:51.434" v="230" actId="478"/>
          <ac:picMkLst>
            <pc:docMk/>
            <pc:sldMk cId="4200164870" sldId="280"/>
            <ac:picMk id="5" creationId="{04D63B89-2E26-492B-B8E2-A7901F0CEABE}"/>
          </ac:picMkLst>
        </pc:picChg>
        <pc:picChg chg="add mod ord">
          <ac:chgData name="Tomáš Matej" userId="f22551e0565b144b" providerId="LiveId" clId="{ED3B5D87-2410-49AA-9B85-26CDADC6C27F}" dt="2021-02-18T01:09:55.388" v="260" actId="167"/>
          <ac:picMkLst>
            <pc:docMk/>
            <pc:sldMk cId="4200164870" sldId="280"/>
            <ac:picMk id="13" creationId="{17652CF3-33F3-4C21-8013-4C6377862203}"/>
          </ac:picMkLst>
        </pc:picChg>
      </pc:sldChg>
      <pc:sldChg chg="addSp delSp modSp mod">
        <pc:chgData name="Tomáš Matej" userId="f22551e0565b144b" providerId="LiveId" clId="{ED3B5D87-2410-49AA-9B85-26CDADC6C27F}" dt="2021-02-18T01:10:02.450" v="262" actId="167"/>
        <pc:sldMkLst>
          <pc:docMk/>
          <pc:sldMk cId="2105965774" sldId="281"/>
        </pc:sldMkLst>
        <pc:spChg chg="del">
          <ac:chgData name="Tomáš Matej" userId="f22551e0565b144b" providerId="LiveId" clId="{ED3B5D87-2410-49AA-9B85-26CDADC6C27F}" dt="2021-02-18T01:08:50.512" v="229" actId="478"/>
          <ac:spMkLst>
            <pc:docMk/>
            <pc:sldMk cId="2105965774" sldId="281"/>
            <ac:spMk id="2" creationId="{706B7CFE-A9BA-44C0-A97C-A734CF6F94DB}"/>
          </ac:spMkLst>
        </pc:spChg>
        <pc:spChg chg="del">
          <ac:chgData name="Tomáš Matej" userId="f22551e0565b144b" providerId="LiveId" clId="{ED3B5D87-2410-49AA-9B85-26CDADC6C27F}" dt="2021-02-18T01:08:50.021" v="228" actId="478"/>
          <ac:spMkLst>
            <pc:docMk/>
            <pc:sldMk cId="2105965774" sldId="281"/>
            <ac:spMk id="3" creationId="{E2E91F89-D7CE-4A4B-B401-D1EB2BE47F4F}"/>
          </ac:spMkLst>
        </pc:spChg>
        <pc:spChg chg="add mod">
          <ac:chgData name="Tomáš Matej" userId="f22551e0565b144b" providerId="LiveId" clId="{ED3B5D87-2410-49AA-9B85-26CDADC6C27F}" dt="2021-02-18T00:50:16.329" v="34"/>
          <ac:spMkLst>
            <pc:docMk/>
            <pc:sldMk cId="2105965774" sldId="281"/>
            <ac:spMk id="8" creationId="{5FA3D7A0-0662-4A3F-AFC7-E4DDF29B936B}"/>
          </ac:spMkLst>
        </pc:spChg>
        <pc:spChg chg="add mod">
          <ac:chgData name="Tomáš Matej" userId="f22551e0565b144b" providerId="LiveId" clId="{ED3B5D87-2410-49AA-9B85-26CDADC6C27F}" dt="2021-02-18T00:50:16.329" v="34"/>
          <ac:spMkLst>
            <pc:docMk/>
            <pc:sldMk cId="2105965774" sldId="281"/>
            <ac:spMk id="9" creationId="{56822974-5AC0-479B-AF69-8616D5697851}"/>
          </ac:spMkLst>
        </pc:spChg>
        <pc:spChg chg="add mod">
          <ac:chgData name="Tomáš Matej" userId="f22551e0565b144b" providerId="LiveId" clId="{ED3B5D87-2410-49AA-9B85-26CDADC6C27F}" dt="2021-02-18T00:50:16.329" v="34"/>
          <ac:spMkLst>
            <pc:docMk/>
            <pc:sldMk cId="2105965774" sldId="281"/>
            <ac:spMk id="10" creationId="{483B743D-31A6-4C20-B638-C6F5FA4F3D4C}"/>
          </ac:spMkLst>
        </pc:spChg>
        <pc:spChg chg="add mod">
          <ac:chgData name="Tomáš Matej" userId="f22551e0565b144b" providerId="LiveId" clId="{ED3B5D87-2410-49AA-9B85-26CDADC6C27F}" dt="2021-02-18T00:50:16.329" v="34"/>
          <ac:spMkLst>
            <pc:docMk/>
            <pc:sldMk cId="2105965774" sldId="281"/>
            <ac:spMk id="11" creationId="{C20B558E-3A92-4832-8F7F-9D2A77A1D1D6}"/>
          </ac:spMkLst>
        </pc:spChg>
        <pc:spChg chg="add mod">
          <ac:chgData name="Tomáš Matej" userId="f22551e0565b144b" providerId="LiveId" clId="{ED3B5D87-2410-49AA-9B85-26CDADC6C27F}" dt="2021-02-18T00:50:16.329" v="34"/>
          <ac:spMkLst>
            <pc:docMk/>
            <pc:sldMk cId="2105965774" sldId="281"/>
            <ac:spMk id="12" creationId="{3B6E0372-F436-4139-A223-FA52D3941DAF}"/>
          </ac:spMkLst>
        </pc:spChg>
        <pc:picChg chg="del">
          <ac:chgData name="Tomáš Matej" userId="f22551e0565b144b" providerId="LiveId" clId="{ED3B5D87-2410-49AA-9B85-26CDADC6C27F}" dt="2021-02-18T01:08:49.219" v="227" actId="478"/>
          <ac:picMkLst>
            <pc:docMk/>
            <pc:sldMk cId="2105965774" sldId="281"/>
            <ac:picMk id="5" creationId="{87BFF5B1-0EDA-4E25-BB57-24B19DB18847}"/>
          </ac:picMkLst>
        </pc:picChg>
        <pc:picChg chg="add mod ord">
          <ac:chgData name="Tomáš Matej" userId="f22551e0565b144b" providerId="LiveId" clId="{ED3B5D87-2410-49AA-9B85-26CDADC6C27F}" dt="2021-02-18T01:10:02.450" v="262" actId="167"/>
          <ac:picMkLst>
            <pc:docMk/>
            <pc:sldMk cId="2105965774" sldId="281"/>
            <ac:picMk id="13" creationId="{D3D115C4-D674-47A3-8278-FF37C71CBF33}"/>
          </ac:picMkLst>
        </pc:picChg>
      </pc:sldChg>
      <pc:sldChg chg="addSp delSp modSp mod">
        <pc:chgData name="Tomáš Matej" userId="f22551e0565b144b" providerId="LiveId" clId="{ED3B5D87-2410-49AA-9B85-26CDADC6C27F}" dt="2021-02-18T01:10:08.180" v="264" actId="167"/>
        <pc:sldMkLst>
          <pc:docMk/>
          <pc:sldMk cId="1514460678" sldId="282"/>
        </pc:sldMkLst>
        <pc:spChg chg="del">
          <ac:chgData name="Tomáš Matej" userId="f22551e0565b144b" providerId="LiveId" clId="{ED3B5D87-2410-49AA-9B85-26CDADC6C27F}" dt="2021-02-18T01:08:48.214" v="226" actId="478"/>
          <ac:spMkLst>
            <pc:docMk/>
            <pc:sldMk cId="1514460678" sldId="282"/>
            <ac:spMk id="2" creationId="{DFCD356E-7919-4BBA-8BFD-5B599D8C3015}"/>
          </ac:spMkLst>
        </pc:spChg>
        <pc:spChg chg="del">
          <ac:chgData name="Tomáš Matej" userId="f22551e0565b144b" providerId="LiveId" clId="{ED3B5D87-2410-49AA-9B85-26CDADC6C27F}" dt="2021-02-18T01:08:47.703" v="225" actId="478"/>
          <ac:spMkLst>
            <pc:docMk/>
            <pc:sldMk cId="1514460678" sldId="282"/>
            <ac:spMk id="3" creationId="{6C9497CE-5108-4773-89F4-3E1472E54AE1}"/>
          </ac:spMkLst>
        </pc:spChg>
        <pc:spChg chg="add mod">
          <ac:chgData name="Tomáš Matej" userId="f22551e0565b144b" providerId="LiveId" clId="{ED3B5D87-2410-49AA-9B85-26CDADC6C27F}" dt="2021-02-18T00:50:19.357" v="35"/>
          <ac:spMkLst>
            <pc:docMk/>
            <pc:sldMk cId="1514460678" sldId="282"/>
            <ac:spMk id="8" creationId="{46C5B912-3FD4-4DDA-8F60-D79BC780DAC8}"/>
          </ac:spMkLst>
        </pc:spChg>
        <pc:spChg chg="add mod">
          <ac:chgData name="Tomáš Matej" userId="f22551e0565b144b" providerId="LiveId" clId="{ED3B5D87-2410-49AA-9B85-26CDADC6C27F}" dt="2021-02-18T00:50:19.357" v="35"/>
          <ac:spMkLst>
            <pc:docMk/>
            <pc:sldMk cId="1514460678" sldId="282"/>
            <ac:spMk id="9" creationId="{1F430D43-9889-441E-8A30-28B4CB658F3C}"/>
          </ac:spMkLst>
        </pc:spChg>
        <pc:spChg chg="add mod">
          <ac:chgData name="Tomáš Matej" userId="f22551e0565b144b" providerId="LiveId" clId="{ED3B5D87-2410-49AA-9B85-26CDADC6C27F}" dt="2021-02-18T00:50:19.357" v="35"/>
          <ac:spMkLst>
            <pc:docMk/>
            <pc:sldMk cId="1514460678" sldId="282"/>
            <ac:spMk id="10" creationId="{E6F5BA1D-DB5E-472A-84F7-616FE2B694F0}"/>
          </ac:spMkLst>
        </pc:spChg>
        <pc:spChg chg="add mod">
          <ac:chgData name="Tomáš Matej" userId="f22551e0565b144b" providerId="LiveId" clId="{ED3B5D87-2410-49AA-9B85-26CDADC6C27F}" dt="2021-02-18T00:50:19.357" v="35"/>
          <ac:spMkLst>
            <pc:docMk/>
            <pc:sldMk cId="1514460678" sldId="282"/>
            <ac:spMk id="11" creationId="{148FA01B-6EDC-4439-B9D0-6B20CE1E6C45}"/>
          </ac:spMkLst>
        </pc:spChg>
        <pc:spChg chg="add mod">
          <ac:chgData name="Tomáš Matej" userId="f22551e0565b144b" providerId="LiveId" clId="{ED3B5D87-2410-49AA-9B85-26CDADC6C27F}" dt="2021-02-18T00:50:19.357" v="35"/>
          <ac:spMkLst>
            <pc:docMk/>
            <pc:sldMk cId="1514460678" sldId="282"/>
            <ac:spMk id="12" creationId="{93B94E8F-2323-4783-A966-3512102A4260}"/>
          </ac:spMkLst>
        </pc:spChg>
        <pc:picChg chg="del">
          <ac:chgData name="Tomáš Matej" userId="f22551e0565b144b" providerId="LiveId" clId="{ED3B5D87-2410-49AA-9B85-26CDADC6C27F}" dt="2021-02-18T01:08:46.771" v="224" actId="478"/>
          <ac:picMkLst>
            <pc:docMk/>
            <pc:sldMk cId="1514460678" sldId="282"/>
            <ac:picMk id="5" creationId="{347B5ABB-4964-44E5-B9B8-CAD05A2A4B1C}"/>
          </ac:picMkLst>
        </pc:picChg>
        <pc:picChg chg="add mod ord">
          <ac:chgData name="Tomáš Matej" userId="f22551e0565b144b" providerId="LiveId" clId="{ED3B5D87-2410-49AA-9B85-26CDADC6C27F}" dt="2021-02-18T01:10:08.180" v="264" actId="167"/>
          <ac:picMkLst>
            <pc:docMk/>
            <pc:sldMk cId="1514460678" sldId="282"/>
            <ac:picMk id="13" creationId="{07C08F0F-40F6-42D1-A7C2-E5E8CA7FDCBC}"/>
          </ac:picMkLst>
        </pc:picChg>
      </pc:sldChg>
      <pc:sldChg chg="addSp delSp modSp mod">
        <pc:chgData name="Tomáš Matej" userId="f22551e0565b144b" providerId="LiveId" clId="{ED3B5D87-2410-49AA-9B85-26CDADC6C27F}" dt="2021-02-18T01:10:13.164" v="266" actId="167"/>
        <pc:sldMkLst>
          <pc:docMk/>
          <pc:sldMk cId="712715569" sldId="283"/>
        </pc:sldMkLst>
        <pc:spChg chg="del">
          <ac:chgData name="Tomáš Matej" userId="f22551e0565b144b" providerId="LiveId" clId="{ED3B5D87-2410-49AA-9B85-26CDADC6C27F}" dt="2021-02-18T01:08:44.711" v="222" actId="478"/>
          <ac:spMkLst>
            <pc:docMk/>
            <pc:sldMk cId="712715569" sldId="283"/>
            <ac:spMk id="2" creationId="{736ACDC9-4509-46AA-9384-519404A41654}"/>
          </ac:spMkLst>
        </pc:spChg>
        <pc:spChg chg="del">
          <ac:chgData name="Tomáš Matej" userId="f22551e0565b144b" providerId="LiveId" clId="{ED3B5D87-2410-49AA-9B85-26CDADC6C27F}" dt="2021-02-18T01:08:45.502" v="223" actId="478"/>
          <ac:spMkLst>
            <pc:docMk/>
            <pc:sldMk cId="712715569" sldId="283"/>
            <ac:spMk id="3" creationId="{74FC5B68-EB6F-40E8-B50B-6200631F5CD4}"/>
          </ac:spMkLst>
        </pc:spChg>
        <pc:spChg chg="add mod">
          <ac:chgData name="Tomáš Matej" userId="f22551e0565b144b" providerId="LiveId" clId="{ED3B5D87-2410-49AA-9B85-26CDADC6C27F}" dt="2021-02-18T00:50:20.387" v="36"/>
          <ac:spMkLst>
            <pc:docMk/>
            <pc:sldMk cId="712715569" sldId="283"/>
            <ac:spMk id="8" creationId="{92889999-77C5-4217-8167-2D6BAD004409}"/>
          </ac:spMkLst>
        </pc:spChg>
        <pc:spChg chg="add mod">
          <ac:chgData name="Tomáš Matej" userId="f22551e0565b144b" providerId="LiveId" clId="{ED3B5D87-2410-49AA-9B85-26CDADC6C27F}" dt="2021-02-18T00:50:20.387" v="36"/>
          <ac:spMkLst>
            <pc:docMk/>
            <pc:sldMk cId="712715569" sldId="283"/>
            <ac:spMk id="9" creationId="{52184695-57D7-4954-8F66-080695CCB54C}"/>
          </ac:spMkLst>
        </pc:spChg>
        <pc:spChg chg="add mod">
          <ac:chgData name="Tomáš Matej" userId="f22551e0565b144b" providerId="LiveId" clId="{ED3B5D87-2410-49AA-9B85-26CDADC6C27F}" dt="2021-02-18T00:50:20.387" v="36"/>
          <ac:spMkLst>
            <pc:docMk/>
            <pc:sldMk cId="712715569" sldId="283"/>
            <ac:spMk id="10" creationId="{2F5A7FDB-8598-45C3-B00C-1FE19EDB1403}"/>
          </ac:spMkLst>
        </pc:spChg>
        <pc:spChg chg="add mod">
          <ac:chgData name="Tomáš Matej" userId="f22551e0565b144b" providerId="LiveId" clId="{ED3B5D87-2410-49AA-9B85-26CDADC6C27F}" dt="2021-02-18T00:50:20.387" v="36"/>
          <ac:spMkLst>
            <pc:docMk/>
            <pc:sldMk cId="712715569" sldId="283"/>
            <ac:spMk id="11" creationId="{D1D9F4E3-2408-4128-883F-225396A5EF06}"/>
          </ac:spMkLst>
        </pc:spChg>
        <pc:spChg chg="add mod">
          <ac:chgData name="Tomáš Matej" userId="f22551e0565b144b" providerId="LiveId" clId="{ED3B5D87-2410-49AA-9B85-26CDADC6C27F}" dt="2021-02-18T00:50:20.387" v="36"/>
          <ac:spMkLst>
            <pc:docMk/>
            <pc:sldMk cId="712715569" sldId="283"/>
            <ac:spMk id="12" creationId="{A0C061AC-1E7D-4597-ADBD-09CC18EBD261}"/>
          </ac:spMkLst>
        </pc:spChg>
        <pc:picChg chg="del">
          <ac:chgData name="Tomáš Matej" userId="f22551e0565b144b" providerId="LiveId" clId="{ED3B5D87-2410-49AA-9B85-26CDADC6C27F}" dt="2021-02-18T01:08:43.570" v="221" actId="478"/>
          <ac:picMkLst>
            <pc:docMk/>
            <pc:sldMk cId="712715569" sldId="283"/>
            <ac:picMk id="5" creationId="{3BD21F2D-1ECA-4C90-9B71-2A031FF7F58F}"/>
          </ac:picMkLst>
        </pc:picChg>
        <pc:picChg chg="add mod ord">
          <ac:chgData name="Tomáš Matej" userId="f22551e0565b144b" providerId="LiveId" clId="{ED3B5D87-2410-49AA-9B85-26CDADC6C27F}" dt="2021-02-18T01:10:13.164" v="266" actId="167"/>
          <ac:picMkLst>
            <pc:docMk/>
            <pc:sldMk cId="712715569" sldId="283"/>
            <ac:picMk id="13" creationId="{D90BAD19-5662-411A-BCFC-F436BA218C39}"/>
          </ac:picMkLst>
        </pc:picChg>
      </pc:sldChg>
      <pc:sldChg chg="addSp delSp modSp mod">
        <pc:chgData name="Tomáš Matej" userId="f22551e0565b144b" providerId="LiveId" clId="{ED3B5D87-2410-49AA-9B85-26CDADC6C27F}" dt="2021-02-18T01:10:20.690" v="268" actId="167"/>
        <pc:sldMkLst>
          <pc:docMk/>
          <pc:sldMk cId="4062871019" sldId="284"/>
        </pc:sldMkLst>
        <pc:spChg chg="del">
          <ac:chgData name="Tomáš Matej" userId="f22551e0565b144b" providerId="LiveId" clId="{ED3B5D87-2410-49AA-9B85-26CDADC6C27F}" dt="2021-02-18T01:08:42.466" v="220" actId="478"/>
          <ac:spMkLst>
            <pc:docMk/>
            <pc:sldMk cId="4062871019" sldId="284"/>
            <ac:spMk id="2" creationId="{F6A6838B-0CD2-400C-8625-2A8684707A1E}"/>
          </ac:spMkLst>
        </pc:spChg>
        <pc:spChg chg="del">
          <ac:chgData name="Tomáš Matej" userId="f22551e0565b144b" providerId="LiveId" clId="{ED3B5D87-2410-49AA-9B85-26CDADC6C27F}" dt="2021-02-18T01:08:41.843" v="219" actId="478"/>
          <ac:spMkLst>
            <pc:docMk/>
            <pc:sldMk cId="4062871019" sldId="284"/>
            <ac:spMk id="3" creationId="{4CEBCEAE-0257-42C2-82E7-AEFC1CACFFAD}"/>
          </ac:spMkLst>
        </pc:spChg>
        <pc:spChg chg="add mod">
          <ac:chgData name="Tomáš Matej" userId="f22551e0565b144b" providerId="LiveId" clId="{ED3B5D87-2410-49AA-9B85-26CDADC6C27F}" dt="2021-02-18T00:50:21.521" v="37"/>
          <ac:spMkLst>
            <pc:docMk/>
            <pc:sldMk cId="4062871019" sldId="284"/>
            <ac:spMk id="8" creationId="{05160C64-D10F-45B2-BE48-BAA56DF7F086}"/>
          </ac:spMkLst>
        </pc:spChg>
        <pc:spChg chg="add mod">
          <ac:chgData name="Tomáš Matej" userId="f22551e0565b144b" providerId="LiveId" clId="{ED3B5D87-2410-49AA-9B85-26CDADC6C27F}" dt="2021-02-18T00:50:21.521" v="37"/>
          <ac:spMkLst>
            <pc:docMk/>
            <pc:sldMk cId="4062871019" sldId="284"/>
            <ac:spMk id="9" creationId="{F0EFC31D-36DC-4FAB-8BCA-37B414AC4CD9}"/>
          </ac:spMkLst>
        </pc:spChg>
        <pc:spChg chg="add mod">
          <ac:chgData name="Tomáš Matej" userId="f22551e0565b144b" providerId="LiveId" clId="{ED3B5D87-2410-49AA-9B85-26CDADC6C27F}" dt="2021-02-18T00:50:21.521" v="37"/>
          <ac:spMkLst>
            <pc:docMk/>
            <pc:sldMk cId="4062871019" sldId="284"/>
            <ac:spMk id="10" creationId="{02C0E207-4157-451F-948F-9959F1910AE7}"/>
          </ac:spMkLst>
        </pc:spChg>
        <pc:spChg chg="add mod">
          <ac:chgData name="Tomáš Matej" userId="f22551e0565b144b" providerId="LiveId" clId="{ED3B5D87-2410-49AA-9B85-26CDADC6C27F}" dt="2021-02-18T00:50:21.521" v="37"/>
          <ac:spMkLst>
            <pc:docMk/>
            <pc:sldMk cId="4062871019" sldId="284"/>
            <ac:spMk id="11" creationId="{0F7F7833-4C01-499F-8311-B41001CDC5F2}"/>
          </ac:spMkLst>
        </pc:spChg>
        <pc:spChg chg="add mod">
          <ac:chgData name="Tomáš Matej" userId="f22551e0565b144b" providerId="LiveId" clId="{ED3B5D87-2410-49AA-9B85-26CDADC6C27F}" dt="2021-02-18T00:50:21.521" v="37"/>
          <ac:spMkLst>
            <pc:docMk/>
            <pc:sldMk cId="4062871019" sldId="284"/>
            <ac:spMk id="12" creationId="{6001C05A-B376-4F8B-AFA7-816CB0B9F133}"/>
          </ac:spMkLst>
        </pc:spChg>
        <pc:picChg chg="del">
          <ac:chgData name="Tomáš Matej" userId="f22551e0565b144b" providerId="LiveId" clId="{ED3B5D87-2410-49AA-9B85-26CDADC6C27F}" dt="2021-02-18T01:08:40.230" v="218" actId="478"/>
          <ac:picMkLst>
            <pc:docMk/>
            <pc:sldMk cId="4062871019" sldId="284"/>
            <ac:picMk id="5" creationId="{7AD60DDE-D0F8-4B0E-8894-92E516098ABA}"/>
          </ac:picMkLst>
        </pc:picChg>
        <pc:picChg chg="add mod ord">
          <ac:chgData name="Tomáš Matej" userId="f22551e0565b144b" providerId="LiveId" clId="{ED3B5D87-2410-49AA-9B85-26CDADC6C27F}" dt="2021-02-18T01:10:20.690" v="268" actId="167"/>
          <ac:picMkLst>
            <pc:docMk/>
            <pc:sldMk cId="4062871019" sldId="284"/>
            <ac:picMk id="13" creationId="{C2F48CD4-6777-441B-8DB0-B2BC4C0E02CD}"/>
          </ac:picMkLst>
        </pc:picChg>
      </pc:sldChg>
      <pc:sldChg chg="addSp delSp modSp mod">
        <pc:chgData name="Tomáš Matej" userId="f22551e0565b144b" providerId="LiveId" clId="{ED3B5D87-2410-49AA-9B85-26CDADC6C27F}" dt="2021-02-18T01:10:25.726" v="270" actId="167"/>
        <pc:sldMkLst>
          <pc:docMk/>
          <pc:sldMk cId="268757843" sldId="285"/>
        </pc:sldMkLst>
        <pc:spChg chg="del">
          <ac:chgData name="Tomáš Matej" userId="f22551e0565b144b" providerId="LiveId" clId="{ED3B5D87-2410-49AA-9B85-26CDADC6C27F}" dt="2021-02-18T01:08:34.803" v="214" actId="478"/>
          <ac:spMkLst>
            <pc:docMk/>
            <pc:sldMk cId="268757843" sldId="285"/>
            <ac:spMk id="2" creationId="{FBF68E6E-1BAD-4F00-ADA3-E66AF08D5A2B}"/>
          </ac:spMkLst>
        </pc:spChg>
        <pc:spChg chg="del">
          <ac:chgData name="Tomáš Matej" userId="f22551e0565b144b" providerId="LiveId" clId="{ED3B5D87-2410-49AA-9B85-26CDADC6C27F}" dt="2021-02-18T01:08:34.095" v="213" actId="478"/>
          <ac:spMkLst>
            <pc:docMk/>
            <pc:sldMk cId="268757843" sldId="285"/>
            <ac:spMk id="3" creationId="{45F28DA7-1D17-4066-BDAA-713318A8DD58}"/>
          </ac:spMkLst>
        </pc:spChg>
        <pc:spChg chg="add mod">
          <ac:chgData name="Tomáš Matej" userId="f22551e0565b144b" providerId="LiveId" clId="{ED3B5D87-2410-49AA-9B85-26CDADC6C27F}" dt="2021-02-18T00:50:22.643" v="38"/>
          <ac:spMkLst>
            <pc:docMk/>
            <pc:sldMk cId="268757843" sldId="285"/>
            <ac:spMk id="8" creationId="{BA0D687A-5CCC-4BBF-B3EF-B68B3D455B77}"/>
          </ac:spMkLst>
        </pc:spChg>
        <pc:spChg chg="add mod">
          <ac:chgData name="Tomáš Matej" userId="f22551e0565b144b" providerId="LiveId" clId="{ED3B5D87-2410-49AA-9B85-26CDADC6C27F}" dt="2021-02-18T00:50:22.643" v="38"/>
          <ac:spMkLst>
            <pc:docMk/>
            <pc:sldMk cId="268757843" sldId="285"/>
            <ac:spMk id="9" creationId="{1A108C5E-89FF-467E-AC0F-84AD297D0CB4}"/>
          </ac:spMkLst>
        </pc:spChg>
        <pc:spChg chg="add mod">
          <ac:chgData name="Tomáš Matej" userId="f22551e0565b144b" providerId="LiveId" clId="{ED3B5D87-2410-49AA-9B85-26CDADC6C27F}" dt="2021-02-18T00:50:22.643" v="38"/>
          <ac:spMkLst>
            <pc:docMk/>
            <pc:sldMk cId="268757843" sldId="285"/>
            <ac:spMk id="10" creationId="{4C4AB0E0-5EE7-4547-AC55-31CE8682D6E6}"/>
          </ac:spMkLst>
        </pc:spChg>
        <pc:spChg chg="add mod">
          <ac:chgData name="Tomáš Matej" userId="f22551e0565b144b" providerId="LiveId" clId="{ED3B5D87-2410-49AA-9B85-26CDADC6C27F}" dt="2021-02-18T00:50:22.643" v="38"/>
          <ac:spMkLst>
            <pc:docMk/>
            <pc:sldMk cId="268757843" sldId="285"/>
            <ac:spMk id="11" creationId="{9705D78A-A3C7-43CD-B2D5-0F9D31A15F6E}"/>
          </ac:spMkLst>
        </pc:spChg>
        <pc:spChg chg="add mod">
          <ac:chgData name="Tomáš Matej" userId="f22551e0565b144b" providerId="LiveId" clId="{ED3B5D87-2410-49AA-9B85-26CDADC6C27F}" dt="2021-02-18T00:50:22.643" v="38"/>
          <ac:spMkLst>
            <pc:docMk/>
            <pc:sldMk cId="268757843" sldId="285"/>
            <ac:spMk id="12" creationId="{ABF8874A-C2AB-4CB7-B629-5DC18F24F767}"/>
          </ac:spMkLst>
        </pc:spChg>
        <pc:picChg chg="del">
          <ac:chgData name="Tomáš Matej" userId="f22551e0565b144b" providerId="LiveId" clId="{ED3B5D87-2410-49AA-9B85-26CDADC6C27F}" dt="2021-02-18T01:08:31.770" v="212" actId="478"/>
          <ac:picMkLst>
            <pc:docMk/>
            <pc:sldMk cId="268757843" sldId="285"/>
            <ac:picMk id="5" creationId="{63C14602-B54F-42CB-87B9-F32A0FD93951}"/>
          </ac:picMkLst>
        </pc:picChg>
        <pc:picChg chg="add mod ord">
          <ac:chgData name="Tomáš Matej" userId="f22551e0565b144b" providerId="LiveId" clId="{ED3B5D87-2410-49AA-9B85-26CDADC6C27F}" dt="2021-02-18T01:10:25.726" v="270" actId="167"/>
          <ac:picMkLst>
            <pc:docMk/>
            <pc:sldMk cId="268757843" sldId="285"/>
            <ac:picMk id="13" creationId="{413F67F3-1CC4-4BE5-992A-B8733E558175}"/>
          </ac:picMkLst>
        </pc:picChg>
      </pc:sldChg>
      <pc:sldChg chg="addSp delSp modSp mod">
        <pc:chgData name="Tomáš Matej" userId="f22551e0565b144b" providerId="LiveId" clId="{ED3B5D87-2410-49AA-9B85-26CDADC6C27F}" dt="2021-02-18T01:10:31.353" v="272" actId="167"/>
        <pc:sldMkLst>
          <pc:docMk/>
          <pc:sldMk cId="3697299721" sldId="286"/>
        </pc:sldMkLst>
        <pc:spChg chg="del">
          <ac:chgData name="Tomáš Matej" userId="f22551e0565b144b" providerId="LiveId" clId="{ED3B5D87-2410-49AA-9B85-26CDADC6C27F}" dt="2021-02-18T01:08:30.334" v="211" actId="478"/>
          <ac:spMkLst>
            <pc:docMk/>
            <pc:sldMk cId="3697299721" sldId="286"/>
            <ac:spMk id="2" creationId="{0400793F-F1D2-4F95-B102-753FD2EDC331}"/>
          </ac:spMkLst>
        </pc:spChg>
        <pc:spChg chg="del">
          <ac:chgData name="Tomáš Matej" userId="f22551e0565b144b" providerId="LiveId" clId="{ED3B5D87-2410-49AA-9B85-26CDADC6C27F}" dt="2021-02-18T01:08:29.682" v="210" actId="478"/>
          <ac:spMkLst>
            <pc:docMk/>
            <pc:sldMk cId="3697299721" sldId="286"/>
            <ac:spMk id="3" creationId="{504F6B53-4116-4F6F-871F-77862EC6989F}"/>
          </ac:spMkLst>
        </pc:spChg>
        <pc:spChg chg="add mod">
          <ac:chgData name="Tomáš Matej" userId="f22551e0565b144b" providerId="LiveId" clId="{ED3B5D87-2410-49AA-9B85-26CDADC6C27F}" dt="2021-02-18T00:50:23.757" v="39"/>
          <ac:spMkLst>
            <pc:docMk/>
            <pc:sldMk cId="3697299721" sldId="286"/>
            <ac:spMk id="8" creationId="{ED4C514C-0B44-4B4E-A6EC-03B6E25C617F}"/>
          </ac:spMkLst>
        </pc:spChg>
        <pc:spChg chg="add mod">
          <ac:chgData name="Tomáš Matej" userId="f22551e0565b144b" providerId="LiveId" clId="{ED3B5D87-2410-49AA-9B85-26CDADC6C27F}" dt="2021-02-18T00:50:23.757" v="39"/>
          <ac:spMkLst>
            <pc:docMk/>
            <pc:sldMk cId="3697299721" sldId="286"/>
            <ac:spMk id="9" creationId="{4D10CB93-AEE0-4E21-9286-9938EF32F5B4}"/>
          </ac:spMkLst>
        </pc:spChg>
        <pc:spChg chg="add mod">
          <ac:chgData name="Tomáš Matej" userId="f22551e0565b144b" providerId="LiveId" clId="{ED3B5D87-2410-49AA-9B85-26CDADC6C27F}" dt="2021-02-18T00:50:23.757" v="39"/>
          <ac:spMkLst>
            <pc:docMk/>
            <pc:sldMk cId="3697299721" sldId="286"/>
            <ac:spMk id="10" creationId="{53E7BC32-983E-4019-91E2-130AE42B92E0}"/>
          </ac:spMkLst>
        </pc:spChg>
        <pc:spChg chg="add mod">
          <ac:chgData name="Tomáš Matej" userId="f22551e0565b144b" providerId="LiveId" clId="{ED3B5D87-2410-49AA-9B85-26CDADC6C27F}" dt="2021-02-18T00:50:23.757" v="39"/>
          <ac:spMkLst>
            <pc:docMk/>
            <pc:sldMk cId="3697299721" sldId="286"/>
            <ac:spMk id="11" creationId="{27181300-D101-4AF4-9841-0FA2EB58D665}"/>
          </ac:spMkLst>
        </pc:spChg>
        <pc:spChg chg="add mod">
          <ac:chgData name="Tomáš Matej" userId="f22551e0565b144b" providerId="LiveId" clId="{ED3B5D87-2410-49AA-9B85-26CDADC6C27F}" dt="2021-02-18T00:50:23.757" v="39"/>
          <ac:spMkLst>
            <pc:docMk/>
            <pc:sldMk cId="3697299721" sldId="286"/>
            <ac:spMk id="12" creationId="{3F1AD546-4D2A-4CE5-892E-BEA0A2E4F748}"/>
          </ac:spMkLst>
        </pc:spChg>
        <pc:picChg chg="del">
          <ac:chgData name="Tomáš Matej" userId="f22551e0565b144b" providerId="LiveId" clId="{ED3B5D87-2410-49AA-9B85-26CDADC6C27F}" dt="2021-02-18T01:08:28.095" v="209" actId="478"/>
          <ac:picMkLst>
            <pc:docMk/>
            <pc:sldMk cId="3697299721" sldId="286"/>
            <ac:picMk id="5" creationId="{49811F86-4BC6-4697-8399-EF513ADCA222}"/>
          </ac:picMkLst>
        </pc:picChg>
        <pc:picChg chg="add mod ord">
          <ac:chgData name="Tomáš Matej" userId="f22551e0565b144b" providerId="LiveId" clId="{ED3B5D87-2410-49AA-9B85-26CDADC6C27F}" dt="2021-02-18T01:10:31.353" v="272" actId="167"/>
          <ac:picMkLst>
            <pc:docMk/>
            <pc:sldMk cId="3697299721" sldId="286"/>
            <ac:picMk id="13" creationId="{4AD86D81-A489-4697-BB3F-33C1CE3B4D27}"/>
          </ac:picMkLst>
        </pc:picChg>
      </pc:sldChg>
      <pc:sldChg chg="addSp delSp modSp mod">
        <pc:chgData name="Tomáš Matej" userId="f22551e0565b144b" providerId="LiveId" clId="{ED3B5D87-2410-49AA-9B85-26CDADC6C27F}" dt="2021-02-18T01:10:37.258" v="276" actId="167"/>
        <pc:sldMkLst>
          <pc:docMk/>
          <pc:sldMk cId="1342003484" sldId="287"/>
        </pc:sldMkLst>
        <pc:spChg chg="del">
          <ac:chgData name="Tomáš Matej" userId="f22551e0565b144b" providerId="LiveId" clId="{ED3B5D87-2410-49AA-9B85-26CDADC6C27F}" dt="2021-02-18T01:08:38.660" v="217" actId="478"/>
          <ac:spMkLst>
            <pc:docMk/>
            <pc:sldMk cId="1342003484" sldId="287"/>
            <ac:spMk id="2" creationId="{721A6091-DDA4-4913-93D6-E09263A32BA9}"/>
          </ac:spMkLst>
        </pc:spChg>
        <pc:spChg chg="del">
          <ac:chgData name="Tomáš Matej" userId="f22551e0565b144b" providerId="LiveId" clId="{ED3B5D87-2410-49AA-9B85-26CDADC6C27F}" dt="2021-02-18T01:08:37.618" v="216" actId="478"/>
          <ac:spMkLst>
            <pc:docMk/>
            <pc:sldMk cId="1342003484" sldId="287"/>
            <ac:spMk id="3" creationId="{C4A822C7-21B2-421B-8734-54AA7A749CD3}"/>
          </ac:spMkLst>
        </pc:spChg>
        <pc:spChg chg="add mod">
          <ac:chgData name="Tomáš Matej" userId="f22551e0565b144b" providerId="LiveId" clId="{ED3B5D87-2410-49AA-9B85-26CDADC6C27F}" dt="2021-02-18T00:50:26.206" v="40"/>
          <ac:spMkLst>
            <pc:docMk/>
            <pc:sldMk cId="1342003484" sldId="287"/>
            <ac:spMk id="8" creationId="{F9333086-C036-4FFB-A9DE-835B67A6E717}"/>
          </ac:spMkLst>
        </pc:spChg>
        <pc:spChg chg="add mod">
          <ac:chgData name="Tomáš Matej" userId="f22551e0565b144b" providerId="LiveId" clId="{ED3B5D87-2410-49AA-9B85-26CDADC6C27F}" dt="2021-02-18T00:50:26.206" v="40"/>
          <ac:spMkLst>
            <pc:docMk/>
            <pc:sldMk cId="1342003484" sldId="287"/>
            <ac:spMk id="9" creationId="{89490A93-B65D-43C2-8BC1-C6EF3F2CCD60}"/>
          </ac:spMkLst>
        </pc:spChg>
        <pc:spChg chg="add mod">
          <ac:chgData name="Tomáš Matej" userId="f22551e0565b144b" providerId="LiveId" clId="{ED3B5D87-2410-49AA-9B85-26CDADC6C27F}" dt="2021-02-18T00:50:26.206" v="40"/>
          <ac:spMkLst>
            <pc:docMk/>
            <pc:sldMk cId="1342003484" sldId="287"/>
            <ac:spMk id="10" creationId="{6D8546AD-90F8-4884-BD2F-A2C6A1D9F028}"/>
          </ac:spMkLst>
        </pc:spChg>
        <pc:spChg chg="add mod">
          <ac:chgData name="Tomáš Matej" userId="f22551e0565b144b" providerId="LiveId" clId="{ED3B5D87-2410-49AA-9B85-26CDADC6C27F}" dt="2021-02-18T00:50:26.206" v="40"/>
          <ac:spMkLst>
            <pc:docMk/>
            <pc:sldMk cId="1342003484" sldId="287"/>
            <ac:spMk id="11" creationId="{1482ED69-8AFE-46CC-BD5F-367B609CF979}"/>
          </ac:spMkLst>
        </pc:spChg>
        <pc:spChg chg="add mod">
          <ac:chgData name="Tomáš Matej" userId="f22551e0565b144b" providerId="LiveId" clId="{ED3B5D87-2410-49AA-9B85-26CDADC6C27F}" dt="2021-02-18T00:50:26.206" v="40"/>
          <ac:spMkLst>
            <pc:docMk/>
            <pc:sldMk cId="1342003484" sldId="287"/>
            <ac:spMk id="12" creationId="{DBDB7FEF-74CB-49D9-B998-C295BD901855}"/>
          </ac:spMkLst>
        </pc:spChg>
        <pc:picChg chg="del">
          <ac:chgData name="Tomáš Matej" userId="f22551e0565b144b" providerId="LiveId" clId="{ED3B5D87-2410-49AA-9B85-26CDADC6C27F}" dt="2021-02-18T01:08:36.177" v="215" actId="478"/>
          <ac:picMkLst>
            <pc:docMk/>
            <pc:sldMk cId="1342003484" sldId="287"/>
            <ac:picMk id="5" creationId="{2706612F-BAAC-4292-B0A2-6D7E0E61568E}"/>
          </ac:picMkLst>
        </pc:picChg>
        <pc:picChg chg="add mod ord">
          <ac:chgData name="Tomáš Matej" userId="f22551e0565b144b" providerId="LiveId" clId="{ED3B5D87-2410-49AA-9B85-26CDADC6C27F}" dt="2021-02-18T01:10:37.258" v="276" actId="167"/>
          <ac:picMkLst>
            <pc:docMk/>
            <pc:sldMk cId="1342003484" sldId="287"/>
            <ac:picMk id="13" creationId="{59232D24-6C1C-4262-B58D-2444AD97B222}"/>
          </ac:picMkLst>
        </pc:picChg>
      </pc:sldChg>
      <pc:sldChg chg="addSp delSp modSp mod">
        <pc:chgData name="Tomáš Matej" userId="f22551e0565b144b" providerId="LiveId" clId="{ED3B5D87-2410-49AA-9B85-26CDADC6C27F}" dt="2021-02-18T01:10:42.150" v="278" actId="167"/>
        <pc:sldMkLst>
          <pc:docMk/>
          <pc:sldMk cId="2965057114" sldId="288"/>
        </pc:sldMkLst>
        <pc:spChg chg="del">
          <ac:chgData name="Tomáš Matej" userId="f22551e0565b144b" providerId="LiveId" clId="{ED3B5D87-2410-49AA-9B85-26CDADC6C27F}" dt="2021-02-18T01:08:25.747" v="207" actId="478"/>
          <ac:spMkLst>
            <pc:docMk/>
            <pc:sldMk cId="2965057114" sldId="288"/>
            <ac:spMk id="2" creationId="{5937B700-C011-426B-99CF-E746F8EEA4A6}"/>
          </ac:spMkLst>
        </pc:spChg>
        <pc:spChg chg="del">
          <ac:chgData name="Tomáš Matej" userId="f22551e0565b144b" providerId="LiveId" clId="{ED3B5D87-2410-49AA-9B85-26CDADC6C27F}" dt="2021-02-18T01:08:26.810" v="208" actId="478"/>
          <ac:spMkLst>
            <pc:docMk/>
            <pc:sldMk cId="2965057114" sldId="288"/>
            <ac:spMk id="3" creationId="{F06C5D6B-D900-4B39-A5CD-1F73C9E70AE2}"/>
          </ac:spMkLst>
        </pc:spChg>
        <pc:spChg chg="add mod">
          <ac:chgData name="Tomáš Matej" userId="f22551e0565b144b" providerId="LiveId" clId="{ED3B5D87-2410-49AA-9B85-26CDADC6C27F}" dt="2021-02-18T00:50:27.672" v="41"/>
          <ac:spMkLst>
            <pc:docMk/>
            <pc:sldMk cId="2965057114" sldId="288"/>
            <ac:spMk id="8" creationId="{C8DE2659-5751-4DD5-97B8-54473DFCEC96}"/>
          </ac:spMkLst>
        </pc:spChg>
        <pc:spChg chg="add mod">
          <ac:chgData name="Tomáš Matej" userId="f22551e0565b144b" providerId="LiveId" clId="{ED3B5D87-2410-49AA-9B85-26CDADC6C27F}" dt="2021-02-18T00:50:27.672" v="41"/>
          <ac:spMkLst>
            <pc:docMk/>
            <pc:sldMk cId="2965057114" sldId="288"/>
            <ac:spMk id="9" creationId="{6E78C629-E974-423A-8FFD-8CC183435A79}"/>
          </ac:spMkLst>
        </pc:spChg>
        <pc:spChg chg="add mod">
          <ac:chgData name="Tomáš Matej" userId="f22551e0565b144b" providerId="LiveId" clId="{ED3B5D87-2410-49AA-9B85-26CDADC6C27F}" dt="2021-02-18T00:50:27.672" v="41"/>
          <ac:spMkLst>
            <pc:docMk/>
            <pc:sldMk cId="2965057114" sldId="288"/>
            <ac:spMk id="10" creationId="{F85A0B6D-5C1D-4A56-B1B1-FC435415DBF9}"/>
          </ac:spMkLst>
        </pc:spChg>
        <pc:spChg chg="add mod">
          <ac:chgData name="Tomáš Matej" userId="f22551e0565b144b" providerId="LiveId" clId="{ED3B5D87-2410-49AA-9B85-26CDADC6C27F}" dt="2021-02-18T00:50:27.672" v="41"/>
          <ac:spMkLst>
            <pc:docMk/>
            <pc:sldMk cId="2965057114" sldId="288"/>
            <ac:spMk id="11" creationId="{1D29ED45-E282-451B-A7ED-11911D79BFD6}"/>
          </ac:spMkLst>
        </pc:spChg>
        <pc:spChg chg="add mod">
          <ac:chgData name="Tomáš Matej" userId="f22551e0565b144b" providerId="LiveId" clId="{ED3B5D87-2410-49AA-9B85-26CDADC6C27F}" dt="2021-02-18T00:50:27.672" v="41"/>
          <ac:spMkLst>
            <pc:docMk/>
            <pc:sldMk cId="2965057114" sldId="288"/>
            <ac:spMk id="12" creationId="{4DDFEF17-AAA7-4C46-A2C6-96D209C880A9}"/>
          </ac:spMkLst>
        </pc:spChg>
        <pc:picChg chg="del">
          <ac:chgData name="Tomáš Matej" userId="f22551e0565b144b" providerId="LiveId" clId="{ED3B5D87-2410-49AA-9B85-26CDADC6C27F}" dt="2021-02-18T01:08:23.481" v="206" actId="478"/>
          <ac:picMkLst>
            <pc:docMk/>
            <pc:sldMk cId="2965057114" sldId="288"/>
            <ac:picMk id="5" creationId="{A8F2FBBE-71F4-4990-825A-15380C0A87C6}"/>
          </ac:picMkLst>
        </pc:picChg>
        <pc:picChg chg="add mod ord">
          <ac:chgData name="Tomáš Matej" userId="f22551e0565b144b" providerId="LiveId" clId="{ED3B5D87-2410-49AA-9B85-26CDADC6C27F}" dt="2021-02-18T01:10:42.150" v="278" actId="167"/>
          <ac:picMkLst>
            <pc:docMk/>
            <pc:sldMk cId="2965057114" sldId="288"/>
            <ac:picMk id="13" creationId="{B9F7F7AD-3296-4E32-8017-4ABA6E9EE28F}"/>
          </ac:picMkLst>
        </pc:picChg>
      </pc:sldChg>
      <pc:sldChg chg="addSp delSp modSp mod">
        <pc:chgData name="Tomáš Matej" userId="f22551e0565b144b" providerId="LiveId" clId="{ED3B5D87-2410-49AA-9B85-26CDADC6C27F}" dt="2021-02-18T01:11:12.572" v="286" actId="478"/>
        <pc:sldMkLst>
          <pc:docMk/>
          <pc:sldMk cId="2551777957" sldId="289"/>
        </pc:sldMkLst>
        <pc:spChg chg="del">
          <ac:chgData name="Tomáš Matej" userId="f22551e0565b144b" providerId="LiveId" clId="{ED3B5D87-2410-49AA-9B85-26CDADC6C27F}" dt="2021-02-18T01:08:21.922" v="205" actId="478"/>
          <ac:spMkLst>
            <pc:docMk/>
            <pc:sldMk cId="2551777957" sldId="289"/>
            <ac:spMk id="2" creationId="{C2114B2B-27E2-43A1-AA44-D393972A9E35}"/>
          </ac:spMkLst>
        </pc:spChg>
        <pc:spChg chg="del">
          <ac:chgData name="Tomáš Matej" userId="f22551e0565b144b" providerId="LiveId" clId="{ED3B5D87-2410-49AA-9B85-26CDADC6C27F}" dt="2021-02-18T01:08:21.208" v="204" actId="478"/>
          <ac:spMkLst>
            <pc:docMk/>
            <pc:sldMk cId="2551777957" sldId="289"/>
            <ac:spMk id="3" creationId="{812C39B2-EDF9-48A6-86FB-0F15F5584F95}"/>
          </ac:spMkLst>
        </pc:spChg>
        <pc:spChg chg="add mod">
          <ac:chgData name="Tomáš Matej" userId="f22551e0565b144b" providerId="LiveId" clId="{ED3B5D87-2410-49AA-9B85-26CDADC6C27F}" dt="2021-02-18T00:50:28.715" v="42"/>
          <ac:spMkLst>
            <pc:docMk/>
            <pc:sldMk cId="2551777957" sldId="289"/>
            <ac:spMk id="8" creationId="{604287A4-85D1-4167-B1B0-00DC53055983}"/>
          </ac:spMkLst>
        </pc:spChg>
        <pc:spChg chg="add mod">
          <ac:chgData name="Tomáš Matej" userId="f22551e0565b144b" providerId="LiveId" clId="{ED3B5D87-2410-49AA-9B85-26CDADC6C27F}" dt="2021-02-18T00:50:28.715" v="42"/>
          <ac:spMkLst>
            <pc:docMk/>
            <pc:sldMk cId="2551777957" sldId="289"/>
            <ac:spMk id="9" creationId="{45C7EC66-FE3A-4139-9CF1-AD92FBBA7032}"/>
          </ac:spMkLst>
        </pc:spChg>
        <pc:spChg chg="add mod">
          <ac:chgData name="Tomáš Matej" userId="f22551e0565b144b" providerId="LiveId" clId="{ED3B5D87-2410-49AA-9B85-26CDADC6C27F}" dt="2021-02-18T00:50:28.715" v="42"/>
          <ac:spMkLst>
            <pc:docMk/>
            <pc:sldMk cId="2551777957" sldId="289"/>
            <ac:spMk id="10" creationId="{26809105-9EB6-4FFA-A1DD-FB4E8AEBF03F}"/>
          </ac:spMkLst>
        </pc:spChg>
        <pc:spChg chg="add mod">
          <ac:chgData name="Tomáš Matej" userId="f22551e0565b144b" providerId="LiveId" clId="{ED3B5D87-2410-49AA-9B85-26CDADC6C27F}" dt="2021-02-18T00:50:28.715" v="42"/>
          <ac:spMkLst>
            <pc:docMk/>
            <pc:sldMk cId="2551777957" sldId="289"/>
            <ac:spMk id="11" creationId="{3B86CFAE-7ECA-4695-BB76-0FE2DD1E8CC1}"/>
          </ac:spMkLst>
        </pc:spChg>
        <pc:spChg chg="add mod">
          <ac:chgData name="Tomáš Matej" userId="f22551e0565b144b" providerId="LiveId" clId="{ED3B5D87-2410-49AA-9B85-26CDADC6C27F}" dt="2021-02-18T00:50:28.715" v="42"/>
          <ac:spMkLst>
            <pc:docMk/>
            <pc:sldMk cId="2551777957" sldId="289"/>
            <ac:spMk id="12" creationId="{BB77F124-D0BE-4005-B0C7-9C1D693A3EA3}"/>
          </ac:spMkLst>
        </pc:spChg>
        <pc:picChg chg="del">
          <ac:chgData name="Tomáš Matej" userId="f22551e0565b144b" providerId="LiveId" clId="{ED3B5D87-2410-49AA-9B85-26CDADC6C27F}" dt="2021-02-18T01:08:18.867" v="203" actId="478"/>
          <ac:picMkLst>
            <pc:docMk/>
            <pc:sldMk cId="2551777957" sldId="289"/>
            <ac:picMk id="5" creationId="{5148DC1F-B26A-485B-A566-15770D2B1D6D}"/>
          </ac:picMkLst>
        </pc:picChg>
        <pc:picChg chg="add del mod ord">
          <ac:chgData name="Tomáš Matej" userId="f22551e0565b144b" providerId="LiveId" clId="{ED3B5D87-2410-49AA-9B85-26CDADC6C27F}" dt="2021-02-18T01:11:12.572" v="286" actId="478"/>
          <ac:picMkLst>
            <pc:docMk/>
            <pc:sldMk cId="2551777957" sldId="289"/>
            <ac:picMk id="13" creationId="{5FE371BF-E602-4728-B6CF-E94442FD067C}"/>
          </ac:picMkLst>
        </pc:picChg>
      </pc:sldChg>
      <pc:sldChg chg="addSp delSp modSp mod">
        <pc:chgData name="Tomáš Matej" userId="f22551e0565b144b" providerId="LiveId" clId="{ED3B5D87-2410-49AA-9B85-26CDADC6C27F}" dt="2021-02-18T01:11:51.102" v="306" actId="167"/>
        <pc:sldMkLst>
          <pc:docMk/>
          <pc:sldMk cId="2084402933" sldId="290"/>
        </pc:sldMkLst>
        <pc:spChg chg="del">
          <ac:chgData name="Tomáš Matej" userId="f22551e0565b144b" providerId="LiveId" clId="{ED3B5D87-2410-49AA-9B85-26CDADC6C27F}" dt="2021-02-18T01:11:22.126" v="290" actId="478"/>
          <ac:spMkLst>
            <pc:docMk/>
            <pc:sldMk cId="2084402933" sldId="290"/>
            <ac:spMk id="2" creationId="{66437082-5F42-4DDA-BF5F-78A5618695B6}"/>
          </ac:spMkLst>
        </pc:spChg>
        <pc:spChg chg="del">
          <ac:chgData name="Tomáš Matej" userId="f22551e0565b144b" providerId="LiveId" clId="{ED3B5D87-2410-49AA-9B85-26CDADC6C27F}" dt="2021-02-18T01:11:20.874" v="289" actId="478"/>
          <ac:spMkLst>
            <pc:docMk/>
            <pc:sldMk cId="2084402933" sldId="290"/>
            <ac:spMk id="3" creationId="{77BD9197-5467-485A-864E-7976CE1E7588}"/>
          </ac:spMkLst>
        </pc:spChg>
        <pc:spChg chg="add del mod">
          <ac:chgData name="Tomáš Matej" userId="f22551e0565b144b" providerId="LiveId" clId="{ED3B5D87-2410-49AA-9B85-26CDADC6C27F}" dt="2021-02-18T00:50:31.055" v="44"/>
          <ac:spMkLst>
            <pc:docMk/>
            <pc:sldMk cId="2084402933" sldId="290"/>
            <ac:spMk id="8" creationId="{FDE710BB-053E-488B-820F-876CF09549D4}"/>
          </ac:spMkLst>
        </pc:spChg>
        <pc:spChg chg="add del mod">
          <ac:chgData name="Tomáš Matej" userId="f22551e0565b144b" providerId="LiveId" clId="{ED3B5D87-2410-49AA-9B85-26CDADC6C27F}" dt="2021-02-18T00:50:31.055" v="44"/>
          <ac:spMkLst>
            <pc:docMk/>
            <pc:sldMk cId="2084402933" sldId="290"/>
            <ac:spMk id="9" creationId="{31E4CB46-9406-4A95-85EC-0EE1AFC1510F}"/>
          </ac:spMkLst>
        </pc:spChg>
        <pc:spChg chg="add del mod">
          <ac:chgData name="Tomáš Matej" userId="f22551e0565b144b" providerId="LiveId" clId="{ED3B5D87-2410-49AA-9B85-26CDADC6C27F}" dt="2021-02-18T00:50:31.055" v="44"/>
          <ac:spMkLst>
            <pc:docMk/>
            <pc:sldMk cId="2084402933" sldId="290"/>
            <ac:spMk id="10" creationId="{4E414F02-286E-4FBC-92E5-9676577C6167}"/>
          </ac:spMkLst>
        </pc:spChg>
        <pc:spChg chg="add del mod">
          <ac:chgData name="Tomáš Matej" userId="f22551e0565b144b" providerId="LiveId" clId="{ED3B5D87-2410-49AA-9B85-26CDADC6C27F}" dt="2021-02-18T00:50:31.055" v="44"/>
          <ac:spMkLst>
            <pc:docMk/>
            <pc:sldMk cId="2084402933" sldId="290"/>
            <ac:spMk id="11" creationId="{56B4F853-0CF4-4F01-BD98-12C6783FAF84}"/>
          </ac:spMkLst>
        </pc:spChg>
        <pc:spChg chg="add del mod">
          <ac:chgData name="Tomáš Matej" userId="f22551e0565b144b" providerId="LiveId" clId="{ED3B5D87-2410-49AA-9B85-26CDADC6C27F}" dt="2021-02-18T00:50:31.055" v="44"/>
          <ac:spMkLst>
            <pc:docMk/>
            <pc:sldMk cId="2084402933" sldId="290"/>
            <ac:spMk id="12" creationId="{ADCB6AB7-40F2-4D0B-ABBB-7F91EA6A87E3}"/>
          </ac:spMkLst>
        </pc:spChg>
        <pc:picChg chg="add del">
          <ac:chgData name="Tomáš Matej" userId="f22551e0565b144b" providerId="LiveId" clId="{ED3B5D87-2410-49AA-9B85-26CDADC6C27F}" dt="2021-02-18T01:11:14.915" v="287" actId="478"/>
          <ac:picMkLst>
            <pc:docMk/>
            <pc:sldMk cId="2084402933" sldId="290"/>
            <ac:picMk id="5" creationId="{50CDAC2C-E25F-48EC-9A79-9D14B053A33C}"/>
          </ac:picMkLst>
        </pc:picChg>
        <pc:picChg chg="add mod ord">
          <ac:chgData name="Tomáš Matej" userId="f22551e0565b144b" providerId="LiveId" clId="{ED3B5D87-2410-49AA-9B85-26CDADC6C27F}" dt="2021-02-18T01:11:51.102" v="306" actId="167"/>
          <ac:picMkLst>
            <pc:docMk/>
            <pc:sldMk cId="2084402933" sldId="290"/>
            <ac:picMk id="8" creationId="{A3F32EFD-C293-4548-8AC8-B1FD8F922DAA}"/>
          </ac:picMkLst>
        </pc:picChg>
      </pc:sldChg>
      <pc:sldChg chg="addSp delSp modSp mod">
        <pc:chgData name="Tomáš Matej" userId="f22551e0565b144b" providerId="LiveId" clId="{ED3B5D87-2410-49AA-9B85-26CDADC6C27F}" dt="2021-02-18T01:11:57.118" v="308" actId="167"/>
        <pc:sldMkLst>
          <pc:docMk/>
          <pc:sldMk cId="1136495083" sldId="291"/>
        </pc:sldMkLst>
        <pc:spChg chg="del">
          <ac:chgData name="Tomáš Matej" userId="f22551e0565b144b" providerId="LiveId" clId="{ED3B5D87-2410-49AA-9B85-26CDADC6C27F}" dt="2021-02-18T01:11:25.746" v="292" actId="478"/>
          <ac:spMkLst>
            <pc:docMk/>
            <pc:sldMk cId="1136495083" sldId="291"/>
            <ac:spMk id="2" creationId="{43F003FC-7465-41EF-B4B6-CCBD0000FA9B}"/>
          </ac:spMkLst>
        </pc:spChg>
        <pc:spChg chg="del">
          <ac:chgData name="Tomáš Matej" userId="f22551e0565b144b" providerId="LiveId" clId="{ED3B5D87-2410-49AA-9B85-26CDADC6C27F}" dt="2021-02-18T01:11:25.164" v="291" actId="478"/>
          <ac:spMkLst>
            <pc:docMk/>
            <pc:sldMk cId="1136495083" sldId="291"/>
            <ac:spMk id="3" creationId="{4E97604F-988B-49D8-B8B4-824BD2F71608}"/>
          </ac:spMkLst>
        </pc:spChg>
        <pc:spChg chg="add mod">
          <ac:chgData name="Tomáš Matej" userId="f22551e0565b144b" providerId="LiveId" clId="{ED3B5D87-2410-49AA-9B85-26CDADC6C27F}" dt="2021-02-18T00:50:32.836" v="45"/>
          <ac:spMkLst>
            <pc:docMk/>
            <pc:sldMk cId="1136495083" sldId="291"/>
            <ac:spMk id="8" creationId="{40238D8B-415B-4B46-9A63-8ED5F956B7ED}"/>
          </ac:spMkLst>
        </pc:spChg>
        <pc:spChg chg="add mod">
          <ac:chgData name="Tomáš Matej" userId="f22551e0565b144b" providerId="LiveId" clId="{ED3B5D87-2410-49AA-9B85-26CDADC6C27F}" dt="2021-02-18T00:50:32.836" v="45"/>
          <ac:spMkLst>
            <pc:docMk/>
            <pc:sldMk cId="1136495083" sldId="291"/>
            <ac:spMk id="9" creationId="{84D8D9D7-76F1-46AA-B9F8-FBDE3EC80032}"/>
          </ac:spMkLst>
        </pc:spChg>
        <pc:spChg chg="add mod">
          <ac:chgData name="Tomáš Matej" userId="f22551e0565b144b" providerId="LiveId" clId="{ED3B5D87-2410-49AA-9B85-26CDADC6C27F}" dt="2021-02-18T00:50:32.836" v="45"/>
          <ac:spMkLst>
            <pc:docMk/>
            <pc:sldMk cId="1136495083" sldId="291"/>
            <ac:spMk id="10" creationId="{1A8215B7-78E3-4F9E-8837-92FDCFDC2B03}"/>
          </ac:spMkLst>
        </pc:spChg>
        <pc:spChg chg="add mod">
          <ac:chgData name="Tomáš Matej" userId="f22551e0565b144b" providerId="LiveId" clId="{ED3B5D87-2410-49AA-9B85-26CDADC6C27F}" dt="2021-02-18T00:50:32.836" v="45"/>
          <ac:spMkLst>
            <pc:docMk/>
            <pc:sldMk cId="1136495083" sldId="291"/>
            <ac:spMk id="11" creationId="{747C373F-CD4D-4CD7-AEB5-E40F4BB469E5}"/>
          </ac:spMkLst>
        </pc:spChg>
        <pc:spChg chg="add mod">
          <ac:chgData name="Tomáš Matej" userId="f22551e0565b144b" providerId="LiveId" clId="{ED3B5D87-2410-49AA-9B85-26CDADC6C27F}" dt="2021-02-18T00:50:32.836" v="45"/>
          <ac:spMkLst>
            <pc:docMk/>
            <pc:sldMk cId="1136495083" sldId="291"/>
            <ac:spMk id="12" creationId="{2B8A0DD9-7994-4D19-907C-31083043A1A2}"/>
          </ac:spMkLst>
        </pc:spChg>
        <pc:picChg chg="add del">
          <ac:chgData name="Tomáš Matej" userId="f22551e0565b144b" providerId="LiveId" clId="{ED3B5D87-2410-49AA-9B85-26CDADC6C27F}" dt="2021-02-18T01:11:16.966" v="288" actId="478"/>
          <ac:picMkLst>
            <pc:docMk/>
            <pc:sldMk cId="1136495083" sldId="291"/>
            <ac:picMk id="5" creationId="{7D52FEE4-D52D-4D97-85E7-95CCF9066011}"/>
          </ac:picMkLst>
        </pc:picChg>
        <pc:picChg chg="add mod ord">
          <ac:chgData name="Tomáš Matej" userId="f22551e0565b144b" providerId="LiveId" clId="{ED3B5D87-2410-49AA-9B85-26CDADC6C27F}" dt="2021-02-18T01:11:57.118" v="308" actId="167"/>
          <ac:picMkLst>
            <pc:docMk/>
            <pc:sldMk cId="1136495083" sldId="291"/>
            <ac:picMk id="13" creationId="{7FC56EB5-5464-4A5A-8992-C61789C805FB}"/>
          </ac:picMkLst>
        </pc:picChg>
      </pc:sldChg>
      <pc:sldChg chg="addSp delSp modSp mod">
        <pc:chgData name="Tomáš Matej" userId="f22551e0565b144b" providerId="LiveId" clId="{ED3B5D87-2410-49AA-9B85-26CDADC6C27F}" dt="2021-02-18T01:12:02.009" v="310" actId="167"/>
        <pc:sldMkLst>
          <pc:docMk/>
          <pc:sldMk cId="3486839932" sldId="292"/>
        </pc:sldMkLst>
        <pc:spChg chg="del">
          <ac:chgData name="Tomáš Matej" userId="f22551e0565b144b" providerId="LiveId" clId="{ED3B5D87-2410-49AA-9B85-26CDADC6C27F}" dt="2021-02-18T01:11:29.697" v="295" actId="478"/>
          <ac:spMkLst>
            <pc:docMk/>
            <pc:sldMk cId="3486839932" sldId="292"/>
            <ac:spMk id="2" creationId="{99DE6BC2-5D2F-4D79-80F5-17B50B39A783}"/>
          </ac:spMkLst>
        </pc:spChg>
        <pc:spChg chg="del">
          <ac:chgData name="Tomáš Matej" userId="f22551e0565b144b" providerId="LiveId" clId="{ED3B5D87-2410-49AA-9B85-26CDADC6C27F}" dt="2021-02-18T01:11:29.075" v="294" actId="478"/>
          <ac:spMkLst>
            <pc:docMk/>
            <pc:sldMk cId="3486839932" sldId="292"/>
            <ac:spMk id="3" creationId="{6923CDE3-AA0E-46B6-BCE9-89FF493F0438}"/>
          </ac:spMkLst>
        </pc:spChg>
        <pc:spChg chg="add mod">
          <ac:chgData name="Tomáš Matej" userId="f22551e0565b144b" providerId="LiveId" clId="{ED3B5D87-2410-49AA-9B85-26CDADC6C27F}" dt="2021-02-18T00:50:35.006" v="46"/>
          <ac:spMkLst>
            <pc:docMk/>
            <pc:sldMk cId="3486839932" sldId="292"/>
            <ac:spMk id="8" creationId="{D427E643-F9A1-4E37-AD60-A425F52809EE}"/>
          </ac:spMkLst>
        </pc:spChg>
        <pc:spChg chg="add mod">
          <ac:chgData name="Tomáš Matej" userId="f22551e0565b144b" providerId="LiveId" clId="{ED3B5D87-2410-49AA-9B85-26CDADC6C27F}" dt="2021-02-18T00:50:35.006" v="46"/>
          <ac:spMkLst>
            <pc:docMk/>
            <pc:sldMk cId="3486839932" sldId="292"/>
            <ac:spMk id="9" creationId="{A2499134-DD78-4E79-8A25-E85457EA2ECC}"/>
          </ac:spMkLst>
        </pc:spChg>
        <pc:spChg chg="add mod">
          <ac:chgData name="Tomáš Matej" userId="f22551e0565b144b" providerId="LiveId" clId="{ED3B5D87-2410-49AA-9B85-26CDADC6C27F}" dt="2021-02-18T00:50:35.006" v="46"/>
          <ac:spMkLst>
            <pc:docMk/>
            <pc:sldMk cId="3486839932" sldId="292"/>
            <ac:spMk id="10" creationId="{5448B759-1BD6-40D3-A298-AF67F7F8C353}"/>
          </ac:spMkLst>
        </pc:spChg>
        <pc:spChg chg="add mod">
          <ac:chgData name="Tomáš Matej" userId="f22551e0565b144b" providerId="LiveId" clId="{ED3B5D87-2410-49AA-9B85-26CDADC6C27F}" dt="2021-02-18T00:50:35.006" v="46"/>
          <ac:spMkLst>
            <pc:docMk/>
            <pc:sldMk cId="3486839932" sldId="292"/>
            <ac:spMk id="11" creationId="{EFA7F622-97D1-4ED8-BF02-8999C4B5A73C}"/>
          </ac:spMkLst>
        </pc:spChg>
        <pc:spChg chg="add mod">
          <ac:chgData name="Tomáš Matej" userId="f22551e0565b144b" providerId="LiveId" clId="{ED3B5D87-2410-49AA-9B85-26CDADC6C27F}" dt="2021-02-18T00:50:35.006" v="46"/>
          <ac:spMkLst>
            <pc:docMk/>
            <pc:sldMk cId="3486839932" sldId="292"/>
            <ac:spMk id="12" creationId="{7F0C21C7-69CD-422C-B856-9EFD967B8C32}"/>
          </ac:spMkLst>
        </pc:spChg>
        <pc:picChg chg="del">
          <ac:chgData name="Tomáš Matej" userId="f22551e0565b144b" providerId="LiveId" clId="{ED3B5D87-2410-49AA-9B85-26CDADC6C27F}" dt="2021-02-18T01:11:27.013" v="293" actId="478"/>
          <ac:picMkLst>
            <pc:docMk/>
            <pc:sldMk cId="3486839932" sldId="292"/>
            <ac:picMk id="5" creationId="{3CB09DB2-46B4-4A9C-9503-EBF5AABEBFA0}"/>
          </ac:picMkLst>
        </pc:picChg>
        <pc:picChg chg="add mod ord">
          <ac:chgData name="Tomáš Matej" userId="f22551e0565b144b" providerId="LiveId" clId="{ED3B5D87-2410-49AA-9B85-26CDADC6C27F}" dt="2021-02-18T01:12:02.009" v="310" actId="167"/>
          <ac:picMkLst>
            <pc:docMk/>
            <pc:sldMk cId="3486839932" sldId="292"/>
            <ac:picMk id="13" creationId="{135E2658-6F78-4C14-9C5E-A3B7FF25B3A6}"/>
          </ac:picMkLst>
        </pc:picChg>
      </pc:sldChg>
      <pc:sldChg chg="addSp delSp modSp mod">
        <pc:chgData name="Tomáš Matej" userId="f22551e0565b144b" providerId="LiveId" clId="{ED3B5D87-2410-49AA-9B85-26CDADC6C27F}" dt="2021-02-18T01:12:07.642" v="312" actId="167"/>
        <pc:sldMkLst>
          <pc:docMk/>
          <pc:sldMk cId="3284401975" sldId="293"/>
        </pc:sldMkLst>
        <pc:spChg chg="del">
          <ac:chgData name="Tomáš Matej" userId="f22551e0565b144b" providerId="LiveId" clId="{ED3B5D87-2410-49AA-9B85-26CDADC6C27F}" dt="2021-02-18T01:11:33.331" v="298" actId="478"/>
          <ac:spMkLst>
            <pc:docMk/>
            <pc:sldMk cId="3284401975" sldId="293"/>
            <ac:spMk id="2" creationId="{9DB7427E-688E-40DE-AEF6-0764D1FD1B44}"/>
          </ac:spMkLst>
        </pc:spChg>
        <pc:spChg chg="del">
          <ac:chgData name="Tomáš Matej" userId="f22551e0565b144b" providerId="LiveId" clId="{ED3B5D87-2410-49AA-9B85-26CDADC6C27F}" dt="2021-02-18T01:11:32.158" v="297" actId="478"/>
          <ac:spMkLst>
            <pc:docMk/>
            <pc:sldMk cId="3284401975" sldId="293"/>
            <ac:spMk id="3" creationId="{1C8FE409-FAD4-4B6C-A0DF-DEF34FD2F757}"/>
          </ac:spMkLst>
        </pc:spChg>
        <pc:spChg chg="add del mod">
          <ac:chgData name="Tomáš Matej" userId="f22551e0565b144b" providerId="LiveId" clId="{ED3B5D87-2410-49AA-9B85-26CDADC6C27F}" dt="2021-02-18T00:50:37.129" v="48"/>
          <ac:spMkLst>
            <pc:docMk/>
            <pc:sldMk cId="3284401975" sldId="293"/>
            <ac:spMk id="8" creationId="{328E2CEB-B6FE-4F31-9415-2838851E931E}"/>
          </ac:spMkLst>
        </pc:spChg>
        <pc:spChg chg="add del mod">
          <ac:chgData name="Tomáš Matej" userId="f22551e0565b144b" providerId="LiveId" clId="{ED3B5D87-2410-49AA-9B85-26CDADC6C27F}" dt="2021-02-18T00:50:37.129" v="48"/>
          <ac:spMkLst>
            <pc:docMk/>
            <pc:sldMk cId="3284401975" sldId="293"/>
            <ac:spMk id="9" creationId="{33F87125-56B2-47E9-A07E-2BF5A8C0D199}"/>
          </ac:spMkLst>
        </pc:spChg>
        <pc:spChg chg="add del mod">
          <ac:chgData name="Tomáš Matej" userId="f22551e0565b144b" providerId="LiveId" clId="{ED3B5D87-2410-49AA-9B85-26CDADC6C27F}" dt="2021-02-18T00:50:37.129" v="48"/>
          <ac:spMkLst>
            <pc:docMk/>
            <pc:sldMk cId="3284401975" sldId="293"/>
            <ac:spMk id="10" creationId="{B105935E-5B23-4A6C-B905-A38A2CAEF76D}"/>
          </ac:spMkLst>
        </pc:spChg>
        <pc:spChg chg="add del mod">
          <ac:chgData name="Tomáš Matej" userId="f22551e0565b144b" providerId="LiveId" clId="{ED3B5D87-2410-49AA-9B85-26CDADC6C27F}" dt="2021-02-18T00:50:37.129" v="48"/>
          <ac:spMkLst>
            <pc:docMk/>
            <pc:sldMk cId="3284401975" sldId="293"/>
            <ac:spMk id="11" creationId="{9F27072E-2AF7-445D-A47C-0187E99F93A6}"/>
          </ac:spMkLst>
        </pc:spChg>
        <pc:spChg chg="add del mod">
          <ac:chgData name="Tomáš Matej" userId="f22551e0565b144b" providerId="LiveId" clId="{ED3B5D87-2410-49AA-9B85-26CDADC6C27F}" dt="2021-02-18T00:50:37.129" v="48"/>
          <ac:spMkLst>
            <pc:docMk/>
            <pc:sldMk cId="3284401975" sldId="293"/>
            <ac:spMk id="12" creationId="{D1875F1B-28C8-41A1-BB88-F4F102C3A036}"/>
          </ac:spMkLst>
        </pc:spChg>
        <pc:picChg chg="del">
          <ac:chgData name="Tomáš Matej" userId="f22551e0565b144b" providerId="LiveId" clId="{ED3B5D87-2410-49AA-9B85-26CDADC6C27F}" dt="2021-02-18T01:11:30.751" v="296" actId="478"/>
          <ac:picMkLst>
            <pc:docMk/>
            <pc:sldMk cId="3284401975" sldId="293"/>
            <ac:picMk id="5" creationId="{973BE759-46B9-4827-90A1-E311EF7F4874}"/>
          </ac:picMkLst>
        </pc:picChg>
        <pc:picChg chg="add mod ord">
          <ac:chgData name="Tomáš Matej" userId="f22551e0565b144b" providerId="LiveId" clId="{ED3B5D87-2410-49AA-9B85-26CDADC6C27F}" dt="2021-02-18T01:12:07.642" v="312" actId="167"/>
          <ac:picMkLst>
            <pc:docMk/>
            <pc:sldMk cId="3284401975" sldId="293"/>
            <ac:picMk id="8" creationId="{2967F8D9-BEB0-4B49-BF5A-AF7B0CECD6A9}"/>
          </ac:picMkLst>
        </pc:picChg>
      </pc:sldChg>
      <pc:sldChg chg="addSp delSp modSp mod">
        <pc:chgData name="Tomáš Matej" userId="f22551e0565b144b" providerId="LiveId" clId="{ED3B5D87-2410-49AA-9B85-26CDADC6C27F}" dt="2021-02-18T01:12:23.471" v="319" actId="167"/>
        <pc:sldMkLst>
          <pc:docMk/>
          <pc:sldMk cId="3234641581" sldId="298"/>
        </pc:sldMkLst>
        <pc:spChg chg="del">
          <ac:chgData name="Tomáš Matej" userId="f22551e0565b144b" providerId="LiveId" clId="{ED3B5D87-2410-49AA-9B85-26CDADC6C27F}" dt="2021-02-18T01:11:42.722" v="304" actId="478"/>
          <ac:spMkLst>
            <pc:docMk/>
            <pc:sldMk cId="3234641581" sldId="298"/>
            <ac:spMk id="2" creationId="{9DB7427E-688E-40DE-AEF6-0764D1FD1B44}"/>
          </ac:spMkLst>
        </pc:spChg>
        <pc:spChg chg="del">
          <ac:chgData name="Tomáš Matej" userId="f22551e0565b144b" providerId="LiveId" clId="{ED3B5D87-2410-49AA-9B85-26CDADC6C27F}" dt="2021-02-18T01:11:42.031" v="303" actId="478"/>
          <ac:spMkLst>
            <pc:docMk/>
            <pc:sldMk cId="3234641581" sldId="298"/>
            <ac:spMk id="3" creationId="{1C8FE409-FAD4-4B6C-A0DF-DEF34FD2F757}"/>
          </ac:spMkLst>
        </pc:spChg>
        <pc:spChg chg="add mod">
          <ac:chgData name="Tomáš Matej" userId="f22551e0565b144b" providerId="LiveId" clId="{ED3B5D87-2410-49AA-9B85-26CDADC6C27F}" dt="2021-02-18T00:50:40.334" v="50"/>
          <ac:spMkLst>
            <pc:docMk/>
            <pc:sldMk cId="3234641581" sldId="298"/>
            <ac:spMk id="8" creationId="{09A5E484-9D69-48D1-BF83-0C01C4C82893}"/>
          </ac:spMkLst>
        </pc:spChg>
        <pc:spChg chg="add mod">
          <ac:chgData name="Tomáš Matej" userId="f22551e0565b144b" providerId="LiveId" clId="{ED3B5D87-2410-49AA-9B85-26CDADC6C27F}" dt="2021-02-18T00:50:40.334" v="50"/>
          <ac:spMkLst>
            <pc:docMk/>
            <pc:sldMk cId="3234641581" sldId="298"/>
            <ac:spMk id="9" creationId="{DB257920-0488-47AD-913A-9A96B733A6E8}"/>
          </ac:spMkLst>
        </pc:spChg>
        <pc:spChg chg="add mod">
          <ac:chgData name="Tomáš Matej" userId="f22551e0565b144b" providerId="LiveId" clId="{ED3B5D87-2410-49AA-9B85-26CDADC6C27F}" dt="2021-02-18T00:50:40.334" v="50"/>
          <ac:spMkLst>
            <pc:docMk/>
            <pc:sldMk cId="3234641581" sldId="298"/>
            <ac:spMk id="10" creationId="{65E0BAE8-856E-4F12-BDBB-1779F62F9CE9}"/>
          </ac:spMkLst>
        </pc:spChg>
        <pc:spChg chg="add mod">
          <ac:chgData name="Tomáš Matej" userId="f22551e0565b144b" providerId="LiveId" clId="{ED3B5D87-2410-49AA-9B85-26CDADC6C27F}" dt="2021-02-18T00:50:40.334" v="50"/>
          <ac:spMkLst>
            <pc:docMk/>
            <pc:sldMk cId="3234641581" sldId="298"/>
            <ac:spMk id="11" creationId="{0F149BEB-4381-42D0-9817-B7B52B75AAEB}"/>
          </ac:spMkLst>
        </pc:spChg>
        <pc:spChg chg="add mod">
          <ac:chgData name="Tomáš Matej" userId="f22551e0565b144b" providerId="LiveId" clId="{ED3B5D87-2410-49AA-9B85-26CDADC6C27F}" dt="2021-02-18T00:50:40.334" v="50"/>
          <ac:spMkLst>
            <pc:docMk/>
            <pc:sldMk cId="3234641581" sldId="298"/>
            <ac:spMk id="12" creationId="{38F86168-2DF4-48A5-9EF8-962020C40FF1}"/>
          </ac:spMkLst>
        </pc:spChg>
        <pc:picChg chg="del">
          <ac:chgData name="Tomáš Matej" userId="f22551e0565b144b" providerId="LiveId" clId="{ED3B5D87-2410-49AA-9B85-26CDADC6C27F}" dt="2021-02-18T01:11:39.531" v="302" actId="478"/>
          <ac:picMkLst>
            <pc:docMk/>
            <pc:sldMk cId="3234641581" sldId="298"/>
            <ac:picMk id="5" creationId="{029A6E7B-5AF6-4AD0-8F29-83F72CF45416}"/>
          </ac:picMkLst>
        </pc:picChg>
        <pc:picChg chg="add mod ord">
          <ac:chgData name="Tomáš Matej" userId="f22551e0565b144b" providerId="LiveId" clId="{ED3B5D87-2410-49AA-9B85-26CDADC6C27F}" dt="2021-02-18T01:12:23.471" v="319" actId="167"/>
          <ac:picMkLst>
            <pc:docMk/>
            <pc:sldMk cId="3234641581" sldId="298"/>
            <ac:picMk id="13" creationId="{51D65A12-BCE4-4BB4-A6BB-40296FD73BB1}"/>
          </ac:picMkLst>
        </pc:picChg>
      </pc:sldChg>
      <pc:sldChg chg="addSp delSp modSp mod">
        <pc:chgData name="Tomáš Matej" userId="f22551e0565b144b" providerId="LiveId" clId="{ED3B5D87-2410-49AA-9B85-26CDADC6C27F}" dt="2021-02-18T01:12:14.920" v="315" actId="167"/>
        <pc:sldMkLst>
          <pc:docMk/>
          <pc:sldMk cId="1164136305" sldId="299"/>
        </pc:sldMkLst>
        <pc:spChg chg="del">
          <ac:chgData name="Tomáš Matej" userId="f22551e0565b144b" providerId="LiveId" clId="{ED3B5D87-2410-49AA-9B85-26CDADC6C27F}" dt="2021-02-18T01:11:38.205" v="301" actId="478"/>
          <ac:spMkLst>
            <pc:docMk/>
            <pc:sldMk cId="1164136305" sldId="299"/>
            <ac:spMk id="2" creationId="{9DB7427E-688E-40DE-AEF6-0764D1FD1B44}"/>
          </ac:spMkLst>
        </pc:spChg>
        <pc:spChg chg="del">
          <ac:chgData name="Tomáš Matej" userId="f22551e0565b144b" providerId="LiveId" clId="{ED3B5D87-2410-49AA-9B85-26CDADC6C27F}" dt="2021-02-18T01:11:37.734" v="300" actId="478"/>
          <ac:spMkLst>
            <pc:docMk/>
            <pc:sldMk cId="1164136305" sldId="299"/>
            <ac:spMk id="3" creationId="{1C8FE409-FAD4-4B6C-A0DF-DEF34FD2F757}"/>
          </ac:spMkLst>
        </pc:spChg>
        <pc:spChg chg="add mod">
          <ac:chgData name="Tomáš Matej" userId="f22551e0565b144b" providerId="LiveId" clId="{ED3B5D87-2410-49AA-9B85-26CDADC6C27F}" dt="2021-02-18T00:50:38.870" v="49"/>
          <ac:spMkLst>
            <pc:docMk/>
            <pc:sldMk cId="1164136305" sldId="299"/>
            <ac:spMk id="8" creationId="{64E4301D-ACBB-4541-953B-E25FE5B5DCD0}"/>
          </ac:spMkLst>
        </pc:spChg>
        <pc:spChg chg="add mod">
          <ac:chgData name="Tomáš Matej" userId="f22551e0565b144b" providerId="LiveId" clId="{ED3B5D87-2410-49AA-9B85-26CDADC6C27F}" dt="2021-02-18T00:50:38.870" v="49"/>
          <ac:spMkLst>
            <pc:docMk/>
            <pc:sldMk cId="1164136305" sldId="299"/>
            <ac:spMk id="9" creationId="{06601474-1715-4753-A1A3-D1FFF8352121}"/>
          </ac:spMkLst>
        </pc:spChg>
        <pc:spChg chg="add mod">
          <ac:chgData name="Tomáš Matej" userId="f22551e0565b144b" providerId="LiveId" clId="{ED3B5D87-2410-49AA-9B85-26CDADC6C27F}" dt="2021-02-18T00:50:38.870" v="49"/>
          <ac:spMkLst>
            <pc:docMk/>
            <pc:sldMk cId="1164136305" sldId="299"/>
            <ac:spMk id="10" creationId="{275C2B17-D325-4DDD-B415-9C6BA33D008D}"/>
          </ac:spMkLst>
        </pc:spChg>
        <pc:spChg chg="add mod">
          <ac:chgData name="Tomáš Matej" userId="f22551e0565b144b" providerId="LiveId" clId="{ED3B5D87-2410-49AA-9B85-26CDADC6C27F}" dt="2021-02-18T00:50:38.870" v="49"/>
          <ac:spMkLst>
            <pc:docMk/>
            <pc:sldMk cId="1164136305" sldId="299"/>
            <ac:spMk id="11" creationId="{AE25C239-7DE1-4C1C-9DAA-0BFAAE2F75A6}"/>
          </ac:spMkLst>
        </pc:spChg>
        <pc:spChg chg="add mod">
          <ac:chgData name="Tomáš Matej" userId="f22551e0565b144b" providerId="LiveId" clId="{ED3B5D87-2410-49AA-9B85-26CDADC6C27F}" dt="2021-02-18T00:50:38.870" v="49"/>
          <ac:spMkLst>
            <pc:docMk/>
            <pc:sldMk cId="1164136305" sldId="299"/>
            <ac:spMk id="12" creationId="{30DD883F-EA78-40B0-BE92-3D993A4986BE}"/>
          </ac:spMkLst>
        </pc:spChg>
        <pc:picChg chg="del">
          <ac:chgData name="Tomáš Matej" userId="f22551e0565b144b" providerId="LiveId" clId="{ED3B5D87-2410-49AA-9B85-26CDADC6C27F}" dt="2021-02-18T01:11:35.983" v="299" actId="478"/>
          <ac:picMkLst>
            <pc:docMk/>
            <pc:sldMk cId="1164136305" sldId="299"/>
            <ac:picMk id="5" creationId="{86CC7DF9-C127-4134-BE69-5ABD6C82ADB2}"/>
          </ac:picMkLst>
        </pc:picChg>
        <pc:picChg chg="add mod ord">
          <ac:chgData name="Tomáš Matej" userId="f22551e0565b144b" providerId="LiveId" clId="{ED3B5D87-2410-49AA-9B85-26CDADC6C27F}" dt="2021-02-18T01:12:14.920" v="315" actId="167"/>
          <ac:picMkLst>
            <pc:docMk/>
            <pc:sldMk cId="1164136305" sldId="299"/>
            <ac:picMk id="13" creationId="{2BE2EE2E-7B9A-4D95-B5EA-D8367667C1E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39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64789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55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9376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517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393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064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085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07471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329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497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FF138BEE-393F-4FA8-8DCC-1E367E7BD5A5}" type="datetimeFigureOut">
              <a:rPr lang="sk-SK" smtClean="0"/>
              <a:t>18.02.2021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4CA35CA-7A86-4C94-884C-F1D3B16B81DB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11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7109A2-18FA-4DB2-95FB-E0C4E1FB65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Nájdi pár!</a:t>
            </a:r>
          </a:p>
        </p:txBody>
      </p:sp>
    </p:spTree>
    <p:extLst>
      <p:ext uri="{BB962C8B-B14F-4D97-AF65-F5344CB8AC3E}">
        <p14:creationId xmlns:p14="http://schemas.microsoft.com/office/powerpoint/2010/main" val="579738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229705-B905-4659-A876-ECDF6AA069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BF68159-A2FC-4C58-8860-9E22E177AD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5" name="Obrázok 14" descr="Obrázok, na ktorom je text, textílie&#10;&#10;Automaticky generovaný popis">
            <a:extLst>
              <a:ext uri="{FF2B5EF4-FFF2-40B4-BE49-F238E27FC236}">
                <a16:creationId xmlns:a16="http://schemas.microsoft.com/office/drawing/2014/main" id="{4A67FFC9-BB59-4275-BF7D-8E0633F66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8" name="Ovál 7">
            <a:extLst>
              <a:ext uri="{FF2B5EF4-FFF2-40B4-BE49-F238E27FC236}">
                <a16:creationId xmlns:a16="http://schemas.microsoft.com/office/drawing/2014/main" id="{D6E6D1EC-6451-4CC2-A6D9-DA49A34FAFBD}"/>
              </a:ext>
            </a:extLst>
          </p:cNvPr>
          <p:cNvSpPr/>
          <p:nvPr/>
        </p:nvSpPr>
        <p:spPr>
          <a:xfrm rot="1794907">
            <a:off x="10206361" y="2242676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A0F52A53-79CA-46E2-8C04-F5EB58FD00A7}"/>
              </a:ext>
            </a:extLst>
          </p:cNvPr>
          <p:cNvSpPr/>
          <p:nvPr/>
        </p:nvSpPr>
        <p:spPr>
          <a:xfrm rot="18465282">
            <a:off x="41172" y="1875824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3F8AA135-D73A-4058-AE9B-36F1A0C57148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BFE8DB84-5DCD-40D4-BD33-6D8491920AFF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E5A6E292-3A55-4B5B-BA4F-6B6D8333D3B4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D09683E4-63A3-41FB-BE0F-22E212F1E5CA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FA91EBBC-0022-4840-8594-DE1516C0D61B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8357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ok 20">
            <a:extLst>
              <a:ext uri="{FF2B5EF4-FFF2-40B4-BE49-F238E27FC236}">
                <a16:creationId xmlns:a16="http://schemas.microsoft.com/office/drawing/2014/main" id="{94A401B7-91E9-4D40-9E47-1C3EDA75D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E15F29C3-B11A-4C77-B696-FF5BBF4436B6}"/>
              </a:ext>
            </a:extLst>
          </p:cNvPr>
          <p:cNvSpPr/>
          <p:nvPr/>
        </p:nvSpPr>
        <p:spPr>
          <a:xfrm rot="4927339">
            <a:off x="9901379" y="4438140"/>
            <a:ext cx="1746602" cy="202508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E147F2CD-6CC5-49E4-A305-080DD0F3B169}"/>
              </a:ext>
            </a:extLst>
          </p:cNvPr>
          <p:cNvSpPr/>
          <p:nvPr/>
        </p:nvSpPr>
        <p:spPr>
          <a:xfrm rot="21597714">
            <a:off x="3017790" y="292931"/>
            <a:ext cx="1787516" cy="112467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C41F11D4-CA65-4E48-88CF-F1860A06AC64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B067D04C-283F-42FC-8EC1-97EB6CD879B8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25EE33C-9C76-4677-AA28-F89F58346247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C9475B3D-FE0D-44B0-8FAE-13AF1009C431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04421927-4A33-4288-825B-0A1C374EBF5F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514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 descr="Obrázok, na ktorom je text, textílie&#10;&#10;Automaticky generovaný popis">
            <a:extLst>
              <a:ext uri="{FF2B5EF4-FFF2-40B4-BE49-F238E27FC236}">
                <a16:creationId xmlns:a16="http://schemas.microsoft.com/office/drawing/2014/main" id="{7236162B-21CF-47CD-8D01-AF4074DCC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7E8C7A38-7827-4217-8525-8BAE7E91F210}"/>
              </a:ext>
            </a:extLst>
          </p:cNvPr>
          <p:cNvSpPr/>
          <p:nvPr/>
        </p:nvSpPr>
        <p:spPr>
          <a:xfrm rot="1794907">
            <a:off x="8536282" y="2265075"/>
            <a:ext cx="1540556" cy="104768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7EBCD980-B006-4646-B658-DF3A185C9088}"/>
              </a:ext>
            </a:extLst>
          </p:cNvPr>
          <p:cNvSpPr/>
          <p:nvPr/>
        </p:nvSpPr>
        <p:spPr>
          <a:xfrm rot="18465282">
            <a:off x="310642" y="2867104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4FC4E076-0099-4319-8D33-0EA3E8C5EEE0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34DF62BA-69BA-475C-9BEF-E85DFA0D5E25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6717ADFA-4D9D-4ACA-82CA-4D8C31FFDD0A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A10E6D5D-0366-4E8D-9D61-4B67F0CC7423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32301D71-A03E-4E0C-8C11-92888A03031E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296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ázok 20">
            <a:extLst>
              <a:ext uri="{FF2B5EF4-FFF2-40B4-BE49-F238E27FC236}">
                <a16:creationId xmlns:a16="http://schemas.microsoft.com/office/drawing/2014/main" id="{6A3ED5DA-29C7-441E-879F-51A76F55C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C99D6452-9409-47CF-9DAB-E50FC11A9783}"/>
              </a:ext>
            </a:extLst>
          </p:cNvPr>
          <p:cNvSpPr/>
          <p:nvPr/>
        </p:nvSpPr>
        <p:spPr>
          <a:xfrm rot="2905849">
            <a:off x="6052386" y="476631"/>
            <a:ext cx="2594827" cy="18221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2765C40-B8D0-4971-9E40-92A916546913}"/>
              </a:ext>
            </a:extLst>
          </p:cNvPr>
          <p:cNvSpPr/>
          <p:nvPr/>
        </p:nvSpPr>
        <p:spPr>
          <a:xfrm rot="18465282">
            <a:off x="1844552" y="3677720"/>
            <a:ext cx="923768" cy="9720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A9CB9089-4CAB-4A00-9406-4C0B877076E3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D509F64-B3C2-4751-8B5C-F959F9C81A58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73414E0-BD62-4635-BC67-8E90E496DDAF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02E4E00A-0C4B-4DC2-AA92-B5D5FBC38648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2B53F9A0-974D-4361-92B8-A9794B3B3B9F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923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 descr="Obrázok, na ktorom je text, textílie&#10;&#10;Automaticky generovaný popis">
            <a:extLst>
              <a:ext uri="{FF2B5EF4-FFF2-40B4-BE49-F238E27FC236}">
                <a16:creationId xmlns:a16="http://schemas.microsoft.com/office/drawing/2014/main" id="{C9EB06FB-A293-49DC-945E-66E059169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9605"/>
            <a:ext cx="12186877" cy="6838790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382BD63E-4AD4-45DD-B314-1C097D77469C}"/>
              </a:ext>
            </a:extLst>
          </p:cNvPr>
          <p:cNvSpPr/>
          <p:nvPr/>
        </p:nvSpPr>
        <p:spPr>
          <a:xfrm rot="1794907">
            <a:off x="8420155" y="2609442"/>
            <a:ext cx="1498491" cy="258399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6F459DB-C9C6-48A2-B72F-559F88DE8113}"/>
              </a:ext>
            </a:extLst>
          </p:cNvPr>
          <p:cNvSpPr/>
          <p:nvPr/>
        </p:nvSpPr>
        <p:spPr>
          <a:xfrm rot="18465282">
            <a:off x="3151611" y="2498028"/>
            <a:ext cx="1647718" cy="162268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BADFDED-5911-4F0B-A884-25E083A6DB11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3AAAA291-4689-4AE2-8EDD-C3C89A065AC2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76CCC243-ECAE-4A6D-AFFC-F72644B69661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E4B1C3CE-5EB1-4E85-87EA-009439394393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4C29C4DD-6B93-4A18-B099-23CC0A107059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811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1357836E-6E38-4891-90F3-49851EE20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A45D9A1A-E729-4D63-B632-4F253E86A80C}"/>
              </a:ext>
            </a:extLst>
          </p:cNvPr>
          <p:cNvSpPr/>
          <p:nvPr/>
        </p:nvSpPr>
        <p:spPr>
          <a:xfrm rot="1794907">
            <a:off x="10206360" y="3751976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E8333394-1CCE-4C96-B1E1-CF075CC4D4BE}"/>
              </a:ext>
            </a:extLst>
          </p:cNvPr>
          <p:cNvSpPr/>
          <p:nvPr/>
        </p:nvSpPr>
        <p:spPr>
          <a:xfrm rot="18465282">
            <a:off x="3118196" y="471615"/>
            <a:ext cx="1121773" cy="111258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37104140-1006-4691-8AE3-20A63BCEC46F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A306C3B2-3961-4ADD-B1AC-EE753042853D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05CB5EE3-EB64-4992-9FC8-37894BE09A21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903A6D3E-D9A9-4FF5-AC07-5B04B607F4DB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ECCA4496-B91F-4217-B22A-FDB72AB4A9C0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860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ok 14" descr="Obrázok, na ktorom je text, textílie&#10;&#10;Automaticky generovaný popis">
            <a:extLst>
              <a:ext uri="{FF2B5EF4-FFF2-40B4-BE49-F238E27FC236}">
                <a16:creationId xmlns:a16="http://schemas.microsoft.com/office/drawing/2014/main" id="{BDE5D8BB-9F67-4CF3-A008-4C1F7F515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1DF4D668-487E-41B2-B2A8-4BE5D9C53892}"/>
              </a:ext>
            </a:extLst>
          </p:cNvPr>
          <p:cNvSpPr/>
          <p:nvPr/>
        </p:nvSpPr>
        <p:spPr>
          <a:xfrm rot="1794907">
            <a:off x="7798441" y="5147174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FCDA5C7F-99DE-4FA7-848C-4F7A6C1C5296}"/>
              </a:ext>
            </a:extLst>
          </p:cNvPr>
          <p:cNvSpPr/>
          <p:nvPr/>
        </p:nvSpPr>
        <p:spPr>
          <a:xfrm rot="18465282">
            <a:off x="10693" y="189264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C677072F-EF47-458F-84A5-74789DD5CD2B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94B4D051-A4C3-45AA-9372-9AFE9B394118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77CB0DCE-A768-439D-A346-8758F9D1BCC9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51B43259-6BC4-4CD6-AB32-3599C72249EA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2585797F-855E-431F-8D1C-BD48940718E4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313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51D82B10-B877-4C23-8EAA-77F20AB92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A24EA7C2-34C3-4DAB-B883-8358E01A4473}"/>
              </a:ext>
            </a:extLst>
          </p:cNvPr>
          <p:cNvSpPr/>
          <p:nvPr/>
        </p:nvSpPr>
        <p:spPr>
          <a:xfrm rot="1794907">
            <a:off x="6490167" y="4227118"/>
            <a:ext cx="2453693" cy="192366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5068BFD-9B74-4A86-9648-8F71E34D451B}"/>
              </a:ext>
            </a:extLst>
          </p:cNvPr>
          <p:cNvSpPr/>
          <p:nvPr/>
        </p:nvSpPr>
        <p:spPr>
          <a:xfrm rot="18465282">
            <a:off x="1693882" y="3906415"/>
            <a:ext cx="1315777" cy="128949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3B5B978E-A807-49D6-BBDB-B74ACFB743BC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75678C8C-1185-4B0C-8139-AFD449D20FCA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541B9ACD-E260-4D1E-89B8-7D1C0760F11C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8F47AC8D-C416-47F5-AFEF-5D03289D8C3B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74240DE0-206F-4426-80F4-1A1E801D0234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3183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 descr="Obrázok, na ktorom je text, textílie&#10;&#10;Automaticky generovaný popis">
            <a:extLst>
              <a:ext uri="{FF2B5EF4-FFF2-40B4-BE49-F238E27FC236}">
                <a16:creationId xmlns:a16="http://schemas.microsoft.com/office/drawing/2014/main" id="{0AF45823-2233-4EE4-8148-6F75ED5AC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CEAC5C58-21CE-418B-BC26-28371AFD993E}"/>
              </a:ext>
            </a:extLst>
          </p:cNvPr>
          <p:cNvSpPr/>
          <p:nvPr/>
        </p:nvSpPr>
        <p:spPr>
          <a:xfrm rot="7793020">
            <a:off x="9548520" y="3769190"/>
            <a:ext cx="2295110" cy="17262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B2042C46-F76C-4DE1-A516-E33BD1DECBA0}"/>
              </a:ext>
            </a:extLst>
          </p:cNvPr>
          <p:cNvSpPr/>
          <p:nvPr/>
        </p:nvSpPr>
        <p:spPr>
          <a:xfrm rot="18465282">
            <a:off x="3135583" y="2221231"/>
            <a:ext cx="1816423" cy="166337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9FF3B18-5292-46D2-BA6A-C3DACC65E264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EE92A6BE-EA54-4367-B871-64B92A8F7948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F7084C45-0B89-4414-89A4-9AB544331BA0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B1BD197D-89A3-43E2-BF79-07D0CC202CD5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98CF0CF4-1FDD-452D-99F0-52E37F96B5E0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276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 descr="Obrázok, na ktorom je text, textílie&#10;&#10;Automaticky generovaný popis">
            <a:extLst>
              <a:ext uri="{FF2B5EF4-FFF2-40B4-BE49-F238E27FC236}">
                <a16:creationId xmlns:a16="http://schemas.microsoft.com/office/drawing/2014/main" id="{DEA4DF8A-CAC4-46B4-A051-AE1471491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6D310789-C625-497C-A736-1065AC7163E8}"/>
              </a:ext>
            </a:extLst>
          </p:cNvPr>
          <p:cNvSpPr/>
          <p:nvPr/>
        </p:nvSpPr>
        <p:spPr>
          <a:xfrm rot="1794907">
            <a:off x="8895721" y="2356132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4D6DCFC3-1825-4FCC-AB08-C1B7E3A2DDBC}"/>
              </a:ext>
            </a:extLst>
          </p:cNvPr>
          <p:cNvSpPr/>
          <p:nvPr/>
        </p:nvSpPr>
        <p:spPr>
          <a:xfrm rot="18465282">
            <a:off x="41173" y="556498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8F8A7535-2B2F-421D-8B11-0365C18E418A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6E37B251-0D24-4E7C-903C-FEA0F55A24E9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EC5FEABD-FB5B-40F0-9E86-E9551DFA1BBA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922C0FF-2020-462E-8B67-EB95F006DF06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76518EF8-170B-42C4-A198-E51E3F3E926E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499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ok 18" descr="Obrázok, na ktorom je text, položky, rôzne, niekoľko&#10;&#10;Automaticky generovaný popis">
            <a:extLst>
              <a:ext uri="{FF2B5EF4-FFF2-40B4-BE49-F238E27FC236}">
                <a16:creationId xmlns:a16="http://schemas.microsoft.com/office/drawing/2014/main" id="{FCFFD594-D295-4245-BA91-CD7F69F9F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1892"/>
            <a:ext cx="12186980" cy="6854216"/>
          </a:xfrm>
          <a:prstGeom prst="rect">
            <a:avLst/>
          </a:prstGeom>
        </p:spPr>
      </p:pic>
      <p:sp>
        <p:nvSpPr>
          <p:cNvPr id="12" name="Ovál 11">
            <a:extLst>
              <a:ext uri="{FF2B5EF4-FFF2-40B4-BE49-F238E27FC236}">
                <a16:creationId xmlns:a16="http://schemas.microsoft.com/office/drawing/2014/main" id="{AFF72B1E-5F24-45B8-AD39-5D06C4C52341}"/>
              </a:ext>
            </a:extLst>
          </p:cNvPr>
          <p:cNvSpPr/>
          <p:nvPr/>
        </p:nvSpPr>
        <p:spPr>
          <a:xfrm rot="1794907">
            <a:off x="9064359" y="733821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F5F9FF09-737D-4487-958F-DAE34C3D3732}"/>
              </a:ext>
            </a:extLst>
          </p:cNvPr>
          <p:cNvSpPr/>
          <p:nvPr/>
        </p:nvSpPr>
        <p:spPr>
          <a:xfrm rot="18465282">
            <a:off x="4314727" y="4960722"/>
            <a:ext cx="1333656" cy="153883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1F046DE9-EDF0-492C-8E92-4ACB8A8A0004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FB397DBB-AF6C-4241-97CF-B975758EF71D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93622B7D-0FDC-427C-9B2E-22BF2314BCDE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B4A3F381-AAF6-4119-AD8A-A548755A831D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8BAB1482-71D7-48B1-B513-15BD8E61DC08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5069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0DBDCD66-2B7C-4129-93E3-0179FD0A3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" y="1921"/>
            <a:ext cx="12179193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AE1B15C2-5866-4136-A50D-1AFF2719818D}"/>
              </a:ext>
            </a:extLst>
          </p:cNvPr>
          <p:cNvSpPr/>
          <p:nvPr/>
        </p:nvSpPr>
        <p:spPr>
          <a:xfrm rot="1794907">
            <a:off x="10413567" y="2249725"/>
            <a:ext cx="1542515" cy="135819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36A7D89-0FBA-4C9A-B44F-84252A3104BE}"/>
              </a:ext>
            </a:extLst>
          </p:cNvPr>
          <p:cNvSpPr/>
          <p:nvPr/>
        </p:nvSpPr>
        <p:spPr>
          <a:xfrm rot="18465282">
            <a:off x="-110990" y="3164694"/>
            <a:ext cx="2158225" cy="186794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AEBBB8F2-B9AB-4018-92DF-A35F975E93D3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07CA4214-4DA8-4171-A2E4-EB1CB09478DC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670B274-FA99-4ADF-8203-2181B29F6CCF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3C629FA3-F6A4-47B9-A3CB-EC7E8B57AD3B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92DBE10F-58C0-447A-823D-77C558660F53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851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45822ABB-DB81-460E-94B8-8609CA2A9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00D4C02A-2472-468A-B02C-CF3549E93204}"/>
              </a:ext>
            </a:extLst>
          </p:cNvPr>
          <p:cNvSpPr/>
          <p:nvPr/>
        </p:nvSpPr>
        <p:spPr>
          <a:xfrm rot="1794907">
            <a:off x="6339532" y="3972475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1130690B-648A-4847-8B16-D26E97723494}"/>
              </a:ext>
            </a:extLst>
          </p:cNvPr>
          <p:cNvSpPr/>
          <p:nvPr/>
        </p:nvSpPr>
        <p:spPr>
          <a:xfrm rot="18465282">
            <a:off x="1074327" y="5066285"/>
            <a:ext cx="1459145" cy="150390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A6690C6A-BB0D-4433-A5EC-9EBE36F6D0D9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71FC9DC3-F5D5-4528-844D-63AF223B7896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02943A9-BA18-4D8C-832D-C9C74357A172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6A4AE309-3570-43B3-BD88-14EC5F2736EF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B0AC507F-32BB-4008-A052-88CD225CB493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4253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197BBA04-AAAC-4268-A2DF-BCBD2C303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D8EA777F-A2D6-4C07-B8CE-C2561C994183}"/>
              </a:ext>
            </a:extLst>
          </p:cNvPr>
          <p:cNvSpPr/>
          <p:nvPr/>
        </p:nvSpPr>
        <p:spPr>
          <a:xfrm rot="278129">
            <a:off x="7666362" y="207813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FA833DF9-42E9-4F00-91A0-45641084EC05}"/>
              </a:ext>
            </a:extLst>
          </p:cNvPr>
          <p:cNvSpPr/>
          <p:nvPr/>
        </p:nvSpPr>
        <p:spPr>
          <a:xfrm rot="18465282">
            <a:off x="579653" y="2666501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4F4C0E3-7EA6-4B1A-A362-330BB3D68FAC}"/>
              </a:ext>
            </a:extLst>
          </p:cNvPr>
          <p:cNvSpPr/>
          <p:nvPr/>
        </p:nvSpPr>
        <p:spPr>
          <a:xfrm rot="5400000">
            <a:off x="5964915" y="-595475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1A833FD7-5B24-43CA-8A09-7FA26CE0CBA9}"/>
              </a:ext>
            </a:extLst>
          </p:cNvPr>
          <p:cNvSpPr/>
          <p:nvPr/>
        </p:nvSpPr>
        <p:spPr>
          <a:xfrm rot="5400000">
            <a:off x="5964917" y="62857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68B2FDB0-3BD3-447F-A988-BFBD3DFA730B}"/>
              </a:ext>
            </a:extLst>
          </p:cNvPr>
          <p:cNvSpPr/>
          <p:nvPr/>
        </p:nvSpPr>
        <p:spPr>
          <a:xfrm>
            <a:off x="-3560" y="3912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FFC0075-0359-45F5-B88D-A2BBE73227D6}"/>
              </a:ext>
            </a:extLst>
          </p:cNvPr>
          <p:cNvSpPr/>
          <p:nvPr/>
        </p:nvSpPr>
        <p:spPr>
          <a:xfrm>
            <a:off x="11957694" y="3311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F81C3883-DFE8-4DAD-A3E0-2C8D6868BD07}"/>
              </a:ext>
            </a:extLst>
          </p:cNvPr>
          <p:cNvSpPr/>
          <p:nvPr/>
        </p:nvSpPr>
        <p:spPr>
          <a:xfrm>
            <a:off x="6141612" y="1016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242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DA35173D-220B-4E69-8C37-33662F098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33AB56BE-9F9D-491A-96C9-2C52A7596DCD}"/>
              </a:ext>
            </a:extLst>
          </p:cNvPr>
          <p:cNvSpPr/>
          <p:nvPr/>
        </p:nvSpPr>
        <p:spPr>
          <a:xfrm rot="5400000">
            <a:off x="10417205" y="2472994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716FC81C-7A65-46E2-A3FE-2B00627190A9}"/>
              </a:ext>
            </a:extLst>
          </p:cNvPr>
          <p:cNvSpPr/>
          <p:nvPr/>
        </p:nvSpPr>
        <p:spPr>
          <a:xfrm rot="18465282">
            <a:off x="2286533" y="3577728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73E5E3E5-9472-46F6-B4DA-124CBCBA8527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8DC9A165-9521-4E6C-B340-7856E4B6E53C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872C671C-3AA5-44DC-BB19-17B50AA8E2F2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773565AF-3151-4BB7-BD5A-EBC041CB873A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AABF4011-3F77-4A62-9724-F174B2377FAD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886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0D62964B-90A3-4A44-A7A2-B17CCAB02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BEF29415-6F99-4EAA-BFD1-D3CB4F0ABBE5}"/>
              </a:ext>
            </a:extLst>
          </p:cNvPr>
          <p:cNvSpPr/>
          <p:nvPr/>
        </p:nvSpPr>
        <p:spPr>
          <a:xfrm rot="1794907">
            <a:off x="9119241" y="1087091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CD75B46B-BC59-42CF-A598-F0D5E49EC1B9}"/>
              </a:ext>
            </a:extLst>
          </p:cNvPr>
          <p:cNvSpPr/>
          <p:nvPr/>
        </p:nvSpPr>
        <p:spPr>
          <a:xfrm rot="15718040">
            <a:off x="103852" y="3003540"/>
            <a:ext cx="1972385" cy="16777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D636972-429D-466A-95C3-2849BA0FED0F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A1FD74B5-7DC6-47B8-9811-A8CBB4A52A96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F1BF4E38-6E0B-4C9E-A8AD-506E1EE9F21E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FF934028-9DDE-4461-9E01-AA83D04FD399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DD9AE311-B6CD-4B64-B12F-C000DA9C46A3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0501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4EE78E3F-0370-4E23-B867-B85B5E0CB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CE43FBE3-A966-4128-91F0-3499F0697E34}"/>
              </a:ext>
            </a:extLst>
          </p:cNvPr>
          <p:cNvSpPr/>
          <p:nvPr/>
        </p:nvSpPr>
        <p:spPr>
          <a:xfrm rot="1794907">
            <a:off x="6472283" y="5140801"/>
            <a:ext cx="1338488" cy="135223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24982098-37BE-4835-AC31-C7AC4BD4B0D6}"/>
              </a:ext>
            </a:extLst>
          </p:cNvPr>
          <p:cNvSpPr/>
          <p:nvPr/>
        </p:nvSpPr>
        <p:spPr>
          <a:xfrm rot="18465282">
            <a:off x="1548290" y="348445"/>
            <a:ext cx="1476651" cy="157889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E087CF3A-B0ED-4F57-8165-0322CC6361F4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E4A13C84-8D53-4E84-B40D-D9AEB4AF70EC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E22A9CFC-5F03-4A47-8127-8747F81BF6FB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D828D4B-F29F-430E-A382-F59A2DDE6088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51967A8D-A900-45D5-A83E-8E89218D5545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815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EABA16FD-CFC5-498C-BF8E-3447D168AC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A886191D-B2B0-4690-8399-1DC75E93E991}"/>
              </a:ext>
            </a:extLst>
          </p:cNvPr>
          <p:cNvSpPr/>
          <p:nvPr/>
        </p:nvSpPr>
        <p:spPr>
          <a:xfrm rot="1794907">
            <a:off x="9799960" y="104957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7996B80A-AE16-49F6-BD6A-84BD5FCB6D96}"/>
              </a:ext>
            </a:extLst>
          </p:cNvPr>
          <p:cNvSpPr/>
          <p:nvPr/>
        </p:nvSpPr>
        <p:spPr>
          <a:xfrm rot="18465282">
            <a:off x="4210532" y="3725949"/>
            <a:ext cx="1393731" cy="131033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2B7DA5B-2502-4F64-A168-3E4ECB560E20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AA77760B-1FDE-4969-905A-25E20F8B4EFD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D2536A0-08BA-44E2-A45F-B05FB7DB6B96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9763AEE3-02C0-41CF-BF1E-76226F8AFB55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5FB0A42C-800A-4CDB-8D7B-B57E8E0FFABE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208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49E8641D-0719-4154-8B07-4CE1F2219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14537E32-A006-4B2E-9AF3-06AAAD0F1A3D}"/>
              </a:ext>
            </a:extLst>
          </p:cNvPr>
          <p:cNvSpPr/>
          <p:nvPr/>
        </p:nvSpPr>
        <p:spPr>
          <a:xfrm rot="20381173">
            <a:off x="10420974" y="5455501"/>
            <a:ext cx="1243412" cy="84790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BEAA620F-39BA-45A1-ABB4-1BCAC4F09C81}"/>
              </a:ext>
            </a:extLst>
          </p:cNvPr>
          <p:cNvSpPr/>
          <p:nvPr/>
        </p:nvSpPr>
        <p:spPr>
          <a:xfrm rot="18465282">
            <a:off x="464353" y="2916964"/>
            <a:ext cx="1347365" cy="150573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04146CDD-20AA-4258-B283-71BA876619F0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B4A82027-B3D1-46AB-A97F-6646965E9A47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A097E349-5B2F-4D8E-8CAA-C49F1DC0B943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DF99CDE-9C48-40F1-BF1F-4F46CC83C20B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9781DE58-2FBD-44C4-AB29-2FFCDFEF9FC9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99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B6F57C54-C681-4AAC-9004-3BBDA5EA6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B1272518-63F3-43BA-921E-C76D2EFDDB30}"/>
              </a:ext>
            </a:extLst>
          </p:cNvPr>
          <p:cNvSpPr/>
          <p:nvPr/>
        </p:nvSpPr>
        <p:spPr>
          <a:xfrm rot="1794907">
            <a:off x="6262912" y="3435460"/>
            <a:ext cx="1915864" cy="172902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CDC6D257-D01F-48B0-A0E3-797870C2C2E5}"/>
              </a:ext>
            </a:extLst>
          </p:cNvPr>
          <p:cNvSpPr/>
          <p:nvPr/>
        </p:nvSpPr>
        <p:spPr>
          <a:xfrm rot="18465282">
            <a:off x="1727269" y="1065596"/>
            <a:ext cx="1083741" cy="12501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7BAF59F5-BA85-4543-BD66-4BD9373272E3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F6914386-4EDE-4525-A8F4-0D08AA65C749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1BF09F45-CA4F-4252-BF1E-8D1958EDD420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A8EBAEA-97D2-4D93-9F5B-61D6E958DD32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BC86ACC4-95C9-4DB6-B73B-E1CD8F4F6D66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287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3EB97660-1EBE-412B-8ABE-6F8C371F4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82F9999F-4638-4F96-A818-42F169E24A29}"/>
              </a:ext>
            </a:extLst>
          </p:cNvPr>
          <p:cNvSpPr/>
          <p:nvPr/>
        </p:nvSpPr>
        <p:spPr>
          <a:xfrm rot="1794907">
            <a:off x="9535800" y="486692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EDDA2D20-7044-47D1-8DBC-2D6B5E179291}"/>
              </a:ext>
            </a:extLst>
          </p:cNvPr>
          <p:cNvSpPr/>
          <p:nvPr/>
        </p:nvSpPr>
        <p:spPr>
          <a:xfrm rot="18465282">
            <a:off x="2760719" y="1642777"/>
            <a:ext cx="1558186" cy="173523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E7B3439C-896F-4B0D-8F10-5913071C3DFF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1FCD48B8-B593-47C5-988D-83724BCD57CC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BCE58E7-A179-47DD-8862-5CFB434FEE69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CEBBA21E-39DA-447C-B7AC-8FB6E797F0BA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704AC3D2-D225-4F5F-9477-75327692F549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4813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D115807E-2935-4908-AF53-71FF090C5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FC087C69-22AA-4645-8FE5-5B3B9E0FCC66}"/>
              </a:ext>
            </a:extLst>
          </p:cNvPr>
          <p:cNvSpPr/>
          <p:nvPr/>
        </p:nvSpPr>
        <p:spPr>
          <a:xfrm rot="1794907">
            <a:off x="9962522" y="733822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CF9C068C-49CB-4648-9766-9F20BEE53BA2}"/>
              </a:ext>
            </a:extLst>
          </p:cNvPr>
          <p:cNvSpPr/>
          <p:nvPr/>
        </p:nvSpPr>
        <p:spPr>
          <a:xfrm rot="18465282">
            <a:off x="3685932" y="2819709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4E374EAC-C56E-4BB5-87B4-0444595F7EE0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D491C58A-77A8-4E77-A289-C7E32D533901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1CC2E6CC-23FC-453C-89CB-66A9825A8246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B030B616-D3FB-4CE3-A4CB-B1BAFEAB8F64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5D7D6045-FB83-4701-A533-81C417439FA0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05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extLst>
              <a:ext uri="{FF2B5EF4-FFF2-40B4-BE49-F238E27FC236}">
                <a16:creationId xmlns:a16="http://schemas.microsoft.com/office/drawing/2014/main" id="{B6E94B44-9855-4F46-9FD5-BBD9D35F1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3F7EDEC7-5A23-4274-97A6-BDFD2C7FD6BC}"/>
              </a:ext>
            </a:extLst>
          </p:cNvPr>
          <p:cNvSpPr/>
          <p:nvPr/>
        </p:nvSpPr>
        <p:spPr>
          <a:xfrm rot="1794907">
            <a:off x="8858970" y="3364659"/>
            <a:ext cx="1119687" cy="109234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AE49F845-8CA0-417C-AA3D-66D55185ADBB}"/>
              </a:ext>
            </a:extLst>
          </p:cNvPr>
          <p:cNvSpPr/>
          <p:nvPr/>
        </p:nvSpPr>
        <p:spPr>
          <a:xfrm rot="18465282">
            <a:off x="1556950" y="1478949"/>
            <a:ext cx="1729965" cy="18030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866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278579BD-1913-4404-BBF5-22F430023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6829C998-D622-46B4-A223-97D75ABFD2AD}"/>
              </a:ext>
            </a:extLst>
          </p:cNvPr>
          <p:cNvSpPr/>
          <p:nvPr/>
        </p:nvSpPr>
        <p:spPr>
          <a:xfrm rot="1794907">
            <a:off x="9464680" y="406055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48D07403-97CE-444D-AC8E-0425405F4C85}"/>
              </a:ext>
            </a:extLst>
          </p:cNvPr>
          <p:cNvSpPr/>
          <p:nvPr/>
        </p:nvSpPr>
        <p:spPr>
          <a:xfrm rot="18465282">
            <a:off x="3981535" y="4101500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EC48F9D5-5741-4D80-A635-9B76F752FA66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06F38779-7082-4F59-B7E3-EC0A52A10912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56D511E4-26BC-4D24-862A-3DCB993F2E63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A36A96DC-5316-4EE2-A260-53C7A1A36BCD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8534F770-F9F5-4930-9CBE-979B9B1816FC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4631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17652CF3-33F3-4C21-8013-4C6377862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6A54FD90-8A33-4DDE-83AE-A0EBB2BF856A}"/>
              </a:ext>
            </a:extLst>
          </p:cNvPr>
          <p:cNvSpPr/>
          <p:nvPr/>
        </p:nvSpPr>
        <p:spPr>
          <a:xfrm rot="1794907">
            <a:off x="10031606" y="3201960"/>
            <a:ext cx="1364984" cy="127279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3AA8BEAC-03A3-4D47-996A-10C615BFC695}"/>
              </a:ext>
            </a:extLst>
          </p:cNvPr>
          <p:cNvSpPr/>
          <p:nvPr/>
        </p:nvSpPr>
        <p:spPr>
          <a:xfrm rot="18465282">
            <a:off x="2675888" y="282237"/>
            <a:ext cx="1415016" cy="142962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C8F040D2-A48F-4311-86AF-5E7E74296569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673F5F35-A86F-4322-8F01-5B5C703E7479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B8732832-DF44-4852-A3DC-3B959BCF1771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3403113B-47F4-42B1-BC9F-44B2A32AB9F5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19F246EE-43FC-4455-8462-10374D1DD95C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0016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D3D115C4-D674-47A3-8278-FF37C71CB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2C0E4B3A-DCFA-471B-948D-274EE7932BD7}"/>
              </a:ext>
            </a:extLst>
          </p:cNvPr>
          <p:cNvSpPr/>
          <p:nvPr/>
        </p:nvSpPr>
        <p:spPr>
          <a:xfrm rot="1794907">
            <a:off x="7785472" y="1945053"/>
            <a:ext cx="1295643" cy="103146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9E6C0DB5-9D9D-498A-B124-CFB4B750B0BC}"/>
              </a:ext>
            </a:extLst>
          </p:cNvPr>
          <p:cNvSpPr/>
          <p:nvPr/>
        </p:nvSpPr>
        <p:spPr>
          <a:xfrm rot="18465282">
            <a:off x="369334" y="3053097"/>
            <a:ext cx="1425645" cy="139930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5FA3D7A0-0662-4A3F-AFC7-E4DDF29B936B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56822974-5AC0-479B-AF69-8616D5697851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83B743D-31A6-4C20-B638-C6F5FA4F3D4C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C20B558E-3A92-4832-8F7F-9D2A77A1D1D6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3B6E0372-F436-4139-A223-FA52D3941DAF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596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07C08F0F-40F6-42D1-A7C2-E5E8CA7FD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FDE3C1AF-442D-480D-9481-6B897060C63C}"/>
              </a:ext>
            </a:extLst>
          </p:cNvPr>
          <p:cNvSpPr/>
          <p:nvPr/>
        </p:nvSpPr>
        <p:spPr>
          <a:xfrm rot="3244192">
            <a:off x="8936361" y="406054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BF6953D0-7554-4E6B-8927-A40A282882F0}"/>
              </a:ext>
            </a:extLst>
          </p:cNvPr>
          <p:cNvSpPr/>
          <p:nvPr/>
        </p:nvSpPr>
        <p:spPr>
          <a:xfrm rot="18465282">
            <a:off x="479702" y="4903853"/>
            <a:ext cx="1479998" cy="12759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46C5B912-3FD4-4DDA-8F60-D79BC780DAC8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1F430D43-9889-441E-8A30-28B4CB658F3C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E6F5BA1D-DB5E-472A-84F7-616FE2B694F0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48FA01B-6EDC-4439-B9D0-6B20CE1E6C45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93B94E8F-2323-4783-A966-3512102A4260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1446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D90BAD19-5662-411A-BCFC-F436BA218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0B6406E7-95B9-4F76-A23E-0BDA981F5270}"/>
              </a:ext>
            </a:extLst>
          </p:cNvPr>
          <p:cNvSpPr/>
          <p:nvPr/>
        </p:nvSpPr>
        <p:spPr>
          <a:xfrm rot="2932845">
            <a:off x="10268918" y="3351377"/>
            <a:ext cx="1525807" cy="129983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5505BA5A-6B32-43B6-A68C-7D61032C7546}"/>
              </a:ext>
            </a:extLst>
          </p:cNvPr>
          <p:cNvSpPr/>
          <p:nvPr/>
        </p:nvSpPr>
        <p:spPr>
          <a:xfrm rot="18465282">
            <a:off x="2052424" y="1572025"/>
            <a:ext cx="1391945" cy="147601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92889999-77C5-4217-8167-2D6BAD004409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52184695-57D7-4954-8F66-080695CCB54C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F5A7FDB-8598-45C3-B00C-1FE19EDB1403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D1D9F4E3-2408-4128-883F-225396A5EF06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A0C061AC-1E7D-4597-ADBD-09CC18EBD261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1271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C2F48CD4-6777-441B-8DB0-B2BC4C0E02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76133809-54B6-41C2-BF2C-A0B3BC3AEB21}"/>
              </a:ext>
            </a:extLst>
          </p:cNvPr>
          <p:cNvSpPr/>
          <p:nvPr/>
        </p:nvSpPr>
        <p:spPr>
          <a:xfrm rot="6292423">
            <a:off x="6020442" y="507012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41CA3E92-59AD-4036-9B98-83D204FA352B}"/>
              </a:ext>
            </a:extLst>
          </p:cNvPr>
          <p:cNvSpPr/>
          <p:nvPr/>
        </p:nvSpPr>
        <p:spPr>
          <a:xfrm rot="18465282">
            <a:off x="1279924" y="4101499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05160C64-D10F-45B2-BE48-BAA56DF7F086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F0EFC31D-36DC-4FAB-8BCA-37B414AC4CD9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02C0E207-4157-451F-948F-9959F1910AE7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0F7F7833-4C01-499F-8311-B41001CDC5F2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6001C05A-B376-4F8B-AFA7-816CB0B9F133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287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413F67F3-1CC4-4BE5-992A-B8733E558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0C8E549A-242E-4E24-B1EE-5DCA6DEF579F}"/>
              </a:ext>
            </a:extLst>
          </p:cNvPr>
          <p:cNvSpPr/>
          <p:nvPr/>
        </p:nvSpPr>
        <p:spPr>
          <a:xfrm rot="5851485">
            <a:off x="10119281" y="1717437"/>
            <a:ext cx="1348751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B9407A0C-F578-48F3-9CD1-7576862E646F}"/>
              </a:ext>
            </a:extLst>
          </p:cNvPr>
          <p:cNvSpPr/>
          <p:nvPr/>
        </p:nvSpPr>
        <p:spPr>
          <a:xfrm rot="18465282">
            <a:off x="1513258" y="1493373"/>
            <a:ext cx="1717669" cy="170352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BA0D687A-5CCC-4BBF-B3EF-B68B3D455B77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1A108C5E-89FF-467E-AC0F-84AD297D0CB4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4C4AB0E0-5EE7-4547-AC55-31CE8682D6E6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9705D78A-A3C7-43CD-B2D5-0F9D31A15F6E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ABF8874A-C2AB-4CB7-B629-5DC18F24F767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75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4AD86D81-A489-4697-BB3F-33C1CE3B4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FAE5375D-EF6D-4CDA-A288-5DB737A9DF41}"/>
              </a:ext>
            </a:extLst>
          </p:cNvPr>
          <p:cNvSpPr/>
          <p:nvPr/>
        </p:nvSpPr>
        <p:spPr>
          <a:xfrm rot="1794907">
            <a:off x="8516100" y="3556667"/>
            <a:ext cx="2212973" cy="177234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6D6CA21B-41DF-451C-8234-BA88EC9C8CEA}"/>
              </a:ext>
            </a:extLst>
          </p:cNvPr>
          <p:cNvSpPr/>
          <p:nvPr/>
        </p:nvSpPr>
        <p:spPr>
          <a:xfrm rot="18465282">
            <a:off x="2166918" y="242854"/>
            <a:ext cx="1355993" cy="151241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ED4C514C-0B44-4B4E-A6EC-03B6E25C617F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D10CB93-AEE0-4E21-9286-9938EF32F5B4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53E7BC32-983E-4019-91E2-130AE42B92E0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7181300-D101-4AF4-9841-0FA2EB58D665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3F1AD546-4D2A-4CE5-892E-BEA0A2E4F748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729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 descr="Obrázok, na ktorom je text&#10;&#10;Automaticky generovaný popis">
            <a:extLst>
              <a:ext uri="{FF2B5EF4-FFF2-40B4-BE49-F238E27FC236}">
                <a16:creationId xmlns:a16="http://schemas.microsoft.com/office/drawing/2014/main" id="{59232D24-6C1C-4262-B58D-2444AD97B2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5BF89450-404A-4722-A5E8-DD52C2F19EC2}"/>
              </a:ext>
            </a:extLst>
          </p:cNvPr>
          <p:cNvSpPr/>
          <p:nvPr/>
        </p:nvSpPr>
        <p:spPr>
          <a:xfrm rot="7180632">
            <a:off x="8700821" y="2532656"/>
            <a:ext cx="1967399" cy="14966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8F605C02-EC59-4336-B97D-9627A51EA972}"/>
              </a:ext>
            </a:extLst>
          </p:cNvPr>
          <p:cNvSpPr/>
          <p:nvPr/>
        </p:nvSpPr>
        <p:spPr>
          <a:xfrm rot="18465282">
            <a:off x="1976010" y="61937"/>
            <a:ext cx="1900371" cy="21653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F9333086-C036-4FFB-A9DE-835B67A6E717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89490A93-B65D-43C2-8BC1-C6EF3F2CCD60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6D8546AD-90F8-4884-BD2F-A2C6A1D9F028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482ED69-8AFE-46CC-BD5F-367B609CF979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DBDB7FEF-74CB-49D9-B998-C295BD901855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200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B9F7F7AD-3296-4E32-8017-4ABA6E9EE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DF91158D-7FFE-4B68-BC53-B1C1C2AFAF4E}"/>
              </a:ext>
            </a:extLst>
          </p:cNvPr>
          <p:cNvSpPr/>
          <p:nvPr/>
        </p:nvSpPr>
        <p:spPr>
          <a:xfrm rot="1794907">
            <a:off x="9237079" y="2424509"/>
            <a:ext cx="1873189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18D88D59-F6F4-4B1C-B1BA-4E8F2DD5B3DD}"/>
              </a:ext>
            </a:extLst>
          </p:cNvPr>
          <p:cNvSpPr/>
          <p:nvPr/>
        </p:nvSpPr>
        <p:spPr>
          <a:xfrm rot="18465282">
            <a:off x="3794116" y="364828"/>
            <a:ext cx="1889152" cy="197045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C8DE2659-5751-4DD5-97B8-54473DFCEC96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6E78C629-E974-423A-8FFD-8CC183435A79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F85A0B6D-5C1D-4A56-B1B1-FC435415DBF9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1D29ED45-E282-451B-A7ED-11911D79BFD6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4DDFEF17-AAA7-4C46-A2C6-96D209C880A9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6505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5FE371BF-E602-4728-B6CF-E94442FD0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25F60A4E-B6B6-4198-BEC4-F523AAE2DCFD}"/>
              </a:ext>
            </a:extLst>
          </p:cNvPr>
          <p:cNvSpPr/>
          <p:nvPr/>
        </p:nvSpPr>
        <p:spPr>
          <a:xfrm rot="1794907">
            <a:off x="10276872" y="290481"/>
            <a:ext cx="1543054" cy="141542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D696008E-9511-4398-89C6-B45FFAB8BAC3}"/>
              </a:ext>
            </a:extLst>
          </p:cNvPr>
          <p:cNvSpPr/>
          <p:nvPr/>
        </p:nvSpPr>
        <p:spPr>
          <a:xfrm rot="18465282">
            <a:off x="171387" y="4698531"/>
            <a:ext cx="1771506" cy="181005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04287A4-85D1-4167-B1B0-00DC53055983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45C7EC66-FE3A-4139-9CF1-AD92FBBA7032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6809105-9EB6-4FFA-A1DD-FB4E8AEBF03F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3B86CFAE-7ECA-4695-BB76-0FE2DD1E8CC1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BB77F124-D0BE-4005-B0C7-9C1D693A3EA3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177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extLst>
              <a:ext uri="{FF2B5EF4-FFF2-40B4-BE49-F238E27FC236}">
                <a16:creationId xmlns:a16="http://schemas.microsoft.com/office/drawing/2014/main" id="{A3F32EFD-C293-4548-8AC8-B1FD8F922D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5" y="1921"/>
            <a:ext cx="12171509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5CFD6D9B-A16D-4262-89E7-69381C7D75F9}"/>
              </a:ext>
            </a:extLst>
          </p:cNvPr>
          <p:cNvSpPr/>
          <p:nvPr/>
        </p:nvSpPr>
        <p:spPr>
          <a:xfrm rot="3567184">
            <a:off x="8934878" y="4106312"/>
            <a:ext cx="1427458" cy="13361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6BCF8915-088B-4B0A-8392-A24828934F38}"/>
              </a:ext>
            </a:extLst>
          </p:cNvPr>
          <p:cNvSpPr/>
          <p:nvPr/>
        </p:nvSpPr>
        <p:spPr>
          <a:xfrm rot="18465282">
            <a:off x="256076" y="-14489"/>
            <a:ext cx="1591199" cy="173311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440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7FC56EB5-5464-4A5A-8992-C61789C80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E22A07FF-0362-400E-9313-481CF6BA6A14}"/>
              </a:ext>
            </a:extLst>
          </p:cNvPr>
          <p:cNvSpPr/>
          <p:nvPr/>
        </p:nvSpPr>
        <p:spPr>
          <a:xfrm rot="1794907">
            <a:off x="8100567" y="4293122"/>
            <a:ext cx="1407133" cy="16123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6C62983A-9209-4601-ACE2-F3F191D99668}"/>
              </a:ext>
            </a:extLst>
          </p:cNvPr>
          <p:cNvSpPr/>
          <p:nvPr/>
        </p:nvSpPr>
        <p:spPr>
          <a:xfrm rot="18465282">
            <a:off x="1346809" y="728506"/>
            <a:ext cx="1258854" cy="124443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40238D8B-415B-4B46-9A63-8ED5F956B7ED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84D8D9D7-76F1-46AA-B9F8-FBDE3EC80032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1A8215B7-78E3-4F9E-8837-92FDCFDC2B03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747C373F-CD4D-4CD7-AEB5-E40F4BB469E5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2B8A0DD9-7994-4D19-907C-31083043A1A2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649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135E2658-6F78-4C14-9C5E-A3B7FF25B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361BF740-852A-4530-B6B7-D2E2CDD4C6BA}"/>
              </a:ext>
            </a:extLst>
          </p:cNvPr>
          <p:cNvSpPr/>
          <p:nvPr/>
        </p:nvSpPr>
        <p:spPr>
          <a:xfrm rot="3083643">
            <a:off x="10360961" y="2090703"/>
            <a:ext cx="1639398" cy="127935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EBD2A6E6-9D22-449C-BC4B-FA432F096A34}"/>
              </a:ext>
            </a:extLst>
          </p:cNvPr>
          <p:cNvSpPr/>
          <p:nvPr/>
        </p:nvSpPr>
        <p:spPr>
          <a:xfrm rot="18465282">
            <a:off x="1076598" y="3368410"/>
            <a:ext cx="2032955" cy="1985266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427E643-F9A1-4E37-AD60-A425F52809EE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A2499134-DD78-4E79-8A25-E85457EA2ECC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5448B759-1BD6-40D3-A298-AF67F7F8C353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EFA7F622-97D1-4ED8-BF02-8999C4B5A73C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7F0C21C7-69CD-422C-B856-9EFD967B8C32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6839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extLst>
              <a:ext uri="{FF2B5EF4-FFF2-40B4-BE49-F238E27FC236}">
                <a16:creationId xmlns:a16="http://schemas.microsoft.com/office/drawing/2014/main" id="{2967F8D9-BEB0-4B49-BF5A-AF7B0CECD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07232E0C-EEA3-462D-A021-91634221B292}"/>
              </a:ext>
            </a:extLst>
          </p:cNvPr>
          <p:cNvSpPr/>
          <p:nvPr/>
        </p:nvSpPr>
        <p:spPr>
          <a:xfrm rot="1794907">
            <a:off x="7552503" y="150969"/>
            <a:ext cx="1873189" cy="17538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41C9032B-21EC-4611-971B-2A1A533D9400}"/>
              </a:ext>
            </a:extLst>
          </p:cNvPr>
          <p:cNvSpPr/>
          <p:nvPr/>
        </p:nvSpPr>
        <p:spPr>
          <a:xfrm rot="18465282">
            <a:off x="183413" y="1785858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440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2BE2EE2E-7B9A-4D95-B5EA-D8367667C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0EFA2148-03A6-40D4-BA24-734CA5B6E20E}"/>
              </a:ext>
            </a:extLst>
          </p:cNvPr>
          <p:cNvSpPr/>
          <p:nvPr/>
        </p:nvSpPr>
        <p:spPr>
          <a:xfrm rot="1794907">
            <a:off x="10635992" y="4190590"/>
            <a:ext cx="988589" cy="85890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A0D10BB8-E845-40B0-8E14-8B2DFF8B4672}"/>
              </a:ext>
            </a:extLst>
          </p:cNvPr>
          <p:cNvSpPr/>
          <p:nvPr/>
        </p:nvSpPr>
        <p:spPr>
          <a:xfrm rot="18465282">
            <a:off x="861030" y="3838231"/>
            <a:ext cx="1188243" cy="119715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4E4301D-ACBB-4541-953B-E25FE5B5DCD0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06601474-1715-4753-A1A3-D1FFF8352121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75C2B17-D325-4DDD-B415-9C6BA33D008D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AE25C239-7DE1-4C1C-9DAA-0BFAAE2F75A6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30DD883F-EA78-40B0-BE92-3D993A4986BE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6413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 descr="Obrázok, na ktorom je text&#10;&#10;Automaticky generovaný popis">
            <a:extLst>
              <a:ext uri="{FF2B5EF4-FFF2-40B4-BE49-F238E27FC236}">
                <a16:creationId xmlns:a16="http://schemas.microsoft.com/office/drawing/2014/main" id="{51D65A12-BCE4-4BB4-A6BB-40296FD73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" y="1921"/>
            <a:ext cx="12186877" cy="6854158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619D0E58-679D-409A-B4F3-1B73D9582B1A}"/>
              </a:ext>
            </a:extLst>
          </p:cNvPr>
          <p:cNvSpPr/>
          <p:nvPr/>
        </p:nvSpPr>
        <p:spPr>
          <a:xfrm rot="1794907">
            <a:off x="8679598" y="3693943"/>
            <a:ext cx="1457111" cy="147706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Ovál 6">
            <a:extLst>
              <a:ext uri="{FF2B5EF4-FFF2-40B4-BE49-F238E27FC236}">
                <a16:creationId xmlns:a16="http://schemas.microsoft.com/office/drawing/2014/main" id="{C7289EEF-A360-4CC1-8EEE-E8D8E2FAE65C}"/>
              </a:ext>
            </a:extLst>
          </p:cNvPr>
          <p:cNvSpPr/>
          <p:nvPr/>
        </p:nvSpPr>
        <p:spPr>
          <a:xfrm rot="18465282">
            <a:off x="51333" y="1989058"/>
            <a:ext cx="2347126" cy="226838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09A5E484-9D69-48D1-BF83-0C01C4C82893}"/>
              </a:ext>
            </a:extLst>
          </p:cNvPr>
          <p:cNvSpPr/>
          <p:nvPr/>
        </p:nvSpPr>
        <p:spPr>
          <a:xfrm rot="5400000">
            <a:off x="5964915" y="-5964916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DB257920-0488-47AD-913A-9A96B733A6E8}"/>
              </a:ext>
            </a:extLst>
          </p:cNvPr>
          <p:cNvSpPr/>
          <p:nvPr/>
        </p:nvSpPr>
        <p:spPr>
          <a:xfrm rot="5400000">
            <a:off x="5964917" y="618418"/>
            <a:ext cx="262167" cy="12192001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65E0BAE8-856E-4F12-BDBB-1779F62F9CE9}"/>
              </a:ext>
            </a:extLst>
          </p:cNvPr>
          <p:cNvSpPr/>
          <p:nvPr/>
        </p:nvSpPr>
        <p:spPr>
          <a:xfrm>
            <a:off x="-3560" y="-6248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0F149BEB-4381-42D0-9817-B7B52B75AAEB}"/>
              </a:ext>
            </a:extLst>
          </p:cNvPr>
          <p:cNvSpPr/>
          <p:nvPr/>
        </p:nvSpPr>
        <p:spPr>
          <a:xfrm>
            <a:off x="11957694" y="2295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38F86168-2DF4-48A5-9EF8-962020C40FF1}"/>
              </a:ext>
            </a:extLst>
          </p:cNvPr>
          <p:cNvSpPr/>
          <p:nvPr/>
        </p:nvSpPr>
        <p:spPr>
          <a:xfrm>
            <a:off x="6141612" y="0"/>
            <a:ext cx="252000" cy="6858000"/>
          </a:xfrm>
          <a:prstGeom prst="rect">
            <a:avLst/>
          </a:prstGeom>
          <a:solidFill>
            <a:srgbClr val="20B6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3464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Základ">
  <a:themeElements>
    <a:clrScheme name="Vlastné 3">
      <a:dk1>
        <a:srgbClr val="000000"/>
      </a:dk1>
      <a:lt1>
        <a:srgbClr val="FFFFFF"/>
      </a:lt1>
      <a:dk2>
        <a:srgbClr val="243541"/>
      </a:dk2>
      <a:lt2>
        <a:srgbClr val="E4E8E2"/>
      </a:lt2>
      <a:accent1>
        <a:srgbClr val="20B6B5"/>
      </a:accent1>
      <a:accent2>
        <a:srgbClr val="6640DC"/>
      </a:accent2>
      <a:accent3>
        <a:srgbClr val="2F4FE7"/>
      </a:accent3>
      <a:accent4>
        <a:srgbClr val="1787D5"/>
      </a:accent4>
      <a:accent5>
        <a:srgbClr val="A629E7"/>
      </a:accent5>
      <a:accent6>
        <a:srgbClr val="14B973"/>
      </a:accent6>
      <a:hlink>
        <a:srgbClr val="358E9F"/>
      </a:hlink>
      <a:folHlink>
        <a:srgbClr val="7F7F7F"/>
      </a:folHlink>
    </a:clrScheme>
    <a:fontScheme name="Zákla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Základ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Základ</Template>
  <TotalTime>56</TotalTime>
  <Words>3</Words>
  <Application>Microsoft Office PowerPoint</Application>
  <PresentationFormat>Širokouhlá</PresentationFormat>
  <Paragraphs>1</Paragraphs>
  <Slides>41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41</vt:i4>
      </vt:variant>
    </vt:vector>
  </HeadingPairs>
  <TitlesOfParts>
    <vt:vector size="43" baseType="lpstr">
      <vt:lpstr>Corbel</vt:lpstr>
      <vt:lpstr>Základ</vt:lpstr>
      <vt:lpstr>Nájdi pár!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Tomáš Matej</dc:creator>
  <cp:lastModifiedBy>Mirka Pavlusová</cp:lastModifiedBy>
  <cp:revision>5</cp:revision>
  <dcterms:created xsi:type="dcterms:W3CDTF">2021-02-18T00:16:40Z</dcterms:created>
  <dcterms:modified xsi:type="dcterms:W3CDTF">2021-02-18T01:18:36Z</dcterms:modified>
</cp:coreProperties>
</file>