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5" r:id="rId4"/>
    <p:sldId id="263" r:id="rId5"/>
    <p:sldId id="260" r:id="rId6"/>
    <p:sldId id="258" r:id="rId7"/>
    <p:sldId id="262" r:id="rId8"/>
    <p:sldId id="264" r:id="rId9"/>
    <p:sldId id="261" r:id="rId10"/>
    <p:sldId id="267" r:id="rId11"/>
    <p:sldId id="266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7EB"/>
    <a:srgbClr val="FFFFCC"/>
    <a:srgbClr val="CEFEF7"/>
    <a:srgbClr val="CCEC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DBDE48-BCBB-42CD-AF4A-9F16704D9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4D43B6B-0297-4CAA-B5D0-B945A6C524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FC07412-66CE-487E-853A-3BBADEC0A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40F7644-A511-4284-B47B-AE3CDC98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0BCB8C6-6933-45E6-91C6-0C1914046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3519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F525A7-0188-4637-B93C-52A544BDF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19B8E33-D267-4986-967F-5D0706530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6D0DC4B-6D25-443E-A838-75B821A6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5237EB3-1B51-43DE-AA1F-582516F1D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3148EA9-B277-4125-9822-02DD6D09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155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C9A6EE-CF24-4C38-838D-224903533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4008D0-5D3B-45EA-ACD0-E9E2A2299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B4E3A23-5722-4B64-AF4B-7690874EF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9F0D035-DD74-4F88-B2C1-00FC1B39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DA79AC7-A687-45CB-BFC1-C4C60121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098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345EAE-D2FF-442A-86DE-690DBEF5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5BE8146-940C-441F-A172-EACA60F5AD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BBC712E-8611-4A2A-8AFF-807BB1B4A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7A0BEC9-9365-4695-A246-0A7ACF18E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4A6495F-7ED8-4D4A-8DE4-DB0C1129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8D31372-FFA1-4B1C-A53B-2C4B375D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7440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8AAF04-7C18-484E-BFC5-64F65A24B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6983B50-F788-46CA-A4AB-871DB3C53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E69F3A6-899F-4EA0-AB9C-31BBF641C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718AF2E-1F0A-4763-AFB0-E27F32516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DE2CA119-F35F-4592-B724-9BCD4ABDC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BD518F2B-F110-48E9-AA34-020EAFB10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43540C7-D99C-49D3-BC53-E7D28A10F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31BD3A09-6D87-49CC-982B-F40DE9D02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934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5AFD06-83D1-4043-A562-06E8DB46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78764A28-8E56-405F-A9DA-652DC644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9DDEC64-B13F-49FC-A05E-EF1A868FE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4B1F5614-DCC6-4CBF-B2D7-A22185126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770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1BA75337-8FF6-4FC9-84A5-1D36EFCC0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16C2FEE8-12C3-4A91-BDD2-0046359D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F4624BC-AE8F-4C86-AE2B-1CAE2CD13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849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A771D6-032B-4419-BEE5-4CF8A1B04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56106B-3AE3-4EC4-914B-DDC5C7378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CE857C1-59CE-4D29-9B65-22E90E8B4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734C680-056E-4F2B-998F-02766FF0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3EFBD1E-6F4D-4937-9D2D-DE37DD4EE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580049D-EB6C-4428-B2FB-ED358F409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827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32629F-9274-499A-BE6D-35C8DC0A0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B2169D3D-5A25-4493-8FAF-C2904BBFE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4DDE3CD-463D-4935-8488-6A8BCB8C7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B19F8BB-A354-49ED-AC17-B211E1CC9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39B66F9-FACC-4D1C-871C-C8724043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608BF9-543F-4BE9-9227-029ACF8A9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19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9FFAE1-C74D-484A-898C-CC427BB27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1A99E9D9-84C2-42ED-A3E1-26CC82C37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8723BAA-97AE-48AE-96F4-7549BEDDF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3B5B091-7EAA-4C62-8016-8D3738063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9DC3EBC-CD88-4A89-9749-35C24F58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7837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AEEE127-89E9-425C-9888-DB6E15EBC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905D2E2-02FC-454D-A32A-8F489E5BC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165A056-EC4B-4443-BD30-A2B066FE7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A1BB7EA-5EA3-4093-B6BE-F3EA2F202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B7057B4-FE5F-45E0-8B59-ED70B29C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4247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EDAD8BA8-9B9F-41C1-B6AB-0E1FA7069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2663D1B-D395-47FE-9908-539CCC3EB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30F14DD-1CDA-412D-B488-4B4E5CE42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E6D20-0640-448D-81E1-95ACBE7BF7BA}" type="datetimeFigureOut">
              <a:rPr lang="sk-SK" smtClean="0"/>
              <a:t>25.11.2020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F771CA6-9019-4DF7-92F9-AA9F33B70D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05A5716-7834-4600-BC1F-DA62B38A1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84CC5-9E3D-4364-9759-3319A96B41B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1875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kábel&#10;&#10;Automaticky generovaný popis">
            <a:extLst>
              <a:ext uri="{FF2B5EF4-FFF2-40B4-BE49-F238E27FC236}">
                <a16:creationId xmlns:a16="http://schemas.microsoft.com/office/drawing/2014/main" id="{B8F310B9-9582-46E6-B45C-31BAC1775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08" y="154339"/>
            <a:ext cx="6599590" cy="6549322"/>
          </a:xfrm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29435034-3416-420E-BB8B-C28CD8F9E74F}"/>
              </a:ext>
            </a:extLst>
          </p:cNvPr>
          <p:cNvSpPr/>
          <p:nvPr/>
        </p:nvSpPr>
        <p:spPr>
          <a:xfrm>
            <a:off x="3246292" y="1819872"/>
            <a:ext cx="510702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Najčastejšie odpovede</a:t>
            </a:r>
          </a:p>
        </p:txBody>
      </p:sp>
    </p:spTree>
    <p:extLst>
      <p:ext uri="{BB962C8B-B14F-4D97-AF65-F5344CB8AC3E}">
        <p14:creationId xmlns:p14="http://schemas.microsoft.com/office/powerpoint/2010/main" val="258209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95BE5615-E513-4CB6-97FE-D1089306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96936">
            <a:off x="2524086" y="-227045"/>
            <a:ext cx="6941486" cy="6622004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4E41100C-89F8-45FA-B461-36012798C253}"/>
              </a:ext>
            </a:extLst>
          </p:cNvPr>
          <p:cNvSpPr txBox="1"/>
          <p:nvPr/>
        </p:nvSpPr>
        <p:spPr>
          <a:xfrm>
            <a:off x="2875175" y="2177592"/>
            <a:ext cx="6702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Aká je najobľúbenejšia príchuť jogurtu?</a:t>
            </a:r>
          </a:p>
        </p:txBody>
      </p:sp>
    </p:spTree>
    <p:extLst>
      <p:ext uri="{BB962C8B-B14F-4D97-AF65-F5344CB8AC3E}">
        <p14:creationId xmlns:p14="http://schemas.microsoft.com/office/powerpoint/2010/main" val="3757413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kábel&#10;&#10;Automaticky generovaný popis">
            <a:extLst>
              <a:ext uri="{FF2B5EF4-FFF2-40B4-BE49-F238E27FC236}">
                <a16:creationId xmlns:a16="http://schemas.microsoft.com/office/drawing/2014/main" id="{B8F310B9-9582-46E6-B45C-31BAC1775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08" y="154339"/>
            <a:ext cx="6599590" cy="6549322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B9678610-7355-45A1-B047-B020775377F0}"/>
              </a:ext>
            </a:extLst>
          </p:cNvPr>
          <p:cNvSpPr txBox="1"/>
          <p:nvPr/>
        </p:nvSpPr>
        <p:spPr>
          <a:xfrm>
            <a:off x="2922309" y="1388000"/>
            <a:ext cx="56202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Aká je najobľúbenejšia aktivita v zime?</a:t>
            </a:r>
          </a:p>
        </p:txBody>
      </p:sp>
    </p:spTree>
    <p:extLst>
      <p:ext uri="{BB962C8B-B14F-4D97-AF65-F5344CB8AC3E}">
        <p14:creationId xmlns:p14="http://schemas.microsoft.com/office/powerpoint/2010/main" val="356042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kábel&#10;&#10;Automaticky generovaný popis">
            <a:extLst>
              <a:ext uri="{FF2B5EF4-FFF2-40B4-BE49-F238E27FC236}">
                <a16:creationId xmlns:a16="http://schemas.microsoft.com/office/drawing/2014/main" id="{B8F310B9-9582-46E6-B45C-31BAC1775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08" y="154339"/>
            <a:ext cx="6599590" cy="6549322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30E3AAC4-B4AA-4C9D-A319-CF4435B15231}"/>
              </a:ext>
            </a:extLst>
          </p:cNvPr>
          <p:cNvSpPr txBox="1"/>
          <p:nvPr/>
        </p:nvSpPr>
        <p:spPr>
          <a:xfrm>
            <a:off x="2922309" y="1859340"/>
            <a:ext cx="56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O koľkej zvykneš vstávať v sobotu?</a:t>
            </a:r>
          </a:p>
        </p:txBody>
      </p:sp>
    </p:spTree>
    <p:extLst>
      <p:ext uri="{BB962C8B-B14F-4D97-AF65-F5344CB8AC3E}">
        <p14:creationId xmlns:p14="http://schemas.microsoft.com/office/powerpoint/2010/main" val="76122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95BE5615-E513-4CB6-97FE-D1089306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96936">
            <a:off x="2524086" y="-227045"/>
            <a:ext cx="6941486" cy="6622004"/>
          </a:xfr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7588A3A8-357F-4CAF-A63F-037A42BDE356}"/>
              </a:ext>
            </a:extLst>
          </p:cNvPr>
          <p:cNvSpPr txBox="1"/>
          <p:nvPr/>
        </p:nvSpPr>
        <p:spPr>
          <a:xfrm>
            <a:off x="2875175" y="2177592"/>
            <a:ext cx="6702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Aká je obľúbená destinácia na dovolenku?</a:t>
            </a:r>
          </a:p>
        </p:txBody>
      </p:sp>
    </p:spTree>
    <p:extLst>
      <p:ext uri="{BB962C8B-B14F-4D97-AF65-F5344CB8AC3E}">
        <p14:creationId xmlns:p14="http://schemas.microsoft.com/office/powerpoint/2010/main" val="162105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95BE5615-E513-4CB6-97FE-D1089306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96936">
            <a:off x="2524086" y="-227045"/>
            <a:ext cx="6941486" cy="6622004"/>
          </a:xfr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BE90E519-07E7-4CD0-9C99-D6BD08CBBFEB}"/>
              </a:ext>
            </a:extLst>
          </p:cNvPr>
          <p:cNvSpPr txBox="1"/>
          <p:nvPr/>
        </p:nvSpPr>
        <p:spPr>
          <a:xfrm>
            <a:off x="2875175" y="2177592"/>
            <a:ext cx="6702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Aká je najobľúbenejšia kniha z Biblie?</a:t>
            </a:r>
          </a:p>
        </p:txBody>
      </p:sp>
    </p:spTree>
    <p:extLst>
      <p:ext uri="{BB962C8B-B14F-4D97-AF65-F5344CB8AC3E}">
        <p14:creationId xmlns:p14="http://schemas.microsoft.com/office/powerpoint/2010/main" val="1414951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95BE5615-E513-4CB6-97FE-D1089306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96936">
            <a:off x="2524086" y="-227045"/>
            <a:ext cx="6941486" cy="6622004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F5988062-1010-4727-B904-4C0800301440}"/>
              </a:ext>
            </a:extLst>
          </p:cNvPr>
          <p:cNvSpPr txBox="1"/>
          <p:nvPr/>
        </p:nvSpPr>
        <p:spPr>
          <a:xfrm>
            <a:off x="2875175" y="2177592"/>
            <a:ext cx="6702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Kto je najobľúbenejší superhrdina?</a:t>
            </a:r>
          </a:p>
        </p:txBody>
      </p:sp>
    </p:spTree>
    <p:extLst>
      <p:ext uri="{BB962C8B-B14F-4D97-AF65-F5344CB8AC3E}">
        <p14:creationId xmlns:p14="http://schemas.microsoft.com/office/powerpoint/2010/main" val="3924507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kábel&#10;&#10;Automaticky generovaný popis">
            <a:extLst>
              <a:ext uri="{FF2B5EF4-FFF2-40B4-BE49-F238E27FC236}">
                <a16:creationId xmlns:a16="http://schemas.microsoft.com/office/drawing/2014/main" id="{B8F310B9-9582-46E6-B45C-31BAC1775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08" y="154339"/>
            <a:ext cx="6599590" cy="6549322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E34B8793-66F9-44EF-8E77-C673A0FA2F93}"/>
              </a:ext>
            </a:extLst>
          </p:cNvPr>
          <p:cNvSpPr txBox="1"/>
          <p:nvPr/>
        </p:nvSpPr>
        <p:spPr>
          <a:xfrm>
            <a:off x="2922309" y="1859340"/>
            <a:ext cx="56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Z čoho máš najväčší strach?</a:t>
            </a:r>
          </a:p>
        </p:txBody>
      </p:sp>
    </p:spTree>
    <p:extLst>
      <p:ext uri="{BB962C8B-B14F-4D97-AF65-F5344CB8AC3E}">
        <p14:creationId xmlns:p14="http://schemas.microsoft.com/office/powerpoint/2010/main" val="842897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95BE5615-E513-4CB6-97FE-D1089306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96936">
            <a:off x="2524086" y="-227045"/>
            <a:ext cx="6941486" cy="6622004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0DAC59A8-BBF6-4B68-827B-6981844E4B96}"/>
              </a:ext>
            </a:extLst>
          </p:cNvPr>
          <p:cNvSpPr txBox="1"/>
          <p:nvPr/>
        </p:nvSpPr>
        <p:spPr>
          <a:xfrm>
            <a:off x="2875175" y="2177592"/>
            <a:ext cx="67024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Aká je najpopulárnejšia značka zubnej pasty?</a:t>
            </a:r>
          </a:p>
        </p:txBody>
      </p:sp>
    </p:spTree>
    <p:extLst>
      <p:ext uri="{BB962C8B-B14F-4D97-AF65-F5344CB8AC3E}">
        <p14:creationId xmlns:p14="http://schemas.microsoft.com/office/powerpoint/2010/main" val="2189112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kábel&#10;&#10;Automaticky generovaný popis">
            <a:extLst>
              <a:ext uri="{FF2B5EF4-FFF2-40B4-BE49-F238E27FC236}">
                <a16:creationId xmlns:a16="http://schemas.microsoft.com/office/drawing/2014/main" id="{B8F310B9-9582-46E6-B45C-31BAC1775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08" y="154339"/>
            <a:ext cx="6599590" cy="6549322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1F790C7A-B778-43DF-992B-2399A75EB403}"/>
              </a:ext>
            </a:extLst>
          </p:cNvPr>
          <p:cNvSpPr txBox="1"/>
          <p:nvPr/>
        </p:nvSpPr>
        <p:spPr>
          <a:xfrm>
            <a:off x="2989663" y="1963035"/>
            <a:ext cx="56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Akej farby auto by si chcel mať?</a:t>
            </a:r>
          </a:p>
        </p:txBody>
      </p:sp>
    </p:spTree>
    <p:extLst>
      <p:ext uri="{BB962C8B-B14F-4D97-AF65-F5344CB8AC3E}">
        <p14:creationId xmlns:p14="http://schemas.microsoft.com/office/powerpoint/2010/main" val="1123707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kábel&#10;&#10;Automaticky generovaný popis">
            <a:extLst>
              <a:ext uri="{FF2B5EF4-FFF2-40B4-BE49-F238E27FC236}">
                <a16:creationId xmlns:a16="http://schemas.microsoft.com/office/drawing/2014/main" id="{B8F310B9-9582-46E6-B45C-31BAC1775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08" y="154339"/>
            <a:ext cx="6599590" cy="6549322"/>
          </a:xfr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934CEC77-FE3D-4C19-B77E-739A521E291C}"/>
              </a:ext>
            </a:extLst>
          </p:cNvPr>
          <p:cNvSpPr txBox="1"/>
          <p:nvPr/>
        </p:nvSpPr>
        <p:spPr>
          <a:xfrm>
            <a:off x="2989663" y="2038449"/>
            <a:ext cx="5620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/>
              <a:t>Čo ti robí najväčšiu radosť?</a:t>
            </a:r>
          </a:p>
        </p:txBody>
      </p:sp>
    </p:spTree>
    <p:extLst>
      <p:ext uri="{BB962C8B-B14F-4D97-AF65-F5344CB8AC3E}">
        <p14:creationId xmlns:p14="http://schemas.microsoft.com/office/powerpoint/2010/main" val="127012930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68</Words>
  <Application>Microsoft Office PowerPoint</Application>
  <PresentationFormat>Širokouhlá</PresentationFormat>
  <Paragraphs>11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Mirka Pavlusová</cp:lastModifiedBy>
  <cp:revision>5</cp:revision>
  <dcterms:created xsi:type="dcterms:W3CDTF">2020-11-25T15:25:37Z</dcterms:created>
  <dcterms:modified xsi:type="dcterms:W3CDTF">2020-11-25T21:20:22Z</dcterms:modified>
</cp:coreProperties>
</file>