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0" r:id="rId1"/>
  </p:sldMasterIdLst>
  <p:sldIdLst>
    <p:sldId id="256" r:id="rId2"/>
    <p:sldId id="262" r:id="rId3"/>
    <p:sldId id="260" r:id="rId4"/>
    <p:sldId id="263" r:id="rId5"/>
    <p:sldId id="264" r:id="rId6"/>
    <p:sldId id="265" r:id="rId7"/>
    <p:sldId id="261" r:id="rId8"/>
    <p:sldId id="266" r:id="rId9"/>
    <p:sldId id="267" r:id="rId10"/>
    <p:sldId id="268" r:id="rId11"/>
    <p:sldId id="269" r:id="rId12"/>
    <p:sldId id="271" r:id="rId13"/>
    <p:sldId id="272" r:id="rId14"/>
    <p:sldId id="273" r:id="rId15"/>
    <p:sldId id="274" r:id="rId16"/>
    <p:sldId id="270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884" autoAdjust="0"/>
    <p:restoredTop sz="94660"/>
  </p:normalViewPr>
  <p:slideViewPr>
    <p:cSldViewPr snapToGrid="0">
      <p:cViewPr varScale="1">
        <p:scale>
          <a:sx n="60" d="100"/>
          <a:sy n="60" d="100"/>
        </p:scale>
        <p:origin x="608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PanelTitle-GrommetsCombine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k-SK"/>
              <a:t>Kliknutím upravte štýl predlohy podnadpisu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68076D29-5287-4AB6-B852-AD8985C0B200}" type="datetimeFigureOut">
              <a:rPr lang="sk-SK" smtClean="0"/>
              <a:t>4.2.2021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7E587A04-2AD3-4901-BCE2-CA81D2A3190A}" type="slidenum">
              <a:rPr lang="sk-SK" smtClean="0"/>
              <a:t>‹#›</a:t>
            </a:fld>
            <a:endParaRPr lang="sk-SK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526102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076D29-5287-4AB6-B852-AD8985C0B200}" type="datetimeFigureOut">
              <a:rPr lang="sk-SK" smtClean="0"/>
              <a:t>4.2.2021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587A04-2AD3-4901-BCE2-CA81D2A3190A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0493402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076D29-5287-4AB6-B852-AD8985C0B200}" type="datetimeFigureOut">
              <a:rPr lang="sk-SK" smtClean="0"/>
              <a:t>4.2.2021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587A04-2AD3-4901-BCE2-CA81D2A3190A}" type="slidenum">
              <a:rPr lang="sk-SK" smtClean="0"/>
              <a:t>‹#›</a:t>
            </a:fld>
            <a:endParaRPr lang="sk-SK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087478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076D29-5287-4AB6-B852-AD8985C0B200}" type="datetimeFigureOut">
              <a:rPr lang="sk-SK" smtClean="0"/>
              <a:t>4.2.2021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587A04-2AD3-4901-BCE2-CA81D2A3190A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9335639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1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1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076D29-5287-4AB6-B852-AD8985C0B200}" type="datetimeFigureOut">
              <a:rPr lang="sk-SK" smtClean="0"/>
              <a:t>4.2.2021</a:t>
            </a:fld>
            <a:endParaRPr lang="sk-S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587A04-2AD3-4901-BCE2-CA81D2A3190A}" type="slidenum">
              <a:rPr lang="sk-SK" smtClean="0"/>
              <a:t>‹#›</a:t>
            </a:fld>
            <a:endParaRPr lang="sk-SK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523371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076D29-5287-4AB6-B852-AD8985C0B200}" type="datetimeFigureOut">
              <a:rPr lang="sk-SK" smtClean="0"/>
              <a:t>4.2.2021</a:t>
            </a:fld>
            <a:endParaRPr lang="sk-S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587A04-2AD3-4901-BCE2-CA81D2A3190A}" type="slidenum">
              <a:rPr lang="sk-SK" smtClean="0"/>
              <a:t>‹#›</a:t>
            </a:fld>
            <a:endParaRPr lang="sk-SK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610597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076D29-5287-4AB6-B852-AD8985C0B200}" type="datetimeFigureOut">
              <a:rPr lang="sk-SK" smtClean="0"/>
              <a:t>4.2.2021</a:t>
            </a:fld>
            <a:endParaRPr lang="sk-S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587A04-2AD3-4901-BCE2-CA81D2A3190A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414294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076D29-5287-4AB6-B852-AD8985C0B200}" type="datetimeFigureOut">
              <a:rPr lang="sk-SK" smtClean="0"/>
              <a:t>4.2.2021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587A04-2AD3-4901-BCE2-CA81D2A3190A}" type="slidenum">
              <a:rPr lang="sk-SK" smtClean="0"/>
              <a:t>‹#›</a:t>
            </a:fld>
            <a:endParaRPr lang="sk-SK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474081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k-SK"/>
              <a:t>Kliknutím na ikonu pridáte obrázok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076D29-5287-4AB6-B852-AD8985C0B200}" type="datetimeFigureOut">
              <a:rPr lang="sk-SK" smtClean="0"/>
              <a:t>4.2.2021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587A04-2AD3-4901-BCE2-CA81D2A3190A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8001278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tický 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k-SK"/>
              <a:t>Kliknutím na ikonu pridáte obrázok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076D29-5287-4AB6-B852-AD8985C0B200}" type="datetimeFigureOut">
              <a:rPr lang="sk-SK" smtClean="0"/>
              <a:t>4.2.2021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587A04-2AD3-4901-BCE2-CA81D2A3190A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0481817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ázov a po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076D29-5287-4AB6-B852-AD8985C0B200}" type="datetimeFigureOut">
              <a:rPr lang="sk-SK" smtClean="0"/>
              <a:t>4.2.2021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587A04-2AD3-4901-BCE2-CA81D2A3190A}" type="slidenum">
              <a:rPr lang="sk-SK" smtClean="0"/>
              <a:t>‹#›</a:t>
            </a:fld>
            <a:endParaRPr lang="sk-SK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422582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nuka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076D29-5287-4AB6-B852-AD8985C0B200}" type="datetimeFigureOut">
              <a:rPr lang="sk-SK" smtClean="0"/>
              <a:t>4.2.2021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587A04-2AD3-4901-BCE2-CA81D2A3190A}" type="slidenum">
              <a:rPr lang="sk-SK" smtClean="0"/>
              <a:t>‹#›</a:t>
            </a:fld>
            <a:endParaRPr lang="sk-SK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227458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s názv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076D29-5287-4AB6-B852-AD8985C0B200}" type="datetimeFigureOut">
              <a:rPr lang="sk-SK" smtClean="0"/>
              <a:t>4.2.2021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587A04-2AD3-4901-BCE2-CA81D2A3190A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0098388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s názvom ponuk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076D29-5287-4AB6-B852-AD8985C0B200}" type="datetimeFigureOut">
              <a:rPr lang="sk-SK" smtClean="0"/>
              <a:t>4.2.2021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587A04-2AD3-4901-BCE2-CA81D2A3190A}" type="slidenum">
              <a:rPr lang="sk-SK" smtClean="0"/>
              <a:t>‹#›</a:t>
            </a:fld>
            <a:endParaRPr lang="sk-SK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8641532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alebo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11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076D29-5287-4AB6-B852-AD8985C0B200}" type="datetimeFigureOut">
              <a:rPr lang="sk-SK" smtClean="0"/>
              <a:t>4.2.2021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587A04-2AD3-4901-BCE2-CA81D2A3190A}" type="slidenum">
              <a:rPr lang="sk-SK" smtClean="0"/>
              <a:t>‹#›</a:t>
            </a:fld>
            <a:endParaRPr lang="sk-SK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9139240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076D29-5287-4AB6-B852-AD8985C0B200}" type="datetimeFigureOut">
              <a:rPr lang="sk-SK" smtClean="0"/>
              <a:t>4.2.2021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587A04-2AD3-4901-BCE2-CA81D2A3190A}" type="slidenum">
              <a:rPr lang="sk-SK" smtClean="0"/>
              <a:t>‹#›</a:t>
            </a:fld>
            <a:endParaRPr lang="sk-SK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0963497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076D29-5287-4AB6-B852-AD8985C0B200}" type="datetimeFigureOut">
              <a:rPr lang="sk-SK" smtClean="0"/>
              <a:t>4.2.2021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587A04-2AD3-4901-BCE2-CA81D2A3190A}" type="slidenum">
              <a:rPr lang="sk-SK" smtClean="0"/>
              <a:t>‹#›</a:t>
            </a:fld>
            <a:endParaRPr lang="sk-SK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090290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PanelContent-GrommetsCombined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68076D29-5287-4AB6-B852-AD8985C0B200}" type="datetimeFigureOut">
              <a:rPr lang="sk-SK" smtClean="0"/>
              <a:t>4.2.2021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7E587A04-2AD3-4901-BCE2-CA81D2A3190A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1332754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1" r:id="rId1"/>
    <p:sldLayoutId id="2147483752" r:id="rId2"/>
    <p:sldLayoutId id="2147483753" r:id="rId3"/>
    <p:sldLayoutId id="2147483754" r:id="rId4"/>
    <p:sldLayoutId id="2147483755" r:id="rId5"/>
    <p:sldLayoutId id="2147483756" r:id="rId6"/>
    <p:sldLayoutId id="2147483757" r:id="rId7"/>
    <p:sldLayoutId id="2147483758" r:id="rId8"/>
    <p:sldLayoutId id="2147483759" r:id="rId9"/>
    <p:sldLayoutId id="2147483760" r:id="rId10"/>
    <p:sldLayoutId id="2147483761" r:id="rId11"/>
    <p:sldLayoutId id="2147483762" r:id="rId12"/>
    <p:sldLayoutId id="2147483763" r:id="rId13"/>
    <p:sldLayoutId id="2147483764" r:id="rId14"/>
    <p:sldLayoutId id="2147483765" r:id="rId15"/>
    <p:sldLayoutId id="2147483766" r:id="rId16"/>
    <p:sldLayoutId id="214748376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8F2F044-067F-4C12-95CA-B672CABB429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5520" y="1741602"/>
            <a:ext cx="6815669" cy="1687398"/>
          </a:xfrm>
        </p:spPr>
        <p:txBody>
          <a:bodyPr/>
          <a:lstStyle/>
          <a:p>
            <a:r>
              <a:rPr lang="sk-SK" dirty="0"/>
              <a:t>Kto s najväčšou pravdepodobnosťou...?</a:t>
            </a:r>
          </a:p>
        </p:txBody>
      </p:sp>
    </p:spTree>
    <p:extLst>
      <p:ext uri="{BB962C8B-B14F-4D97-AF65-F5344CB8AC3E}">
        <p14:creationId xmlns:p14="http://schemas.microsoft.com/office/powerpoint/2010/main" val="11456513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ADB702C-88E0-4A10-9D25-F0EEB2A3DB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k-SK" dirty="0"/>
              <a:t>Kto s najväčšou pravdepodobnosťou počúva klasickú hudbu?</a:t>
            </a:r>
          </a:p>
        </p:txBody>
      </p:sp>
    </p:spTree>
    <p:extLst>
      <p:ext uri="{BB962C8B-B14F-4D97-AF65-F5344CB8AC3E}">
        <p14:creationId xmlns:p14="http://schemas.microsoft.com/office/powerpoint/2010/main" val="14918744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ADB702C-88E0-4A10-9D25-F0EEB2A3DB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k-SK" dirty="0"/>
              <a:t>Kto s najväčšou pravdepodobnosťou vyhrá Nobelovu cenu?</a:t>
            </a:r>
          </a:p>
        </p:txBody>
      </p:sp>
    </p:spTree>
    <p:extLst>
      <p:ext uri="{BB962C8B-B14F-4D97-AF65-F5344CB8AC3E}">
        <p14:creationId xmlns:p14="http://schemas.microsoft.com/office/powerpoint/2010/main" val="20313483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ADB702C-88E0-4A10-9D25-F0EEB2A3DB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k-SK" dirty="0"/>
              <a:t>Kto s najväčšou pravdepodobnosťou vydrží najdlhšie zadržať dych?</a:t>
            </a:r>
          </a:p>
        </p:txBody>
      </p:sp>
    </p:spTree>
    <p:extLst>
      <p:ext uri="{BB962C8B-B14F-4D97-AF65-F5344CB8AC3E}">
        <p14:creationId xmlns:p14="http://schemas.microsoft.com/office/powerpoint/2010/main" val="33217658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ADB702C-88E0-4A10-9D25-F0EEB2A3DB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k-SK" dirty="0"/>
              <a:t>Kto sa najväčšou pravdepodobnosťou stane milionárom?</a:t>
            </a:r>
          </a:p>
        </p:txBody>
      </p:sp>
    </p:spTree>
    <p:extLst>
      <p:ext uri="{BB962C8B-B14F-4D97-AF65-F5344CB8AC3E}">
        <p14:creationId xmlns:p14="http://schemas.microsoft.com/office/powerpoint/2010/main" val="35435750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ADB702C-88E0-4A10-9D25-F0EEB2A3DB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k-SK" dirty="0"/>
              <a:t>Koho s najväčšou pravdepodobnosťou zatkne polícia?</a:t>
            </a:r>
          </a:p>
        </p:txBody>
      </p:sp>
    </p:spTree>
    <p:extLst>
      <p:ext uri="{BB962C8B-B14F-4D97-AF65-F5344CB8AC3E}">
        <p14:creationId xmlns:p14="http://schemas.microsoft.com/office/powerpoint/2010/main" val="26161073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ADB702C-88E0-4A10-9D25-F0EEB2A3DB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k-SK" dirty="0"/>
              <a:t>Kto by s najväčšou pravdepodobnosťou prežil sám na opustenom ostrove?</a:t>
            </a:r>
          </a:p>
        </p:txBody>
      </p:sp>
    </p:spTree>
    <p:extLst>
      <p:ext uri="{BB962C8B-B14F-4D97-AF65-F5344CB8AC3E}">
        <p14:creationId xmlns:p14="http://schemas.microsoft.com/office/powerpoint/2010/main" val="37097479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ADB702C-88E0-4A10-9D25-F0EEB2A3DB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k-SK" dirty="0"/>
              <a:t>Kto sa s najväčšou pravdepodobnosťou rozplače pri filme?</a:t>
            </a:r>
          </a:p>
        </p:txBody>
      </p:sp>
    </p:spTree>
    <p:extLst>
      <p:ext uri="{BB962C8B-B14F-4D97-AF65-F5344CB8AC3E}">
        <p14:creationId xmlns:p14="http://schemas.microsoft.com/office/powerpoint/2010/main" val="10729012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ADB702C-88E0-4A10-9D25-F0EEB2A3DB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k-SK" dirty="0"/>
              <a:t>Kto s najväčšou pravdepodobnosťou precestuje celý svet?</a:t>
            </a:r>
          </a:p>
        </p:txBody>
      </p:sp>
    </p:spTree>
    <p:extLst>
      <p:ext uri="{BB962C8B-B14F-4D97-AF65-F5344CB8AC3E}">
        <p14:creationId xmlns:p14="http://schemas.microsoft.com/office/powerpoint/2010/main" val="6164592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ADB702C-88E0-4A10-9D25-F0EEB2A3DB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k-SK" dirty="0"/>
              <a:t>Kto s najväčšou pravdepodobnosťou prečítal najviac kníh?</a:t>
            </a:r>
          </a:p>
        </p:txBody>
      </p:sp>
    </p:spTree>
    <p:extLst>
      <p:ext uri="{BB962C8B-B14F-4D97-AF65-F5344CB8AC3E}">
        <p14:creationId xmlns:p14="http://schemas.microsoft.com/office/powerpoint/2010/main" val="35567060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ADB702C-88E0-4A10-9D25-F0EEB2A3DB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k-SK" dirty="0"/>
              <a:t>Kto s najväčšou pravdepodobnosťou získa medailu na olympiáde?</a:t>
            </a:r>
          </a:p>
        </p:txBody>
      </p:sp>
    </p:spTree>
    <p:extLst>
      <p:ext uri="{BB962C8B-B14F-4D97-AF65-F5344CB8AC3E}">
        <p14:creationId xmlns:p14="http://schemas.microsoft.com/office/powerpoint/2010/main" val="23219551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ADB702C-88E0-4A10-9D25-F0EEB2A3DB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k-SK" dirty="0"/>
              <a:t>Kto sa s najväčšou pravdepodobnosťou stane prezidentom/prezidentkou?</a:t>
            </a:r>
          </a:p>
        </p:txBody>
      </p:sp>
    </p:spTree>
    <p:extLst>
      <p:ext uri="{BB962C8B-B14F-4D97-AF65-F5344CB8AC3E}">
        <p14:creationId xmlns:p14="http://schemas.microsoft.com/office/powerpoint/2010/main" val="20658805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ADB702C-88E0-4A10-9D25-F0EEB2A3DB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dirty="0"/>
              <a:t>Kto sa s najväčšou pravdepodobnosťou bojí zubára?</a:t>
            </a:r>
          </a:p>
        </p:txBody>
      </p:sp>
    </p:spTree>
    <p:extLst>
      <p:ext uri="{BB962C8B-B14F-4D97-AF65-F5344CB8AC3E}">
        <p14:creationId xmlns:p14="http://schemas.microsoft.com/office/powerpoint/2010/main" val="4845903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ADB702C-88E0-4A10-9D25-F0EEB2A3DB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k-SK" dirty="0"/>
              <a:t>Kto sa s najväčšou pravdepodobnosťou najbližšie vydá/ožení?</a:t>
            </a:r>
          </a:p>
        </p:txBody>
      </p:sp>
    </p:spTree>
    <p:extLst>
      <p:ext uri="{BB962C8B-B14F-4D97-AF65-F5344CB8AC3E}">
        <p14:creationId xmlns:p14="http://schemas.microsoft.com/office/powerpoint/2010/main" val="10103242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ADB702C-88E0-4A10-9D25-F0EEB2A3DB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k-SK" dirty="0"/>
              <a:t>Kto s najväčšou pravdepodobnosťou zabúda na dôležité veci?</a:t>
            </a:r>
          </a:p>
        </p:txBody>
      </p:sp>
    </p:spTree>
    <p:extLst>
      <p:ext uri="{BB962C8B-B14F-4D97-AF65-F5344CB8AC3E}">
        <p14:creationId xmlns:p14="http://schemas.microsoft.com/office/powerpoint/2010/main" val="20371738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ADB702C-88E0-4A10-9D25-F0EEB2A3DB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k-SK" dirty="0"/>
              <a:t>Kto s najväčšou pravdepodobnosťou prekoná nejaký svetový rekord?</a:t>
            </a:r>
          </a:p>
        </p:txBody>
      </p:sp>
    </p:spTree>
    <p:extLst>
      <p:ext uri="{BB962C8B-B14F-4D97-AF65-F5344CB8AC3E}">
        <p14:creationId xmlns:p14="http://schemas.microsoft.com/office/powerpoint/2010/main" val="199673644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rírodný">
  <a:themeElements>
    <a:clrScheme name="Prírodný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AB946B"/>
      </a:accent1>
      <a:accent2>
        <a:srgbClr val="C04F32"/>
      </a:accent2>
      <a:accent3>
        <a:srgbClr val="DD8C3C"/>
      </a:accent3>
      <a:accent4>
        <a:srgbClr val="8E684C"/>
      </a:accent4>
      <a:accent5>
        <a:srgbClr val="CBAF62"/>
      </a:accent5>
      <a:accent6>
        <a:srgbClr val="803348"/>
      </a:accent6>
      <a:hlink>
        <a:srgbClr val="86724D"/>
      </a:hlink>
      <a:folHlink>
        <a:srgbClr val="B99E84"/>
      </a:folHlink>
    </a:clrScheme>
    <a:fontScheme name="TW Cen MT-Rockwell">
      <a:majorFont>
        <a:latin typeface="Tw Cen MT" panose="020B0602020104020603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Prírodný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A2BEDC8B-F191-493B-BA33-0F4F800A89D3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50</TotalTime>
  <Words>135</Words>
  <Application>Microsoft Office PowerPoint</Application>
  <PresentationFormat>Širokouhlá</PresentationFormat>
  <Paragraphs>16</Paragraphs>
  <Slides>16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3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16</vt:i4>
      </vt:variant>
    </vt:vector>
  </HeadingPairs>
  <TitlesOfParts>
    <vt:vector size="20" baseType="lpstr">
      <vt:lpstr>Arial</vt:lpstr>
      <vt:lpstr>Rockwell</vt:lpstr>
      <vt:lpstr>Tw Cen MT</vt:lpstr>
      <vt:lpstr>Prírodný</vt:lpstr>
      <vt:lpstr>Kto s najväčšou pravdepodobnosťou...?</vt:lpstr>
      <vt:lpstr>Kto s najväčšou pravdepodobnosťou počúva klasickú hudbu?</vt:lpstr>
      <vt:lpstr>Kto s najväčšou pravdepodobnosťou vyhrá Nobelovu cenu?</vt:lpstr>
      <vt:lpstr>Kto s najväčšou pravdepodobnosťou vydrží najdlhšie zadržať dych?</vt:lpstr>
      <vt:lpstr>Kto sa najväčšou pravdepodobnosťou stane milionárom?</vt:lpstr>
      <vt:lpstr>Koho s najväčšou pravdepodobnosťou zatkne polícia?</vt:lpstr>
      <vt:lpstr>Kto by s najväčšou pravdepodobnosťou prežil sám na opustenom ostrove?</vt:lpstr>
      <vt:lpstr>Kto sa s najväčšou pravdepodobnosťou rozplače pri filme?</vt:lpstr>
      <vt:lpstr>Kto s najväčšou pravdepodobnosťou precestuje celý svet?</vt:lpstr>
      <vt:lpstr>Kto s najväčšou pravdepodobnosťou prečítal najviac kníh?</vt:lpstr>
      <vt:lpstr>Kto s najväčšou pravdepodobnosťou získa medailu na olympiáde?</vt:lpstr>
      <vt:lpstr>Kto sa s najväčšou pravdepodobnosťou stane prezidentom/prezidentkou?</vt:lpstr>
      <vt:lpstr>Kto sa s najväčšou pravdepodobnosťou bojí zubára?</vt:lpstr>
      <vt:lpstr>Kto sa s najväčšou pravdepodobnosťou najbližšie vydá/ožení?</vt:lpstr>
      <vt:lpstr>Kto s najväčšou pravdepodobnosťou zabúda na dôležité veci?</vt:lpstr>
      <vt:lpstr>Kto s najväčšou pravdepodobnosťou prekoná nejaký svetový rekord?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Kto s najväčšou pravdepodobnosťou...?</dc:title>
  <dc:creator>Mirka Pavlusová</dc:creator>
  <cp:lastModifiedBy>Barbora Benešová</cp:lastModifiedBy>
  <cp:revision>7</cp:revision>
  <dcterms:created xsi:type="dcterms:W3CDTF">2021-02-03T20:42:30Z</dcterms:created>
  <dcterms:modified xsi:type="dcterms:W3CDTF">2021-02-04T09:21:41Z</dcterms:modified>
</cp:coreProperties>
</file>