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5" r:id="rId10"/>
    <p:sldId id="264" r:id="rId11"/>
  </p:sldIdLst>
  <p:sldSz cx="12192000" cy="6858000"/>
  <p:notesSz cx="6858000" cy="9144000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7AA453C-4EB5-4C87-A896-3C1A98675F16}" v="40" dt="2020-02-11T15:25:24.854"/>
    <p1510:client id="{6E09208E-A6D5-49C6-98CA-890F2BFA2979}" v="2" dt="2020-02-11T15:33:50.85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8" d="100"/>
          <a:sy n="68" d="100"/>
        </p:scale>
        <p:origin x="616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D56D877-0265-4EDB-9F66-DDE4935E763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k-SK"/>
              <a:t>Kliknutím upravte štýl predlohy nadpisu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61418DEB-5539-4E53-A1A9-1BAD75D9153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k-SK"/>
              <a:t>Kliknutím upravte štýl predlohy podnadpisu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78D2EB41-96B3-47FC-9DCC-92427972EA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4C9F4-DFC6-423C-A307-64FCF271046D}" type="datetimeFigureOut">
              <a:rPr lang="sk-SK" smtClean="0"/>
              <a:t>11.2.2020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93617C9E-E7AE-4C09-85BD-24D4AB56B5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CED14E5D-566B-49FF-84F9-476F208D2C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04692D-729F-4D9F-8D29-480F371ED0A9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8651080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48BED42-4C77-4B33-A9FD-F94DF37A2A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5366D6FC-AC8F-4AEF-B371-09E0D0755C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4A5647B7-B08E-4368-9B09-D6533DC76F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4C9F4-DFC6-423C-A307-64FCF271046D}" type="datetimeFigureOut">
              <a:rPr lang="sk-SK" smtClean="0"/>
              <a:t>11.2.2020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18F74D28-73C1-4B1B-9DE2-CDD1B27936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F105A4EA-5436-48D2-83E3-DEE260F6AA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04692D-729F-4D9F-8D29-480F371ED0A9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472090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02BD368-1C6E-4B8E-AB95-DC11F7A0B3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text 2">
            <a:extLst>
              <a:ext uri="{FF2B5EF4-FFF2-40B4-BE49-F238E27FC236}">
                <a16:creationId xmlns:a16="http://schemas.microsoft.com/office/drawing/2014/main" id="{F9A061DA-A13C-4155-B735-04541574E2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6CD7BB87-943D-407C-8F33-F1E706582E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4C9F4-DFC6-423C-A307-64FCF271046D}" type="datetimeFigureOut">
              <a:rPr lang="sk-SK" smtClean="0"/>
              <a:t>11.2.2020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625D070E-9C6F-46A0-9852-7F0687B31F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7B568125-5828-41DD-ACD2-689FA121ED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04692D-729F-4D9F-8D29-480F371ED0A9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6337169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5BD56DA-E336-4E45-9722-033F1C05B1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2EFE4A4A-31CF-4DBD-8668-232AE773D36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obsah 3">
            <a:extLst>
              <a:ext uri="{FF2B5EF4-FFF2-40B4-BE49-F238E27FC236}">
                <a16:creationId xmlns:a16="http://schemas.microsoft.com/office/drawing/2014/main" id="{43D95078-A0D4-426A-8311-0591289E5FA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5" name="Zástupný objekt pre dátum 4">
            <a:extLst>
              <a:ext uri="{FF2B5EF4-FFF2-40B4-BE49-F238E27FC236}">
                <a16:creationId xmlns:a16="http://schemas.microsoft.com/office/drawing/2014/main" id="{C0DE42DF-4A83-48B5-92B3-075A400FA3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4C9F4-DFC6-423C-A307-64FCF271046D}" type="datetimeFigureOut">
              <a:rPr lang="sk-SK" smtClean="0"/>
              <a:t>11.2.2020</a:t>
            </a:fld>
            <a:endParaRPr lang="sk-SK"/>
          </a:p>
        </p:txBody>
      </p:sp>
      <p:sp>
        <p:nvSpPr>
          <p:cNvPr id="6" name="Zástupný objekt pre pätu 5">
            <a:extLst>
              <a:ext uri="{FF2B5EF4-FFF2-40B4-BE49-F238E27FC236}">
                <a16:creationId xmlns:a16="http://schemas.microsoft.com/office/drawing/2014/main" id="{17D1FE8F-BA5E-44FB-9177-FCDB719BC8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>
            <a:extLst>
              <a:ext uri="{FF2B5EF4-FFF2-40B4-BE49-F238E27FC236}">
                <a16:creationId xmlns:a16="http://schemas.microsoft.com/office/drawing/2014/main" id="{26436F1D-D531-414D-98FB-D6070EBFF2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04692D-729F-4D9F-8D29-480F371ED0A9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6126639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E94C581-E385-486B-909D-7CD62724F1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text 2">
            <a:extLst>
              <a:ext uri="{FF2B5EF4-FFF2-40B4-BE49-F238E27FC236}">
                <a16:creationId xmlns:a16="http://schemas.microsoft.com/office/drawing/2014/main" id="{5EB3780C-50A8-42AA-B341-F45342599C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4" name="Zástupný objekt pre obsah 3">
            <a:extLst>
              <a:ext uri="{FF2B5EF4-FFF2-40B4-BE49-F238E27FC236}">
                <a16:creationId xmlns:a16="http://schemas.microsoft.com/office/drawing/2014/main" id="{D55DFE20-2B69-4707-A0D8-C7CD0C52AE2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5" name="Zástupný objekt pre text 4">
            <a:extLst>
              <a:ext uri="{FF2B5EF4-FFF2-40B4-BE49-F238E27FC236}">
                <a16:creationId xmlns:a16="http://schemas.microsoft.com/office/drawing/2014/main" id="{5E793DEA-BDEC-4F69-9991-DF624A7D5E4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6" name="Zástupný objekt pre obsah 5">
            <a:extLst>
              <a:ext uri="{FF2B5EF4-FFF2-40B4-BE49-F238E27FC236}">
                <a16:creationId xmlns:a16="http://schemas.microsoft.com/office/drawing/2014/main" id="{8A24A869-F0D8-4B14-A292-0B02841AB27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7" name="Zástupný objekt pre dátum 6">
            <a:extLst>
              <a:ext uri="{FF2B5EF4-FFF2-40B4-BE49-F238E27FC236}">
                <a16:creationId xmlns:a16="http://schemas.microsoft.com/office/drawing/2014/main" id="{41F6F700-01D4-4BA1-AADC-DC7D38A63E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4C9F4-DFC6-423C-A307-64FCF271046D}" type="datetimeFigureOut">
              <a:rPr lang="sk-SK" smtClean="0"/>
              <a:t>11.2.2020</a:t>
            </a:fld>
            <a:endParaRPr lang="sk-SK"/>
          </a:p>
        </p:txBody>
      </p:sp>
      <p:sp>
        <p:nvSpPr>
          <p:cNvPr id="8" name="Zástupný objekt pre pätu 7">
            <a:extLst>
              <a:ext uri="{FF2B5EF4-FFF2-40B4-BE49-F238E27FC236}">
                <a16:creationId xmlns:a16="http://schemas.microsoft.com/office/drawing/2014/main" id="{F4F5332C-A5A7-40BE-ADC7-2363569D0F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Zástupný objekt pre číslo snímky 8">
            <a:extLst>
              <a:ext uri="{FF2B5EF4-FFF2-40B4-BE49-F238E27FC236}">
                <a16:creationId xmlns:a16="http://schemas.microsoft.com/office/drawing/2014/main" id="{E07B57EC-4745-4B94-B78E-FF7BAA61BC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04692D-729F-4D9F-8D29-480F371ED0A9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1368770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CE25599-AF7C-4B79-AC1B-A78748BA1A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dátum 2">
            <a:extLst>
              <a:ext uri="{FF2B5EF4-FFF2-40B4-BE49-F238E27FC236}">
                <a16:creationId xmlns:a16="http://schemas.microsoft.com/office/drawing/2014/main" id="{589A2648-AA0C-48A3-8773-2D3083B935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4C9F4-DFC6-423C-A307-64FCF271046D}" type="datetimeFigureOut">
              <a:rPr lang="sk-SK" smtClean="0"/>
              <a:t>11.2.2020</a:t>
            </a:fld>
            <a:endParaRPr lang="sk-SK"/>
          </a:p>
        </p:txBody>
      </p:sp>
      <p:sp>
        <p:nvSpPr>
          <p:cNvPr id="4" name="Zástupný objekt pre pätu 3">
            <a:extLst>
              <a:ext uri="{FF2B5EF4-FFF2-40B4-BE49-F238E27FC236}">
                <a16:creationId xmlns:a16="http://schemas.microsoft.com/office/drawing/2014/main" id="{770F7321-C7F0-4F09-9D1D-4E223FE327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Zástupný objekt pre číslo snímky 4">
            <a:extLst>
              <a:ext uri="{FF2B5EF4-FFF2-40B4-BE49-F238E27FC236}">
                <a16:creationId xmlns:a16="http://schemas.microsoft.com/office/drawing/2014/main" id="{210A2B91-4A95-42E3-808E-B396D1FD04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04692D-729F-4D9F-8D29-480F371ED0A9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0600166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dátum 1">
            <a:extLst>
              <a:ext uri="{FF2B5EF4-FFF2-40B4-BE49-F238E27FC236}">
                <a16:creationId xmlns:a16="http://schemas.microsoft.com/office/drawing/2014/main" id="{88934F1F-FC5A-475A-9703-EB64779E91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4C9F4-DFC6-423C-A307-64FCF271046D}" type="datetimeFigureOut">
              <a:rPr lang="sk-SK" smtClean="0"/>
              <a:t>11.2.2020</a:t>
            </a:fld>
            <a:endParaRPr lang="sk-SK"/>
          </a:p>
        </p:txBody>
      </p:sp>
      <p:sp>
        <p:nvSpPr>
          <p:cNvPr id="3" name="Zástupný objekt pre pätu 2">
            <a:extLst>
              <a:ext uri="{FF2B5EF4-FFF2-40B4-BE49-F238E27FC236}">
                <a16:creationId xmlns:a16="http://schemas.microsoft.com/office/drawing/2014/main" id="{EDB727EB-846D-4530-B5E2-C2FFDB4970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objekt pre číslo snímky 3">
            <a:extLst>
              <a:ext uri="{FF2B5EF4-FFF2-40B4-BE49-F238E27FC236}">
                <a16:creationId xmlns:a16="http://schemas.microsoft.com/office/drawing/2014/main" id="{4FA45AAC-1F60-4404-9737-420F27E2B6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04692D-729F-4D9F-8D29-480F371ED0A9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6675205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734B998-5FA1-4CC6-A6BD-790C3F9364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99BF555E-40DC-4E15-98B0-7326B00147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text 3">
            <a:extLst>
              <a:ext uri="{FF2B5EF4-FFF2-40B4-BE49-F238E27FC236}">
                <a16:creationId xmlns:a16="http://schemas.microsoft.com/office/drawing/2014/main" id="{A24AEF70-5347-4AB3-9328-610800E4736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5" name="Zástupný objekt pre dátum 4">
            <a:extLst>
              <a:ext uri="{FF2B5EF4-FFF2-40B4-BE49-F238E27FC236}">
                <a16:creationId xmlns:a16="http://schemas.microsoft.com/office/drawing/2014/main" id="{7E89E4B6-13C8-448D-A4E9-3C0B240A79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4C9F4-DFC6-423C-A307-64FCF271046D}" type="datetimeFigureOut">
              <a:rPr lang="sk-SK" smtClean="0"/>
              <a:t>11.2.2020</a:t>
            </a:fld>
            <a:endParaRPr lang="sk-SK"/>
          </a:p>
        </p:txBody>
      </p:sp>
      <p:sp>
        <p:nvSpPr>
          <p:cNvPr id="6" name="Zástupný objekt pre pätu 5">
            <a:extLst>
              <a:ext uri="{FF2B5EF4-FFF2-40B4-BE49-F238E27FC236}">
                <a16:creationId xmlns:a16="http://schemas.microsoft.com/office/drawing/2014/main" id="{E9DD163F-3400-4783-8144-933021B718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>
            <a:extLst>
              <a:ext uri="{FF2B5EF4-FFF2-40B4-BE49-F238E27FC236}">
                <a16:creationId xmlns:a16="http://schemas.microsoft.com/office/drawing/2014/main" id="{000AE474-1C3C-4DBB-924B-8883C4A5CB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04692D-729F-4D9F-8D29-480F371ED0A9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4830588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6087047-4269-4C80-BFD8-DE32B392F0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obrázok 2">
            <a:extLst>
              <a:ext uri="{FF2B5EF4-FFF2-40B4-BE49-F238E27FC236}">
                <a16:creationId xmlns:a16="http://schemas.microsoft.com/office/drawing/2014/main" id="{9EAAE7E8-A7E6-4C12-9F20-E90215B6863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k-SK"/>
          </a:p>
        </p:txBody>
      </p:sp>
      <p:sp>
        <p:nvSpPr>
          <p:cNvPr id="4" name="Zástupný objekt pre text 3">
            <a:extLst>
              <a:ext uri="{FF2B5EF4-FFF2-40B4-BE49-F238E27FC236}">
                <a16:creationId xmlns:a16="http://schemas.microsoft.com/office/drawing/2014/main" id="{45E8164E-1A31-4F6B-8B31-14427C8F846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5" name="Zástupný objekt pre dátum 4">
            <a:extLst>
              <a:ext uri="{FF2B5EF4-FFF2-40B4-BE49-F238E27FC236}">
                <a16:creationId xmlns:a16="http://schemas.microsoft.com/office/drawing/2014/main" id="{6DFB3C5A-5FD8-4FC9-95CA-0B64BA8317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4C9F4-DFC6-423C-A307-64FCF271046D}" type="datetimeFigureOut">
              <a:rPr lang="sk-SK" smtClean="0"/>
              <a:t>11.2.2020</a:t>
            </a:fld>
            <a:endParaRPr lang="sk-SK"/>
          </a:p>
        </p:txBody>
      </p:sp>
      <p:sp>
        <p:nvSpPr>
          <p:cNvPr id="6" name="Zástupný objekt pre pätu 5">
            <a:extLst>
              <a:ext uri="{FF2B5EF4-FFF2-40B4-BE49-F238E27FC236}">
                <a16:creationId xmlns:a16="http://schemas.microsoft.com/office/drawing/2014/main" id="{CADA1C6A-5CF0-4BEB-9DBC-0ACA4BA317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>
            <a:extLst>
              <a:ext uri="{FF2B5EF4-FFF2-40B4-BE49-F238E27FC236}">
                <a16:creationId xmlns:a16="http://schemas.microsoft.com/office/drawing/2014/main" id="{04D99434-7821-494C-90FE-38A38146E9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04692D-729F-4D9F-8D29-480F371ED0A9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1028663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E4DB187-EFEC-412B-8CC3-261CD50CB8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zvislý text 2">
            <a:extLst>
              <a:ext uri="{FF2B5EF4-FFF2-40B4-BE49-F238E27FC236}">
                <a16:creationId xmlns:a16="http://schemas.microsoft.com/office/drawing/2014/main" id="{E25C3555-BE3C-4BA8-A3EC-10D51E920B4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81A9692A-7990-4A62-ABD2-E48D66E7E9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4C9F4-DFC6-423C-A307-64FCF271046D}" type="datetimeFigureOut">
              <a:rPr lang="sk-SK" smtClean="0"/>
              <a:t>11.2.2020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30E5DACB-EB20-4483-9037-B74A399E5A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04013064-DE53-4540-BCDD-BAACC8B801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04692D-729F-4D9F-8D29-480F371ED0A9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4175599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vislý nadpis 1">
            <a:extLst>
              <a:ext uri="{FF2B5EF4-FFF2-40B4-BE49-F238E27FC236}">
                <a16:creationId xmlns:a16="http://schemas.microsoft.com/office/drawing/2014/main" id="{E23CEF44-457A-4098-BBC3-74AD0D11D40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zvislý text 2">
            <a:extLst>
              <a:ext uri="{FF2B5EF4-FFF2-40B4-BE49-F238E27FC236}">
                <a16:creationId xmlns:a16="http://schemas.microsoft.com/office/drawing/2014/main" id="{4BD018D5-0564-4EBB-81F9-AAA9F1E7CC0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36330DFA-640F-4FBF-AB91-40BCB1AD63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4C9F4-DFC6-423C-A307-64FCF271046D}" type="datetimeFigureOut">
              <a:rPr lang="sk-SK" smtClean="0"/>
              <a:t>11.2.2020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ACD627A3-30DF-473D-B1D3-4EEC1DDCE9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56653695-6578-43C0-9F22-19C9884AEA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04692D-729F-4D9F-8D29-480F371ED0A9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535156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nadpis 1">
            <a:extLst>
              <a:ext uri="{FF2B5EF4-FFF2-40B4-BE49-F238E27FC236}">
                <a16:creationId xmlns:a16="http://schemas.microsoft.com/office/drawing/2014/main" id="{457B3EA7-4E80-404B-A076-0F9B7EAC09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text 2">
            <a:extLst>
              <a:ext uri="{FF2B5EF4-FFF2-40B4-BE49-F238E27FC236}">
                <a16:creationId xmlns:a16="http://schemas.microsoft.com/office/drawing/2014/main" id="{E16BAD17-2F6B-4AD9-A127-1523C5076D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74100FA2-8E11-42C6-AD11-A1FE340F66A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F4C9F4-DFC6-423C-A307-64FCF271046D}" type="datetimeFigureOut">
              <a:rPr lang="sk-SK" smtClean="0"/>
              <a:t>11.2.2020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F5BC2786-1352-428F-9995-4FC0A00D5CB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E05ECABD-1F72-40D6-913F-67692706C1D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04692D-729F-4D9F-8D29-480F371ED0A9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7290283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k-S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>
            <a:extLst>
              <a:ext uri="{FF2B5EF4-FFF2-40B4-BE49-F238E27FC236}">
                <a16:creationId xmlns:a16="http://schemas.microsoft.com/office/drawing/2014/main" id="{9ED56C39-C91F-4018-B149-6E72B3C8E64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4675122"/>
          </a:xfrm>
        </p:spPr>
        <p:txBody>
          <a:bodyPr anchor="ctr"/>
          <a:lstStyle/>
          <a:p>
            <a:pPr>
              <a:lnSpc>
                <a:spcPct val="150000"/>
              </a:lnSpc>
            </a:pPr>
            <a:r>
              <a:rPr lang="pl-PL" dirty="0">
                <a:solidFill>
                  <a:schemeClr val="bg1"/>
                </a:solidFill>
                <a:ea typeface="Verdana" panose="020B0604030504040204" pitchFamily="34" charset="0"/>
                <a:cs typeface="Maitree" panose="00000500000000000000" pitchFamily="2" charset="-34"/>
              </a:rPr>
              <a:t>Keď je „počkaj” tá najlepšia odpoveď</a:t>
            </a:r>
            <a:endParaRPr lang="sk-SK" dirty="0">
              <a:solidFill>
                <a:schemeClr val="bg1"/>
              </a:solidFill>
              <a:ea typeface="Verdana" panose="020B0604030504040204" pitchFamily="34" charset="0"/>
              <a:cs typeface="Maitree" panose="00000500000000000000" pitchFamily="2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2428694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Zástupný objekt pre obsah 6" descr="Obrázok, na ktorom je osoba, muž, jedlo, sedenie&#10;&#10;Automaticky generovaný popis">
            <a:extLst>
              <a:ext uri="{FF2B5EF4-FFF2-40B4-BE49-F238E27FC236}">
                <a16:creationId xmlns:a16="http://schemas.microsoft.com/office/drawing/2014/main" id="{9C217DFE-9798-4F1A-BC86-4B05CB63A1E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30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0554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00C1742-68EE-4E75-A15E-E366E4CFBA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2996" y="4571216"/>
            <a:ext cx="10906008" cy="1115415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6000" kern="12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Potrebujem</a:t>
            </a:r>
            <a:r>
              <a:rPr lang="sk-SK" sz="60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e</a:t>
            </a:r>
            <a:r>
              <a:rPr lang="en-US" sz="60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to </a:t>
            </a:r>
            <a:r>
              <a:rPr lang="en-US" sz="6000" kern="12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tu</a:t>
            </a:r>
            <a:r>
              <a:rPr lang="en-US" sz="60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a </a:t>
            </a:r>
            <a:r>
              <a:rPr lang="en-US" sz="6000" kern="12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teraz</a:t>
            </a:r>
            <a:endParaRPr lang="en-US" sz="6000" kern="1200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20" name="Obrázok 19" descr="Obrázok, na ktorom je osoba, držiaci, ruka, muž&#10;&#10;Automaticky generovaný popis">
            <a:extLst>
              <a:ext uri="{FF2B5EF4-FFF2-40B4-BE49-F238E27FC236}">
                <a16:creationId xmlns:a16="http://schemas.microsoft.com/office/drawing/2014/main" id="{1A365933-2FF5-420D-A818-90A5C168EB9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428" r="7136" b="2"/>
          <a:stretch/>
        </p:blipFill>
        <p:spPr>
          <a:xfrm>
            <a:off x="321628" y="320511"/>
            <a:ext cx="3794760" cy="3930978"/>
          </a:xfrm>
          <a:prstGeom prst="rect">
            <a:avLst/>
          </a:prstGeom>
        </p:spPr>
      </p:pic>
      <p:pic>
        <p:nvPicPr>
          <p:cNvPr id="22" name="Obrázok 21" descr="Obrázok, na ktorom je sedenie, znečistené, hydrant, drez&#10;&#10;Automaticky generovaný popis">
            <a:extLst>
              <a:ext uri="{FF2B5EF4-FFF2-40B4-BE49-F238E27FC236}">
                <a16:creationId xmlns:a16="http://schemas.microsoft.com/office/drawing/2014/main" id="{F6FCDE94-19D7-44E2-A14F-DA213AE9B26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65" r="-5" b="-5"/>
          <a:stretch/>
        </p:blipFill>
        <p:spPr>
          <a:xfrm>
            <a:off x="4198385" y="320511"/>
            <a:ext cx="3794760" cy="3930978"/>
          </a:xfrm>
          <a:prstGeom prst="rect">
            <a:avLst/>
          </a:prstGeom>
        </p:spPr>
      </p:pic>
      <p:pic>
        <p:nvPicPr>
          <p:cNvPr id="18" name="Zástupný objekt pre obsah 17" descr="Obrázok, na ktorom je vnútri, osoba, muž, pozeranie&#10;&#10;Automaticky generovaný popis">
            <a:extLst>
              <a:ext uri="{FF2B5EF4-FFF2-40B4-BE49-F238E27FC236}">
                <a16:creationId xmlns:a16="http://schemas.microsoft.com/office/drawing/2014/main" id="{89311061-861A-4920-B48F-B90DCC66E20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366" r="9198" b="2"/>
          <a:stretch/>
        </p:blipFill>
        <p:spPr>
          <a:xfrm>
            <a:off x="8075142" y="320511"/>
            <a:ext cx="3794760" cy="3930978"/>
          </a:xfrm>
          <a:prstGeom prst="rect">
            <a:avLst/>
          </a:prstGeom>
        </p:spPr>
      </p:pic>
      <p:cxnSp>
        <p:nvCxnSpPr>
          <p:cNvPr id="47" name="Straight Connector 26">
            <a:extLst>
              <a:ext uri="{FF2B5EF4-FFF2-40B4-BE49-F238E27FC236}">
                <a16:creationId xmlns:a16="http://schemas.microsoft.com/office/drawing/2014/main" id="{60188E89-AF78-40F6-B787-E9BD9C6256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524000" y="5778706"/>
            <a:ext cx="9144000" cy="0"/>
          </a:xfrm>
          <a:prstGeom prst="line">
            <a:avLst/>
          </a:prstGeom>
          <a:ln w="19050">
            <a:solidFill>
              <a:srgbClr val="F4A42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938613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Zástupný objekt pre obsah 4" descr="Obrázok, na ktorom je osoba, text, muž, žena&#10;&#10;Automaticky generovaný popis">
            <a:extLst>
              <a:ext uri="{FF2B5EF4-FFF2-40B4-BE49-F238E27FC236}">
                <a16:creationId xmlns:a16="http://schemas.microsoft.com/office/drawing/2014/main" id="{12AA4B24-3A1E-41C2-BAAC-85A5D50B9C3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40" r="26618" b="2"/>
          <a:stretch/>
        </p:blipFill>
        <p:spPr>
          <a:xfrm>
            <a:off x="20" y="10"/>
            <a:ext cx="6176054" cy="6857990"/>
          </a:xfrm>
          <a:prstGeom prst="rect">
            <a:avLst/>
          </a:prstGeom>
        </p:spPr>
      </p:pic>
      <p:sp>
        <p:nvSpPr>
          <p:cNvPr id="16" name="Freeform: Shape 11">
            <a:extLst>
              <a:ext uri="{FF2B5EF4-FFF2-40B4-BE49-F238E27FC236}">
                <a16:creationId xmlns:a16="http://schemas.microsoft.com/office/drawing/2014/main" id="{33CBE267-1877-479F-82F0-E4BAA5BCE7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454423" y="0"/>
            <a:ext cx="9737577" cy="6858478"/>
          </a:xfrm>
          <a:custGeom>
            <a:avLst/>
            <a:gdLst>
              <a:gd name="connsiteX0" fmla="*/ 0 w 9737577"/>
              <a:gd name="connsiteY0" fmla="*/ 0 h 6858478"/>
              <a:gd name="connsiteX1" fmla="*/ 268876 w 9737577"/>
              <a:gd name="connsiteY1" fmla="*/ 0 h 6858478"/>
              <a:gd name="connsiteX2" fmla="*/ 1554480 w 9737577"/>
              <a:gd name="connsiteY2" fmla="*/ 0 h 6858478"/>
              <a:gd name="connsiteX3" fmla="*/ 5489397 w 9737577"/>
              <a:gd name="connsiteY3" fmla="*/ 0 h 6858478"/>
              <a:gd name="connsiteX4" fmla="*/ 6555625 w 9737577"/>
              <a:gd name="connsiteY4" fmla="*/ 0 h 6858478"/>
              <a:gd name="connsiteX5" fmla="*/ 6561202 w 9737577"/>
              <a:gd name="connsiteY5" fmla="*/ 0 h 6858478"/>
              <a:gd name="connsiteX6" fmla="*/ 9737577 w 9737577"/>
              <a:gd name="connsiteY6" fmla="*/ 6858478 h 6858478"/>
              <a:gd name="connsiteX7" fmla="*/ 2313022 w 9737577"/>
              <a:gd name="connsiteY7" fmla="*/ 6858478 h 6858478"/>
              <a:gd name="connsiteX8" fmla="*/ 2313282 w 9737577"/>
              <a:gd name="connsiteY8" fmla="*/ 6857916 h 6858478"/>
              <a:gd name="connsiteX9" fmla="*/ 1554480 w 9737577"/>
              <a:gd name="connsiteY9" fmla="*/ 6857916 h 6858478"/>
              <a:gd name="connsiteX10" fmla="*/ 1554480 w 9737577"/>
              <a:gd name="connsiteY10" fmla="*/ 6858000 h 6858478"/>
              <a:gd name="connsiteX11" fmla="*/ 0 w 9737577"/>
              <a:gd name="connsiteY11" fmla="*/ 6858000 h 685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9737577" h="6858478">
                <a:moveTo>
                  <a:pt x="0" y="0"/>
                </a:moveTo>
                <a:lnTo>
                  <a:pt x="268876" y="0"/>
                </a:lnTo>
                <a:lnTo>
                  <a:pt x="1554480" y="0"/>
                </a:lnTo>
                <a:lnTo>
                  <a:pt x="5489397" y="0"/>
                </a:lnTo>
                <a:lnTo>
                  <a:pt x="6555625" y="0"/>
                </a:lnTo>
                <a:lnTo>
                  <a:pt x="6561202" y="0"/>
                </a:lnTo>
                <a:lnTo>
                  <a:pt x="9737577" y="6858478"/>
                </a:lnTo>
                <a:lnTo>
                  <a:pt x="2313022" y="6858478"/>
                </a:lnTo>
                <a:lnTo>
                  <a:pt x="2313282" y="6857916"/>
                </a:lnTo>
                <a:lnTo>
                  <a:pt x="1554480" y="6857916"/>
                </a:lnTo>
                <a:lnTo>
                  <a:pt x="155448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85000"/>
              <a:lumOff val="1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7" name="Freeform: Shape 13">
            <a:extLst>
              <a:ext uri="{FF2B5EF4-FFF2-40B4-BE49-F238E27FC236}">
                <a16:creationId xmlns:a16="http://schemas.microsoft.com/office/drawing/2014/main" id="{F2EA12E3-1C9E-43D7-ABCC-C16A6ED4B0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883049" y="0"/>
            <a:ext cx="9308951" cy="6858478"/>
          </a:xfrm>
          <a:custGeom>
            <a:avLst/>
            <a:gdLst>
              <a:gd name="connsiteX0" fmla="*/ 0 w 9308951"/>
              <a:gd name="connsiteY0" fmla="*/ 0 h 6858478"/>
              <a:gd name="connsiteX1" fmla="*/ 838200 w 9308951"/>
              <a:gd name="connsiteY1" fmla="*/ 0 h 6858478"/>
              <a:gd name="connsiteX2" fmla="*/ 838200 w 9308951"/>
              <a:gd name="connsiteY2" fmla="*/ 479 h 6858478"/>
              <a:gd name="connsiteX3" fmla="*/ 1230899 w 9308951"/>
              <a:gd name="connsiteY3" fmla="*/ 479 h 6858478"/>
              <a:gd name="connsiteX4" fmla="*/ 1230899 w 9308951"/>
              <a:gd name="connsiteY4" fmla="*/ 0 h 6858478"/>
              <a:gd name="connsiteX5" fmla="*/ 5060771 w 9308951"/>
              <a:gd name="connsiteY5" fmla="*/ 0 h 6858478"/>
              <a:gd name="connsiteX6" fmla="*/ 6126999 w 9308951"/>
              <a:gd name="connsiteY6" fmla="*/ 0 h 6858478"/>
              <a:gd name="connsiteX7" fmla="*/ 6132576 w 9308951"/>
              <a:gd name="connsiteY7" fmla="*/ 0 h 6858478"/>
              <a:gd name="connsiteX8" fmla="*/ 9308951 w 9308951"/>
              <a:gd name="connsiteY8" fmla="*/ 6858478 h 6858478"/>
              <a:gd name="connsiteX9" fmla="*/ 1884396 w 9308951"/>
              <a:gd name="connsiteY9" fmla="*/ 6858478 h 6858478"/>
              <a:gd name="connsiteX10" fmla="*/ 1884656 w 9308951"/>
              <a:gd name="connsiteY10" fmla="*/ 6857916 h 6858478"/>
              <a:gd name="connsiteX11" fmla="*/ 1230899 w 9308951"/>
              <a:gd name="connsiteY11" fmla="*/ 6857916 h 6858478"/>
              <a:gd name="connsiteX12" fmla="*/ 1230899 w 9308951"/>
              <a:gd name="connsiteY12" fmla="*/ 6858478 h 6858478"/>
              <a:gd name="connsiteX13" fmla="*/ 651890 w 9308951"/>
              <a:gd name="connsiteY13" fmla="*/ 6858478 h 6858478"/>
              <a:gd name="connsiteX14" fmla="*/ 651890 w 9308951"/>
              <a:gd name="connsiteY14" fmla="*/ 6858000 h 6858478"/>
              <a:gd name="connsiteX15" fmla="*/ 0 w 9308951"/>
              <a:gd name="connsiteY15" fmla="*/ 6858000 h 685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9308951" h="6858478">
                <a:moveTo>
                  <a:pt x="0" y="0"/>
                </a:moveTo>
                <a:lnTo>
                  <a:pt x="838200" y="0"/>
                </a:lnTo>
                <a:lnTo>
                  <a:pt x="838200" y="479"/>
                </a:lnTo>
                <a:lnTo>
                  <a:pt x="1230899" y="479"/>
                </a:lnTo>
                <a:lnTo>
                  <a:pt x="1230899" y="0"/>
                </a:lnTo>
                <a:lnTo>
                  <a:pt x="5060771" y="0"/>
                </a:lnTo>
                <a:lnTo>
                  <a:pt x="6126999" y="0"/>
                </a:lnTo>
                <a:lnTo>
                  <a:pt x="6132576" y="0"/>
                </a:lnTo>
                <a:lnTo>
                  <a:pt x="9308951" y="6858478"/>
                </a:lnTo>
                <a:lnTo>
                  <a:pt x="1884396" y="6858478"/>
                </a:lnTo>
                <a:lnTo>
                  <a:pt x="1884656" y="6857916"/>
                </a:lnTo>
                <a:lnTo>
                  <a:pt x="1230899" y="6857916"/>
                </a:lnTo>
                <a:lnTo>
                  <a:pt x="1230899" y="6858478"/>
                </a:lnTo>
                <a:lnTo>
                  <a:pt x="651890" y="6858478"/>
                </a:lnTo>
                <a:lnTo>
                  <a:pt x="65189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8" name="Content Placeholder 8">
            <a:extLst>
              <a:ext uri="{FF2B5EF4-FFF2-40B4-BE49-F238E27FC236}">
                <a16:creationId xmlns:a16="http://schemas.microsoft.com/office/drawing/2014/main" id="{A322FC17-52C3-4C55-9966-A30CF6356A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48656" y="365760"/>
            <a:ext cx="5826783" cy="6024880"/>
          </a:xfrm>
        </p:spPr>
        <p:txBody>
          <a:bodyPr anchor="ctr">
            <a:normAutofit/>
          </a:bodyPr>
          <a:lstStyle/>
          <a:p>
            <a:pPr marL="0" indent="0">
              <a:spcBef>
                <a:spcPts val="600"/>
              </a:spcBef>
              <a:buNone/>
            </a:pPr>
            <a:r>
              <a:rPr lang="sk-SK" sz="2400" i="1" dirty="0">
                <a:cs typeface="Maitree" panose="00000500000000000000" pitchFamily="2" charset="-34"/>
              </a:rPr>
              <a:t>Hospodin povedal </a:t>
            </a:r>
            <a:r>
              <a:rPr lang="sk-SK" sz="2400" i="1" dirty="0" err="1">
                <a:cs typeface="Maitree" panose="00000500000000000000" pitchFamily="2" charset="-34"/>
              </a:rPr>
              <a:t>Abrámovi</a:t>
            </a:r>
            <a:r>
              <a:rPr lang="sk-SK" sz="2400" i="1" dirty="0">
                <a:cs typeface="Maitree" panose="00000500000000000000" pitchFamily="2" charset="-34"/>
              </a:rPr>
              <a:t>: „Odíď zo svojej krajiny, od svojho príbuzenstva a z domu svojho otca do krajiny, ktorú ti ukážem! Urobím z teba veľký národ, požehnám ťa, zvelebím tvoje meno. Buď požehnaním! Požehnám tých, čo teba žehnajú a tých, čo tebe zlorečia, prekľajem. V tebe budú požehnané všetky pokolenia zeme.“ Vtedy </a:t>
            </a:r>
            <a:r>
              <a:rPr lang="sk-SK" sz="2400" i="1" dirty="0" err="1">
                <a:cs typeface="Maitree" panose="00000500000000000000" pitchFamily="2" charset="-34"/>
              </a:rPr>
              <a:t>Abrám</a:t>
            </a:r>
            <a:r>
              <a:rPr lang="sk-SK" sz="2400" i="1" dirty="0">
                <a:cs typeface="Maitree" panose="00000500000000000000" pitchFamily="2" charset="-34"/>
              </a:rPr>
              <a:t> odišiel, ako mu prikázal Hospodin. Šiel s ním aj </a:t>
            </a:r>
            <a:r>
              <a:rPr lang="sk-SK" sz="2400" i="1" dirty="0" err="1">
                <a:cs typeface="Maitree" panose="00000500000000000000" pitchFamily="2" charset="-34"/>
              </a:rPr>
              <a:t>Lót</a:t>
            </a:r>
            <a:r>
              <a:rPr lang="sk-SK" sz="2400" i="1" dirty="0">
                <a:cs typeface="Maitree" panose="00000500000000000000" pitchFamily="2" charset="-34"/>
              </a:rPr>
              <a:t>. </a:t>
            </a:r>
            <a:r>
              <a:rPr lang="sk-SK" sz="2400" i="1" dirty="0" err="1">
                <a:cs typeface="Maitree" panose="00000500000000000000" pitchFamily="2" charset="-34"/>
              </a:rPr>
              <a:t>Abrám</a:t>
            </a:r>
            <a:r>
              <a:rPr lang="sk-SK" sz="2400" i="1" dirty="0">
                <a:cs typeface="Maitree" panose="00000500000000000000" pitchFamily="2" charset="-34"/>
              </a:rPr>
              <a:t> mal sedemdesiatpäť rokov, keď odišiel z </a:t>
            </a:r>
            <a:r>
              <a:rPr lang="sk-SK" sz="2400" i="1" dirty="0" err="1">
                <a:cs typeface="Maitree" panose="00000500000000000000" pitchFamily="2" charset="-34"/>
              </a:rPr>
              <a:t>Charánu</a:t>
            </a:r>
            <a:r>
              <a:rPr lang="sk-SK" sz="2400" i="1" dirty="0">
                <a:cs typeface="Maitree" panose="00000500000000000000" pitchFamily="2" charset="-34"/>
              </a:rPr>
              <a:t>.</a:t>
            </a:r>
            <a:endParaRPr lang="en-US" sz="2400" i="1" dirty="0">
              <a:cs typeface="Maitree" panose="00000500000000000000" pitchFamily="2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47606113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2805DA90-2658-4AE1-9CE3-17C81CF1A3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820132"/>
            <a:ext cx="10515600" cy="5356831"/>
          </a:xfrm>
        </p:spPr>
        <p:txBody>
          <a:bodyPr>
            <a:normAutofit/>
          </a:bodyPr>
          <a:lstStyle/>
          <a:p>
            <a:r>
              <a:rPr lang="sk-SK" dirty="0">
                <a:solidFill>
                  <a:schemeClr val="bg1"/>
                </a:solidFill>
                <a:cs typeface="Maitree" panose="00000500000000000000" pitchFamily="2" charset="-34"/>
              </a:rPr>
              <a:t>Abrahám sa pokúsil naplniť zasľúbenie cez </a:t>
            </a:r>
            <a:r>
              <a:rPr lang="sk-SK" dirty="0" err="1">
                <a:solidFill>
                  <a:schemeClr val="bg1"/>
                </a:solidFill>
                <a:cs typeface="Maitree" panose="00000500000000000000" pitchFamily="2" charset="-34"/>
              </a:rPr>
              <a:t>Hagar</a:t>
            </a:r>
            <a:r>
              <a:rPr lang="sk-SK" dirty="0">
                <a:solidFill>
                  <a:schemeClr val="bg1"/>
                </a:solidFill>
                <a:cs typeface="Maitree" panose="00000500000000000000" pitchFamily="2" charset="-34"/>
              </a:rPr>
              <a:t> (Genezis 16)</a:t>
            </a:r>
          </a:p>
          <a:p>
            <a:endParaRPr lang="sk-SK" dirty="0">
              <a:solidFill>
                <a:schemeClr val="bg1"/>
              </a:solidFill>
              <a:cs typeface="Maitree" panose="00000500000000000000" pitchFamily="2" charset="-34"/>
            </a:endParaRPr>
          </a:p>
          <a:p>
            <a:pPr marL="0" indent="0">
              <a:buNone/>
            </a:pPr>
            <a:r>
              <a:rPr lang="sk-SK" b="1" dirty="0">
                <a:solidFill>
                  <a:schemeClr val="bg1"/>
                </a:solidFill>
                <a:cs typeface="Maitree" panose="00000500000000000000" pitchFamily="2" charset="-34"/>
              </a:rPr>
              <a:t>Koľkokrát sme chceli pomôcť Bohu pri napĺňaní vecí, ktoré nám zasľúbil? </a:t>
            </a:r>
          </a:p>
          <a:p>
            <a:endParaRPr lang="sk-SK" dirty="0">
              <a:solidFill>
                <a:schemeClr val="bg1"/>
              </a:solidFill>
              <a:cs typeface="Maitree" panose="00000500000000000000" pitchFamily="2" charset="-34"/>
            </a:endParaRPr>
          </a:p>
          <a:p>
            <a:r>
              <a:rPr lang="sk-SK" dirty="0">
                <a:solidFill>
                  <a:schemeClr val="bg1"/>
                </a:solidFill>
              </a:rPr>
              <a:t>„</a:t>
            </a:r>
            <a:r>
              <a:rPr lang="sk-SK" i="1" dirty="0">
                <a:solidFill>
                  <a:schemeClr val="bg1"/>
                </a:solidFill>
                <a:cs typeface="Maitree" panose="00000500000000000000" pitchFamily="2" charset="-34"/>
              </a:rPr>
              <a:t>Abrahám padol na tvár, zasmial sa a v duchu si povedal: „Môže sa storočnému narodiť syn a môže deväťdesiatročná Sára porodiť?“ </a:t>
            </a:r>
            <a:r>
              <a:rPr lang="sk-SK" dirty="0" err="1">
                <a:solidFill>
                  <a:schemeClr val="bg1"/>
                </a:solidFill>
                <a:cs typeface="Maitree" panose="00000500000000000000" pitchFamily="2" charset="-34"/>
              </a:rPr>
              <a:t>Gen</a:t>
            </a:r>
            <a:r>
              <a:rPr lang="sk-SK" dirty="0">
                <a:solidFill>
                  <a:schemeClr val="bg1"/>
                </a:solidFill>
                <a:cs typeface="Maitree" panose="00000500000000000000" pitchFamily="2" charset="-34"/>
              </a:rPr>
              <a:t> 17:17</a:t>
            </a:r>
          </a:p>
          <a:p>
            <a:endParaRPr lang="sk-SK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sk-SK" b="1" dirty="0">
                <a:solidFill>
                  <a:schemeClr val="bg1"/>
                </a:solidFill>
                <a:cs typeface="Maitree" panose="00000500000000000000" pitchFamily="2" charset="-34"/>
              </a:rPr>
              <a:t>Vyčítal si Bohu, že ti nedáva veci, ktoré si podľa teba zaslúžiš?</a:t>
            </a:r>
          </a:p>
        </p:txBody>
      </p:sp>
    </p:spTree>
    <p:extLst>
      <p:ext uri="{BB962C8B-B14F-4D97-AF65-F5344CB8AC3E}">
        <p14:creationId xmlns:p14="http://schemas.microsoft.com/office/powerpoint/2010/main" val="41852500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BB611EA-56AA-4AC9-917E-8E61115C5A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k-SK" dirty="0">
                <a:solidFill>
                  <a:schemeClr val="bg1"/>
                </a:solidFill>
                <a:cs typeface="Maitree" panose="00000500000000000000" pitchFamily="2" charset="-34"/>
              </a:rPr>
              <a:t>Najväčšia skúška viery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1DEE98F7-1A01-4CBA-97F8-1F79ADF3B0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sk-SK" i="1" dirty="0">
                <a:solidFill>
                  <a:schemeClr val="bg1"/>
                </a:solidFill>
                <a:cs typeface="Maitree" panose="00000500000000000000" pitchFamily="2" charset="-34"/>
              </a:rPr>
              <a:t>Po týchto udalostiach Boh skúšal Abraháma a povedal mu: „Abrahám!“ On odvetil: „Tu som.“ Boh povedal: „Vezmi svojho jediného syna Izáka, ktorého miluješ, odíď do kraja </a:t>
            </a:r>
            <a:r>
              <a:rPr lang="sk-SK" i="1" dirty="0" err="1">
                <a:solidFill>
                  <a:schemeClr val="bg1"/>
                </a:solidFill>
                <a:cs typeface="Maitree" panose="00000500000000000000" pitchFamily="2" charset="-34"/>
              </a:rPr>
              <a:t>Morija</a:t>
            </a:r>
            <a:r>
              <a:rPr lang="sk-SK" i="1" dirty="0">
                <a:solidFill>
                  <a:schemeClr val="bg1"/>
                </a:solidFill>
                <a:cs typeface="Maitree" panose="00000500000000000000" pitchFamily="2" charset="-34"/>
              </a:rPr>
              <a:t> a obetuj ho tam ako spaľovanú obetu na vrchu, o ktorom ti poviem.“ </a:t>
            </a:r>
            <a:r>
              <a:rPr lang="sk-SK" i="1" dirty="0" err="1">
                <a:solidFill>
                  <a:schemeClr val="bg1"/>
                </a:solidFill>
                <a:cs typeface="Maitree" panose="00000500000000000000" pitchFamily="2" charset="-34"/>
              </a:rPr>
              <a:t>Gen</a:t>
            </a:r>
            <a:r>
              <a:rPr lang="sk-SK" i="1" dirty="0">
                <a:solidFill>
                  <a:schemeClr val="bg1"/>
                </a:solidFill>
                <a:cs typeface="Maitree" panose="00000500000000000000" pitchFamily="2" charset="-34"/>
              </a:rPr>
              <a:t> 22:2</a:t>
            </a:r>
          </a:p>
          <a:p>
            <a:pPr marL="0" indent="0" algn="just">
              <a:buNone/>
            </a:pPr>
            <a:endParaRPr lang="sk-SK" i="1" dirty="0">
              <a:solidFill>
                <a:schemeClr val="bg1"/>
              </a:solidFill>
              <a:cs typeface="Maitree" panose="00000500000000000000" pitchFamily="2" charset="-34"/>
            </a:endParaRPr>
          </a:p>
          <a:p>
            <a:pPr marL="0" indent="0" algn="just">
              <a:buNone/>
            </a:pPr>
            <a:r>
              <a:rPr lang="sk-SK" i="1" dirty="0">
                <a:solidFill>
                  <a:schemeClr val="bg1"/>
                </a:solidFill>
                <a:cs typeface="Maitree" panose="00000500000000000000" pitchFamily="2" charset="-34"/>
              </a:rPr>
              <a:t>„Vo viere Abrahám obetoval Izáka, keď bol skúšaný, a jednorodeného prinášal ako obetu ten, ktorý dostal prisľúbenia </a:t>
            </a:r>
            <a:r>
              <a:rPr lang="sk-SK" b="1" i="1" baseline="30000" dirty="0">
                <a:solidFill>
                  <a:schemeClr val="bg1"/>
                </a:solidFill>
                <a:cs typeface="Maitree" panose="00000500000000000000" pitchFamily="2" charset="-34"/>
              </a:rPr>
              <a:t>18</a:t>
            </a:r>
            <a:r>
              <a:rPr lang="sk-SK" i="1" dirty="0">
                <a:solidFill>
                  <a:schemeClr val="bg1"/>
                </a:solidFill>
                <a:cs typeface="Maitree" panose="00000500000000000000" pitchFamily="2" charset="-34"/>
              </a:rPr>
              <a:t> a ktorému bolo povedané: Po Izákovi sa bude volať tvoje potomstvo. </a:t>
            </a:r>
            <a:r>
              <a:rPr lang="sk-SK" b="1" i="1" baseline="30000" dirty="0">
                <a:solidFill>
                  <a:schemeClr val="bg1"/>
                </a:solidFill>
                <a:cs typeface="Maitree" panose="00000500000000000000" pitchFamily="2" charset="-34"/>
              </a:rPr>
              <a:t>19</a:t>
            </a:r>
            <a:r>
              <a:rPr lang="sk-SK" i="1" dirty="0">
                <a:solidFill>
                  <a:schemeClr val="bg1"/>
                </a:solidFill>
                <a:cs typeface="Maitree" panose="00000500000000000000" pitchFamily="2" charset="-34"/>
              </a:rPr>
              <a:t> Usudzoval totiž, že Boh má moc vzkriesiť aj mŕtvych. Preto dostal Izáka naspäť aj ako predobraz vzkriesenia.“ </a:t>
            </a:r>
            <a:r>
              <a:rPr lang="sk-SK" dirty="0" err="1">
                <a:solidFill>
                  <a:schemeClr val="bg1"/>
                </a:solidFill>
                <a:cs typeface="Maitree" panose="00000500000000000000" pitchFamily="2" charset="-34"/>
              </a:rPr>
              <a:t>Heb</a:t>
            </a:r>
            <a:r>
              <a:rPr lang="sk-SK" dirty="0">
                <a:solidFill>
                  <a:schemeClr val="bg1"/>
                </a:solidFill>
                <a:cs typeface="Maitree" panose="00000500000000000000" pitchFamily="2" charset="-34"/>
              </a:rPr>
              <a:t> 11:18 – 19 </a:t>
            </a:r>
            <a:r>
              <a:rPr lang="sk-SK" i="1" dirty="0">
                <a:solidFill>
                  <a:schemeClr val="bg1"/>
                </a:solidFill>
                <a:cs typeface="Maitree" panose="00000500000000000000" pitchFamily="2" charset="-34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37051961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16CFE01E-15FE-4A8D-8885-2597B4810C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801278"/>
            <a:ext cx="10515600" cy="5375685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sk-SK" dirty="0">
                <a:solidFill>
                  <a:schemeClr val="bg1"/>
                </a:solidFill>
                <a:cs typeface="Maitree" panose="00000500000000000000" pitchFamily="2" charset="-34"/>
              </a:rPr>
              <a:t>Abrahámova viera nebola ukotvená v zasľúbení</a:t>
            </a:r>
          </a:p>
          <a:p>
            <a:pPr>
              <a:lnSpc>
                <a:spcPct val="150000"/>
              </a:lnSpc>
            </a:pPr>
            <a:r>
              <a:rPr lang="sk-SK" dirty="0">
                <a:solidFill>
                  <a:schemeClr val="bg1"/>
                </a:solidFill>
                <a:cs typeface="Maitree" panose="00000500000000000000" pitchFamily="2" charset="-34"/>
              </a:rPr>
              <a:t>Veril, že Hospodin ho naplní spôsobom, ktorý pozná len On – aj keby to bolo nadprirodzene</a:t>
            </a:r>
          </a:p>
          <a:p>
            <a:pPr>
              <a:lnSpc>
                <a:spcPct val="150000"/>
              </a:lnSpc>
            </a:pPr>
            <a:r>
              <a:rPr lang="sk-SK" dirty="0">
                <a:solidFill>
                  <a:schemeClr val="bg1"/>
                </a:solidFill>
                <a:cs typeface="Maitree" panose="00000500000000000000" pitchFamily="2" charset="-34"/>
              </a:rPr>
              <a:t>Abrahám bol pripravený riskovať, pretože </a:t>
            </a:r>
            <a:r>
              <a:rPr lang="sk-SK" b="1" dirty="0">
                <a:solidFill>
                  <a:schemeClr val="bg1"/>
                </a:solidFill>
                <a:cs typeface="Maitree" panose="00000500000000000000" pitchFamily="2" charset="-34"/>
              </a:rPr>
              <a:t>jeho viera stála na Bohu</a:t>
            </a:r>
          </a:p>
          <a:p>
            <a:pPr>
              <a:lnSpc>
                <a:spcPct val="150000"/>
              </a:lnSpc>
            </a:pPr>
            <a:r>
              <a:rPr lang="sk-SK" dirty="0">
                <a:solidFill>
                  <a:schemeClr val="bg1"/>
                </a:solidFill>
                <a:cs typeface="Maitree" panose="00000500000000000000" pitchFamily="2" charset="-34"/>
              </a:rPr>
              <a:t>Čakanie prehĺbilo jeho charakter, prehĺbilo vzťah s Bohom, lepšie Ho počul aj poznal</a:t>
            </a:r>
          </a:p>
          <a:p>
            <a:pPr>
              <a:lnSpc>
                <a:spcPct val="150000"/>
              </a:lnSpc>
            </a:pPr>
            <a:r>
              <a:rPr lang="sk-SK" b="1" dirty="0">
                <a:solidFill>
                  <a:schemeClr val="bg1"/>
                </a:solidFill>
                <a:cs typeface="Maitree" panose="00000500000000000000" pitchFamily="2" charset="-34"/>
              </a:rPr>
              <a:t>Vzdal sa svojej vôle a predstáv</a:t>
            </a:r>
          </a:p>
        </p:txBody>
      </p:sp>
    </p:spTree>
    <p:extLst>
      <p:ext uri="{BB962C8B-B14F-4D97-AF65-F5344CB8AC3E}">
        <p14:creationId xmlns:p14="http://schemas.microsoft.com/office/powerpoint/2010/main" val="42748074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Zástupný objekt pre obsah 4" descr="Obrázok, na ktorom je vonkajšie, malé, sedenie, čierne&#10;&#10;Automaticky generovaný popis">
            <a:extLst>
              <a:ext uri="{FF2B5EF4-FFF2-40B4-BE49-F238E27FC236}">
                <a16:creationId xmlns:a16="http://schemas.microsoft.com/office/drawing/2014/main" id="{01BC85A7-C4B5-45B1-B830-B396C4C483A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722" r="-1" b="20378"/>
          <a:stretch/>
        </p:blipFill>
        <p:spPr>
          <a:xfrm>
            <a:off x="4767943" y="-223510"/>
            <a:ext cx="7424057" cy="6857990"/>
          </a:xfrm>
          <a:prstGeom prst="rect">
            <a:avLst/>
          </a:prstGeom>
        </p:spPr>
      </p:pic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87A9A6A7-E39F-4FDE-84E7-DF614CAD5F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478"/>
            <a:ext cx="8896786" cy="6858478"/>
          </a:xfrm>
          <a:custGeom>
            <a:avLst/>
            <a:gdLst>
              <a:gd name="connsiteX0" fmla="*/ 1472231 w 8896786"/>
              <a:gd name="connsiteY0" fmla="*/ 6858478 h 6858478"/>
              <a:gd name="connsiteX1" fmla="*/ 8896786 w 8896786"/>
              <a:gd name="connsiteY1" fmla="*/ 6858478 h 6858478"/>
              <a:gd name="connsiteX2" fmla="*/ 5720411 w 8896786"/>
              <a:gd name="connsiteY2" fmla="*/ 0 h 6858478"/>
              <a:gd name="connsiteX3" fmla="*/ 5714834 w 8896786"/>
              <a:gd name="connsiteY3" fmla="*/ 0 h 6858478"/>
              <a:gd name="connsiteX4" fmla="*/ 4648606 w 8896786"/>
              <a:gd name="connsiteY4" fmla="*/ 0 h 6858478"/>
              <a:gd name="connsiteX5" fmla="*/ 0 w 8896786"/>
              <a:gd name="connsiteY5" fmla="*/ 0 h 6858478"/>
              <a:gd name="connsiteX6" fmla="*/ 0 w 8896786"/>
              <a:gd name="connsiteY6" fmla="*/ 6857915 h 6858478"/>
              <a:gd name="connsiteX7" fmla="*/ 1472491 w 8896786"/>
              <a:gd name="connsiteY7" fmla="*/ 6857915 h 685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896786" h="6858478">
                <a:moveTo>
                  <a:pt x="1472231" y="6858478"/>
                </a:moveTo>
                <a:lnTo>
                  <a:pt x="8896786" y="6858478"/>
                </a:lnTo>
                <a:lnTo>
                  <a:pt x="5720411" y="0"/>
                </a:lnTo>
                <a:lnTo>
                  <a:pt x="5714834" y="0"/>
                </a:lnTo>
                <a:lnTo>
                  <a:pt x="4648606" y="0"/>
                </a:lnTo>
                <a:lnTo>
                  <a:pt x="0" y="0"/>
                </a:lnTo>
                <a:lnTo>
                  <a:pt x="0" y="6857915"/>
                </a:lnTo>
                <a:lnTo>
                  <a:pt x="1472491" y="6857915"/>
                </a:lnTo>
                <a:close/>
              </a:path>
            </a:pathLst>
          </a:custGeom>
          <a:solidFill>
            <a:schemeClr val="bg1">
              <a:lumMod val="85000"/>
              <a:lumOff val="1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1EFB6BDD-6CEB-4245-A31D-D56E4BEB0F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479"/>
            <a:ext cx="8096249" cy="6858479"/>
          </a:xfrm>
          <a:custGeom>
            <a:avLst/>
            <a:gdLst>
              <a:gd name="connsiteX0" fmla="*/ 0 w 8096249"/>
              <a:gd name="connsiteY0" fmla="*/ 6858479 h 6858479"/>
              <a:gd name="connsiteX1" fmla="*/ 2130297 w 8096249"/>
              <a:gd name="connsiteY1" fmla="*/ 6858479 h 6858479"/>
              <a:gd name="connsiteX2" fmla="*/ 2130297 w 8096249"/>
              <a:gd name="connsiteY2" fmla="*/ 6858478 h 6858479"/>
              <a:gd name="connsiteX3" fmla="*/ 8096249 w 8096249"/>
              <a:gd name="connsiteY3" fmla="*/ 6858478 h 6858479"/>
              <a:gd name="connsiteX4" fmla="*/ 4919874 w 8096249"/>
              <a:gd name="connsiteY4" fmla="*/ 0 h 6858479"/>
              <a:gd name="connsiteX5" fmla="*/ 4914297 w 8096249"/>
              <a:gd name="connsiteY5" fmla="*/ 0 h 6858479"/>
              <a:gd name="connsiteX6" fmla="*/ 3848069 w 8096249"/>
              <a:gd name="connsiteY6" fmla="*/ 0 h 6858479"/>
              <a:gd name="connsiteX7" fmla="*/ 18197 w 8096249"/>
              <a:gd name="connsiteY7" fmla="*/ 0 h 6858479"/>
              <a:gd name="connsiteX8" fmla="*/ 18197 w 8096249"/>
              <a:gd name="connsiteY8" fmla="*/ 479 h 6858479"/>
              <a:gd name="connsiteX9" fmla="*/ 0 w 8096249"/>
              <a:gd name="connsiteY9" fmla="*/ 479 h 68584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96249" h="6858479">
                <a:moveTo>
                  <a:pt x="0" y="6858479"/>
                </a:moveTo>
                <a:lnTo>
                  <a:pt x="2130297" y="6858479"/>
                </a:lnTo>
                <a:lnTo>
                  <a:pt x="2130297" y="6858478"/>
                </a:lnTo>
                <a:lnTo>
                  <a:pt x="8096249" y="6858478"/>
                </a:lnTo>
                <a:lnTo>
                  <a:pt x="4919874" y="0"/>
                </a:lnTo>
                <a:lnTo>
                  <a:pt x="4914297" y="0"/>
                </a:lnTo>
                <a:lnTo>
                  <a:pt x="3848069" y="0"/>
                </a:lnTo>
                <a:lnTo>
                  <a:pt x="18197" y="0"/>
                </a:lnTo>
                <a:lnTo>
                  <a:pt x="18197" y="479"/>
                </a:lnTo>
                <a:lnTo>
                  <a:pt x="0" y="479"/>
                </a:ln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00AD6442-7872-4308-8980-0F4FA87734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4672" y="365760"/>
            <a:ext cx="4330664" cy="6146800"/>
          </a:xfrm>
        </p:spPr>
        <p:txBody>
          <a:bodyPr anchor="ctr">
            <a:normAutofit/>
          </a:bodyPr>
          <a:lstStyle/>
          <a:p>
            <a:pPr>
              <a:lnSpc>
                <a:spcPct val="100000"/>
              </a:lnSpc>
            </a:pPr>
            <a:r>
              <a:rPr lang="sk-SK" dirty="0">
                <a:cs typeface="Maitree" panose="00000500000000000000" pitchFamily="2" charset="-34"/>
              </a:rPr>
              <a:t>Naplnenie zasľúbení tým najprekvapivejším spôsobom</a:t>
            </a:r>
          </a:p>
          <a:p>
            <a:pPr>
              <a:lnSpc>
                <a:spcPct val="100000"/>
              </a:lnSpc>
            </a:pPr>
            <a:r>
              <a:rPr lang="sk-SK" dirty="0">
                <a:cs typeface="Maitree" panose="00000500000000000000" pitchFamily="2" charset="-34"/>
              </a:rPr>
              <a:t>Boh nepotrebuje naše rady. </a:t>
            </a:r>
            <a:r>
              <a:rPr lang="sk-SK" b="1" dirty="0">
                <a:cs typeface="Maitree" panose="00000500000000000000" pitchFamily="2" charset="-34"/>
              </a:rPr>
              <a:t>On chce, aby sme dôverovali</a:t>
            </a:r>
          </a:p>
          <a:p>
            <a:pPr>
              <a:lnSpc>
                <a:spcPct val="100000"/>
              </a:lnSpc>
            </a:pPr>
            <a:r>
              <a:rPr lang="pl-PL" dirty="0">
                <a:cs typeface="Maitree" panose="00000500000000000000" pitchFamily="2" charset="-34"/>
              </a:rPr>
              <a:t>Niekedy “počkaj” je odpoveď, ktorú ti chce dať</a:t>
            </a:r>
          </a:p>
          <a:p>
            <a:pPr>
              <a:lnSpc>
                <a:spcPct val="100000"/>
              </a:lnSpc>
            </a:pPr>
            <a:r>
              <a:rPr lang="sk-SK" dirty="0">
                <a:cs typeface="Maitree" panose="00000500000000000000" pitchFamily="2" charset="-34"/>
              </a:rPr>
              <a:t>“</a:t>
            </a:r>
            <a:r>
              <a:rPr lang="sk-SK" i="1" dirty="0">
                <a:cs typeface="Maitree" panose="00000500000000000000" pitchFamily="2" charset="-34"/>
              </a:rPr>
              <a:t>Človek vo svojom srdci plánuje, odpoveď však prichádza od Hospodina</a:t>
            </a:r>
            <a:r>
              <a:rPr lang="sk-SK" dirty="0">
                <a:cs typeface="Maitree" panose="00000500000000000000" pitchFamily="2" charset="-34"/>
              </a:rPr>
              <a:t>.” </a:t>
            </a:r>
            <a:r>
              <a:rPr lang="sk-SK" dirty="0" err="1">
                <a:cs typeface="Maitree" panose="00000500000000000000" pitchFamily="2" charset="-34"/>
              </a:rPr>
              <a:t>Prísl</a:t>
            </a:r>
            <a:r>
              <a:rPr lang="sk-SK" dirty="0">
                <a:cs typeface="Maitree" panose="00000500000000000000" pitchFamily="2" charset="-34"/>
              </a:rPr>
              <a:t> 16:1</a:t>
            </a:r>
          </a:p>
          <a:p>
            <a:pPr>
              <a:lnSpc>
                <a:spcPct val="100000"/>
              </a:lnSpc>
            </a:pPr>
            <a:r>
              <a:rPr lang="sk-SK" dirty="0">
                <a:cs typeface="Maitree" panose="00000500000000000000" pitchFamily="2" charset="-34"/>
              </a:rPr>
              <a:t>Učme sa dôverovať Bohu</a:t>
            </a:r>
            <a:endParaRPr lang="en-US" dirty="0">
              <a:cs typeface="Maitree" panose="00000500000000000000" pitchFamily="2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9736035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56919CDA-BCBE-4339-B60F-09AE4141BA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980388"/>
            <a:ext cx="10515600" cy="5410984"/>
          </a:xfrm>
        </p:spPr>
        <p:txBody>
          <a:bodyPr anchor="ctr">
            <a:normAutofit/>
          </a:bodyPr>
          <a:lstStyle/>
          <a:p>
            <a:pPr marL="0" indent="0" algn="ctr" fontAlgn="base">
              <a:lnSpc>
                <a:spcPct val="150000"/>
              </a:lnSpc>
              <a:buNone/>
            </a:pPr>
            <a:r>
              <a:rPr lang="sk-SK" b="1" dirty="0">
                <a:solidFill>
                  <a:schemeClr val="bg1"/>
                </a:solidFill>
                <a:cs typeface="Maitree" panose="00000500000000000000" pitchFamily="2" charset="-34"/>
              </a:rPr>
              <a:t>Vytrvalosť a trpezlivosť sú vo vzťahu s Pánom Bohom dôležité.</a:t>
            </a:r>
          </a:p>
          <a:p>
            <a:pPr marL="0" indent="0" algn="ctr" fontAlgn="base">
              <a:lnSpc>
                <a:spcPct val="150000"/>
              </a:lnSpc>
              <a:buNone/>
            </a:pPr>
            <a:endParaRPr lang="sk-SK" b="1" dirty="0">
              <a:solidFill>
                <a:schemeClr val="bg1"/>
              </a:solidFill>
              <a:cs typeface="Maitree" panose="00000500000000000000" pitchFamily="2" charset="-34"/>
            </a:endParaRPr>
          </a:p>
          <a:p>
            <a:pPr marL="0" indent="0" algn="ctr" fontAlgn="base">
              <a:lnSpc>
                <a:spcPct val="150000"/>
              </a:lnSpc>
              <a:buNone/>
            </a:pPr>
            <a:r>
              <a:rPr lang="sk-SK" b="1" dirty="0">
                <a:solidFill>
                  <a:schemeClr val="bg1"/>
                </a:solidFill>
                <a:cs typeface="Maitree" panose="00000500000000000000" pitchFamily="2" charset="-34"/>
              </a:rPr>
              <a:t>Uč sa dôverovať Božiemu časovaniu. On vie, kedy a čo potrebuješ. </a:t>
            </a:r>
          </a:p>
          <a:p>
            <a:pPr marL="0" indent="0" algn="ctr" fontAlgn="base">
              <a:lnSpc>
                <a:spcPct val="150000"/>
              </a:lnSpc>
              <a:buNone/>
            </a:pPr>
            <a:endParaRPr lang="sk-SK" b="1" dirty="0">
              <a:solidFill>
                <a:schemeClr val="bg1"/>
              </a:solidFill>
              <a:cs typeface="Maitree" panose="00000500000000000000" pitchFamily="2" charset="-34"/>
            </a:endParaRPr>
          </a:p>
          <a:p>
            <a:pPr marL="0" indent="0" algn="ctr" fontAlgn="base">
              <a:lnSpc>
                <a:spcPct val="150000"/>
              </a:lnSpc>
              <a:buNone/>
            </a:pPr>
            <a:r>
              <a:rPr lang="sk-SK" b="1" dirty="0">
                <a:solidFill>
                  <a:schemeClr val="bg1"/>
                </a:solidFill>
                <a:cs typeface="Maitree" panose="00000500000000000000" pitchFamily="2" charset="-34"/>
              </a:rPr>
              <a:t>Tvoja viera má byť zakotvená v tom, ktorý dáva zasľúbenia.</a:t>
            </a:r>
          </a:p>
          <a:p>
            <a:pPr marL="0" indent="0" algn="ctr">
              <a:lnSpc>
                <a:spcPct val="150000"/>
              </a:lnSpc>
              <a:buNone/>
            </a:pPr>
            <a:endParaRPr lang="sk-SK" dirty="0">
              <a:solidFill>
                <a:schemeClr val="bg1"/>
              </a:solidFill>
              <a:cs typeface="Maitree" panose="00000500000000000000" pitchFamily="2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312674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Zástupný objekt pre obsah 4" descr="Obrázok, na ktorom je osoba, objekt, hodiny, hodinky&#10;&#10;Automaticky generovaný popis">
            <a:extLst>
              <a:ext uri="{FF2B5EF4-FFF2-40B4-BE49-F238E27FC236}">
                <a16:creationId xmlns:a16="http://schemas.microsoft.com/office/drawing/2014/main" id="{19439279-026D-48B7-87A1-70F9A0F6E59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4345"/>
          <a:stretch/>
        </p:blipFill>
        <p:spPr>
          <a:xfrm>
            <a:off x="4117521" y="10"/>
            <a:ext cx="8074479" cy="6857990"/>
          </a:xfrm>
          <a:prstGeom prst="rect">
            <a:avLst/>
          </a:prstGeom>
        </p:spPr>
      </p:pic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8F23F8A3-8FD7-4779-8323-FDC26BE998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-478"/>
            <a:ext cx="7859800" cy="6858478"/>
          </a:xfrm>
          <a:custGeom>
            <a:avLst/>
            <a:gdLst>
              <a:gd name="connsiteX0" fmla="*/ 7859800 w 7859800"/>
              <a:gd name="connsiteY0" fmla="*/ 6858478 h 6858478"/>
              <a:gd name="connsiteX1" fmla="*/ 435245 w 7859800"/>
              <a:gd name="connsiteY1" fmla="*/ 6858478 h 6858478"/>
              <a:gd name="connsiteX2" fmla="*/ 435505 w 7859800"/>
              <a:gd name="connsiteY2" fmla="*/ 6857916 h 6858478"/>
              <a:gd name="connsiteX3" fmla="*/ 0 w 7859800"/>
              <a:gd name="connsiteY3" fmla="*/ 6857916 h 6858478"/>
              <a:gd name="connsiteX4" fmla="*/ 0 w 7859800"/>
              <a:gd name="connsiteY4" fmla="*/ 0 h 6858478"/>
              <a:gd name="connsiteX5" fmla="*/ 3611620 w 7859800"/>
              <a:gd name="connsiteY5" fmla="*/ 0 h 6858478"/>
              <a:gd name="connsiteX6" fmla="*/ 4677848 w 7859800"/>
              <a:gd name="connsiteY6" fmla="*/ 0 h 6858478"/>
              <a:gd name="connsiteX7" fmla="*/ 4683425 w 7859800"/>
              <a:gd name="connsiteY7" fmla="*/ 0 h 685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859800" h="6858478">
                <a:moveTo>
                  <a:pt x="7859800" y="6858478"/>
                </a:moveTo>
                <a:lnTo>
                  <a:pt x="435245" y="6858478"/>
                </a:lnTo>
                <a:lnTo>
                  <a:pt x="435505" y="6857916"/>
                </a:lnTo>
                <a:lnTo>
                  <a:pt x="0" y="6857916"/>
                </a:lnTo>
                <a:lnTo>
                  <a:pt x="0" y="0"/>
                </a:lnTo>
                <a:lnTo>
                  <a:pt x="3611620" y="0"/>
                </a:lnTo>
                <a:lnTo>
                  <a:pt x="4677848" y="0"/>
                </a:lnTo>
                <a:lnTo>
                  <a:pt x="4683425" y="0"/>
                </a:lnTo>
                <a:close/>
              </a:path>
            </a:pathLst>
          </a:custGeom>
          <a:solidFill>
            <a:schemeClr val="bg1">
              <a:lumMod val="85000"/>
              <a:lumOff val="1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F605C4CC-A25C-416F-8333-7CB7DC97D8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-478"/>
            <a:ext cx="7431174" cy="6858478"/>
          </a:xfrm>
          <a:custGeom>
            <a:avLst/>
            <a:gdLst>
              <a:gd name="connsiteX0" fmla="*/ 7431174 w 7431174"/>
              <a:gd name="connsiteY0" fmla="*/ 6858478 h 6858478"/>
              <a:gd name="connsiteX1" fmla="*/ 6619 w 7431174"/>
              <a:gd name="connsiteY1" fmla="*/ 6858478 h 6858478"/>
              <a:gd name="connsiteX2" fmla="*/ 6879 w 7431174"/>
              <a:gd name="connsiteY2" fmla="*/ 6857916 h 6858478"/>
              <a:gd name="connsiteX3" fmla="*/ 0 w 7431174"/>
              <a:gd name="connsiteY3" fmla="*/ 6857916 h 6858478"/>
              <a:gd name="connsiteX4" fmla="*/ 0 w 7431174"/>
              <a:gd name="connsiteY4" fmla="*/ 0 h 6858478"/>
              <a:gd name="connsiteX5" fmla="*/ 3182994 w 7431174"/>
              <a:gd name="connsiteY5" fmla="*/ 0 h 6858478"/>
              <a:gd name="connsiteX6" fmla="*/ 4249222 w 7431174"/>
              <a:gd name="connsiteY6" fmla="*/ 0 h 6858478"/>
              <a:gd name="connsiteX7" fmla="*/ 4254799 w 7431174"/>
              <a:gd name="connsiteY7" fmla="*/ 0 h 685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431174" h="6858478">
                <a:moveTo>
                  <a:pt x="7431174" y="6858478"/>
                </a:moveTo>
                <a:lnTo>
                  <a:pt x="6619" y="6858478"/>
                </a:lnTo>
                <a:lnTo>
                  <a:pt x="6879" y="6857916"/>
                </a:lnTo>
                <a:lnTo>
                  <a:pt x="0" y="6857916"/>
                </a:lnTo>
                <a:lnTo>
                  <a:pt x="0" y="0"/>
                </a:lnTo>
                <a:lnTo>
                  <a:pt x="3182994" y="0"/>
                </a:lnTo>
                <a:lnTo>
                  <a:pt x="4249222" y="0"/>
                </a:lnTo>
                <a:lnTo>
                  <a:pt x="4254799" y="0"/>
                </a:ln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A099A051-6879-407A-B2CC-ABCE727FDD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4672" y="548641"/>
            <a:ext cx="4059559" cy="5446806"/>
          </a:xfrm>
        </p:spPr>
        <p:txBody>
          <a:bodyPr>
            <a:normAutofit fontScale="92500" lnSpcReduction="20000"/>
          </a:bodyPr>
          <a:lstStyle/>
          <a:p>
            <a:pPr marL="457200" indent="-457200" fontAlgn="base">
              <a:lnSpc>
                <a:spcPct val="150000"/>
              </a:lnSpc>
              <a:buFont typeface="+mj-lt"/>
              <a:buAutoNum type="arabicPeriod"/>
            </a:pPr>
            <a:r>
              <a:rPr lang="sk-SK" sz="2400" dirty="0">
                <a:cs typeface="Maitree" panose="00000500000000000000" pitchFamily="2" charset="-34"/>
              </a:rPr>
              <a:t>Ako vnímaš čakanie? Si trpezlivý človek?</a:t>
            </a:r>
          </a:p>
          <a:p>
            <a:pPr marL="457200" indent="-457200" fontAlgn="base">
              <a:lnSpc>
                <a:spcPct val="150000"/>
              </a:lnSpc>
              <a:buFont typeface="+mj-lt"/>
              <a:buAutoNum type="arabicPeriod"/>
            </a:pPr>
            <a:r>
              <a:rPr lang="sk-SK" sz="2400" dirty="0">
                <a:cs typeface="Maitree" panose="00000500000000000000" pitchFamily="2" charset="-34"/>
              </a:rPr>
              <a:t>Abrahám čakal 25 rokov na to, čo mu Boh sľúbil. Dokázal by si to isté?</a:t>
            </a:r>
          </a:p>
          <a:p>
            <a:pPr marL="457200" indent="-457200" fontAlgn="base">
              <a:lnSpc>
                <a:spcPct val="150000"/>
              </a:lnSpc>
              <a:buFont typeface="+mj-lt"/>
              <a:buAutoNum type="arabicPeriod"/>
            </a:pPr>
            <a:r>
              <a:rPr lang="sk-SK" sz="2400" dirty="0">
                <a:cs typeface="Maitree" panose="00000500000000000000" pitchFamily="2" charset="-34"/>
              </a:rPr>
              <a:t>Pýtal si sa niekedy Pána Boha konkrétnu otázku a dostal si odpoveď? Ako to vyzeralo?</a:t>
            </a:r>
          </a:p>
          <a:p>
            <a:pPr marL="457200" indent="-457200" fontAlgn="base">
              <a:lnSpc>
                <a:spcPct val="150000"/>
              </a:lnSpc>
              <a:buFont typeface="+mj-lt"/>
              <a:buAutoNum type="arabicPeriod"/>
            </a:pPr>
            <a:r>
              <a:rPr lang="sk-SK" sz="2400" dirty="0">
                <a:cs typeface="Maitree" panose="00000500000000000000" pitchFamily="2" charset="-34"/>
              </a:rPr>
              <a:t>Môžu byť odpovede “počkaj” a “nie” dobré? Skús uviesť príklad.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endParaRPr lang="en-US" sz="2400" dirty="0">
              <a:cs typeface="Maitree" panose="00000500000000000000" pitchFamily="2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423058793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theme/theme1.xml><?xml version="1.0" encoding="utf-8"?>
<a:theme xmlns:a="http://schemas.openxmlformats.org/drawingml/2006/main" name="Motí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315</Words>
  <Application>Microsoft Office PowerPoint</Application>
  <PresentationFormat>Širokouhlá</PresentationFormat>
  <Paragraphs>33</Paragraphs>
  <Slides>10</Slides>
  <Notes>0</Notes>
  <HiddenSlides>0</HiddenSlides>
  <MMClips>0</MMClips>
  <ScaleCrop>false</ScaleCrop>
  <HeadingPairs>
    <vt:vector size="6" baseType="variant">
      <vt:variant>
        <vt:lpstr>Použité písma</vt:lpstr>
      </vt:variant>
      <vt:variant>
        <vt:i4>3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Motív Office</vt:lpstr>
      <vt:lpstr>Keď je „počkaj” tá najlepšia odpoveď</vt:lpstr>
      <vt:lpstr>Prezentácia programu PowerPoint</vt:lpstr>
      <vt:lpstr>Potrebujeme to tu a teraz</vt:lpstr>
      <vt:lpstr>Prezentácia programu PowerPoint</vt:lpstr>
      <vt:lpstr>Prezentácia programu PowerPoint</vt:lpstr>
      <vt:lpstr>Najväčšia skúška viery</vt:lpstr>
      <vt:lpstr>Prezentácia programu PowerPoint</vt:lpstr>
      <vt:lpstr>Prezentácia programu PowerPoint</vt:lpstr>
      <vt:lpstr>Prezentácia programu PowerPoint</vt:lpstr>
      <vt:lpstr>Prezentácia programu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Keď je „počkaj” tá najlepšia odpoveď</dc:title>
  <dc:creator>Barbora Benešová</dc:creator>
  <cp:lastModifiedBy>Barbora Benešová</cp:lastModifiedBy>
  <cp:revision>1</cp:revision>
  <dcterms:created xsi:type="dcterms:W3CDTF">2020-02-11T15:24:45Z</dcterms:created>
  <dcterms:modified xsi:type="dcterms:W3CDTF">2020-02-11T15:34:26Z</dcterms:modified>
</cp:coreProperties>
</file>