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5" r:id="rId7"/>
    <p:sldId id="269" r:id="rId8"/>
    <p:sldId id="259" r:id="rId9"/>
    <p:sldId id="260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17033D-F367-4B95-9E81-42667610A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19D5FD3-84B1-4400-A216-11595B4A6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7C2F68B-8521-40F8-8FB4-86DC9DE82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772A327-9E5A-4CA1-815E-8B6A282D7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87392B8-442E-4451-97FF-0DDB4C103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738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DBC911-569E-4F83-A17E-4C335106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0B9442A-2336-4F17-8E1C-D20F9B3F0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D476D75-39C6-405C-969D-604A3D59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694B156-EE34-4372-82A6-74BA95836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D439AD-1DBC-479D-880F-6BED2F1C0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192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6D746E-5885-4B13-958E-CDC4FFF46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E343086-89C1-4A74-B331-4E9B96000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822FB05-2541-4137-9416-10313A16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A7A7AAD-C8B9-4963-8B85-C497391D7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F04D425-9E66-4FBF-8D05-039D6AB4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772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89C876-8D47-41FD-9BAB-BE5CBD28B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8351E74-C853-4815-9683-AE5C8BD6B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A3FC827-E129-4A9D-B496-E1D5127EC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6B39923-D20E-4AA5-8EF7-794BADB4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A213D04-2E97-440F-A1D1-5D4066B6B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7E77051-FDCC-47CD-BDE3-9BB98FB4F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2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F434E9-1DC6-4BCA-8000-FF2C22290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9828256A-C9FC-4691-9207-8435C815C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645806D-4CA1-49BA-9F4C-91AFCF520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98476DBE-71AD-43A0-878F-10A23BDAD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7A53D85-B8F1-4799-8D3C-B8BE13010B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90D1427-B733-454E-999B-D54479C19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3EE4CA9-E4FD-4354-9BB2-09DCBCBB0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3B1BF724-A0FF-4EF1-89CA-1AC47F9FF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972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EDF9E3-63B7-439D-B8E9-4F70C477A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4531BF1-64F6-45EB-8495-D662079D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DD7DBE2-B532-47DC-A52F-17AF484A0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4F7A7081-BCBD-4689-A17B-9ECF8A2F1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737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323409E-A1E7-411B-A028-6638FE38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FAF7CE4-C510-4273-9793-013293C72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2817A38-8B32-4EDE-869E-F02F6FDF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4072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E2F35F-CE53-458D-B491-1DAD4895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3C05CE-C6F3-4C20-8EDE-B2F66B4EB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370F6C2-2E1F-4CEF-BAD5-346186D0A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6851D94-AF95-4C90-A0B7-FD91AC896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FEE198D-0F5F-4C49-BE2A-D80C9C5C7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0FA2D17-041F-446D-82C0-CBBB6D9F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513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690F1-745E-4211-91BD-2B82B23B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87587F04-820D-4934-AFA9-AD9AADE73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6BEFB480-4334-4FB7-8E3B-5FD00C11A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D27737B-3FD1-4DE7-B614-2FCC1CDC0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C70BF7B-2A85-4C3D-8C03-ED13440B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41369D2-BD23-44EC-96EC-A2E553E7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64620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4CB38A-0427-4B72-A4DC-EAB51EA1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55D5F2EC-79E6-4A0C-9D1B-C6F284E2D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409168F-6E90-4807-A6F0-36276D7F1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068537C-B84F-4B1A-8722-5F93C3596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4A0B8BC-2CE2-4C28-8184-0AC68E76C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586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C9789C6A-BDEE-4AE8-866F-2A5091E224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C04E4184-1C96-401C-8A42-8B3FA7CE5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D4FAD91-9496-46D0-8BB2-D45B17699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123AA7C-D4FF-48A6-86E3-3463F0BF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8450EF3-BC15-428D-A773-85D506221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55500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BBA1D27F-3A64-414E-88B4-03255825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35BE99C9-B077-48B5-8021-853373869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351FB20-9331-49B7-9DD2-375F423B7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63C92-3A8C-477E-9B8B-845B73B3BC18}" type="datetimeFigureOut">
              <a:rPr lang="sk-SK" smtClean="0"/>
              <a:t>18.5.2020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442E44B-1FE5-4954-8913-4F9694444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1DD1164-4FCF-4D30-A544-4BF5B7F1E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90279-5847-4750-8464-B8DAA0F121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017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DD5033-CB8B-49E7-B104-164967B61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33538"/>
            <a:ext cx="9144000" cy="1068895"/>
          </a:xfrm>
        </p:spPr>
        <p:txBody>
          <a:bodyPr>
            <a:noAutofit/>
          </a:bodyPr>
          <a:lstStyle/>
          <a:p>
            <a:r>
              <a:rPr lang="sk-SK" sz="9600" dirty="0">
                <a:solidFill>
                  <a:schemeClr val="bg1"/>
                </a:solidFill>
              </a:rPr>
              <a:t>UHÁDNI INGREDIENCIE</a:t>
            </a:r>
          </a:p>
        </p:txBody>
      </p:sp>
    </p:spTree>
    <p:extLst>
      <p:ext uri="{BB962C8B-B14F-4D97-AF65-F5344CB8AC3E}">
        <p14:creationId xmlns:p14="http://schemas.microsoft.com/office/powerpoint/2010/main" val="162295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Zástupný objekt pre obsah 5" descr="Obrázok, na ktorom je stôl, tanier, jedlo, sedenie&#10;&#10;Automaticky generovaný popis">
            <a:extLst>
              <a:ext uri="{FF2B5EF4-FFF2-40B4-BE49-F238E27FC236}">
                <a16:creationId xmlns:a16="http://schemas.microsoft.com/office/drawing/2014/main" id="{4CEF3CAD-9FED-47E2-B5B7-16FCB36348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" t="9091" r="216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1F53EB6-ADD6-48ED-B84A-3BA2A7B56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4800" dirty="0"/>
              <a:t>PALACINKY</a:t>
            </a:r>
            <a:endParaRPr lang="en-US" sz="4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215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jedlo, stôl, tanier, miska&#10;&#10;Automaticky generovaný popis">
            <a:extLst>
              <a:ext uri="{FF2B5EF4-FFF2-40B4-BE49-F238E27FC236}">
                <a16:creationId xmlns:a16="http://schemas.microsoft.com/office/drawing/2014/main" id="{F164DA8C-7281-463E-8BB5-716851F74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t="9091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54A42ED-AA11-42CF-827F-017A8617F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4800" dirty="0"/>
              <a:t>GULÁŠ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243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stôl, jedlo, červené, sedenie&#10;&#10;Automaticky generovaný popis">
            <a:extLst>
              <a:ext uri="{FF2B5EF4-FFF2-40B4-BE49-F238E27FC236}">
                <a16:creationId xmlns:a16="http://schemas.microsoft.com/office/drawing/2014/main" id="{A520F788-8F77-4D9C-BF0D-39E08B6C8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" t="9091" r="32827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9BF397-EBFD-4B1E-B41A-B9EB05AB9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4800" dirty="0"/>
              <a:t>DOMÁCI KEČUP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1894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stôl, jedlo, vnútri, sedenie&#10;&#10;Automaticky generovaný popis">
            <a:extLst>
              <a:ext uri="{FF2B5EF4-FFF2-40B4-BE49-F238E27FC236}">
                <a16:creationId xmlns:a16="http://schemas.microsoft.com/office/drawing/2014/main" id="{5207FE42-3496-4E01-9060-92CD2F812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8" r="4271" b="9091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AD7FFD6-3D18-49A1-B141-9ED9D1B6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4800" dirty="0"/>
              <a:t>MARHUĽOVÝ DŽEM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998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jedlo, tanier, stôl, biele&#10;&#10;Automaticky generovaný popis">
            <a:extLst>
              <a:ext uri="{FF2B5EF4-FFF2-40B4-BE49-F238E27FC236}">
                <a16:creationId xmlns:a16="http://schemas.microsoft.com/office/drawing/2014/main" id="{B07DFC1B-9362-4AC4-87AD-8B285E376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7608" b="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2DC5481-ECFB-412A-91BA-36A889C0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k-SK" sz="4800" dirty="0"/>
              <a:t>ZEMIAKOVÝ ŠALÁT</a:t>
            </a:r>
            <a:endParaRPr lang="en-US" sz="4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744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DD5033-CB8B-49E7-B104-164967B619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33538"/>
            <a:ext cx="9144000" cy="1068895"/>
          </a:xfrm>
        </p:spPr>
        <p:txBody>
          <a:bodyPr>
            <a:noAutofit/>
          </a:bodyPr>
          <a:lstStyle/>
          <a:p>
            <a:r>
              <a:rPr lang="sk-SK" sz="9600" dirty="0">
                <a:solidFill>
                  <a:schemeClr val="bg1"/>
                </a:solidFill>
              </a:rPr>
              <a:t>SPRÁVNE ODPOVEDE</a:t>
            </a:r>
          </a:p>
        </p:txBody>
      </p:sp>
    </p:spTree>
    <p:extLst>
      <p:ext uri="{BB962C8B-B14F-4D97-AF65-F5344CB8AC3E}">
        <p14:creationId xmlns:p14="http://schemas.microsoft.com/office/powerpoint/2010/main" val="386204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stôl, tanier, jedlo, sedenie&#10;&#10;Automaticky generovaný popis">
            <a:extLst>
              <a:ext uri="{FF2B5EF4-FFF2-40B4-BE49-F238E27FC236}">
                <a16:creationId xmlns:a16="http://schemas.microsoft.com/office/drawing/2014/main" id="{2205FBEF-C8B3-467B-BF72-24D0AD2417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" r="20673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5C8C7D7-219A-4E38-87DF-9646DD2F4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65125"/>
            <a:ext cx="5266155" cy="59747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2800" dirty="0">
                <a:latin typeface="+mn-lt"/>
              </a:rPr>
              <a:t>mlieko, 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hladká múka, 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vajcia, 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soľ, 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(vanilínový) cukor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5404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jedlo, stôl, tanier, miska&#10;&#10;Automaticky generovaný popis">
            <a:extLst>
              <a:ext uri="{FF2B5EF4-FFF2-40B4-BE49-F238E27FC236}">
                <a16:creationId xmlns:a16="http://schemas.microsoft.com/office/drawing/2014/main" id="{F164DA8C-7281-463E-8BB5-716851F749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6" r="8479"/>
          <a:stretch/>
        </p:blipFill>
        <p:spPr>
          <a:xfrm>
            <a:off x="4808765" y="10"/>
            <a:ext cx="7383236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6EA23B6-4B44-4D76-87BA-D81CE35ED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EEEAE0B-25B7-437B-B834-B70A93541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067F3DD-47E8-429A-AD97-534BEDC7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3" y="436881"/>
            <a:ext cx="4655602" cy="57400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dirty="0"/>
              <a:t>bravčové mäso,</a:t>
            </a:r>
            <a:br>
              <a:rPr lang="sk-SK" dirty="0"/>
            </a:br>
            <a:r>
              <a:rPr lang="sk-SK" dirty="0"/>
              <a:t>cesnak,</a:t>
            </a:r>
            <a:br>
              <a:rPr lang="sk-SK" dirty="0"/>
            </a:br>
            <a:r>
              <a:rPr lang="sk-SK" dirty="0"/>
              <a:t>cibuľa,</a:t>
            </a:r>
            <a:br>
              <a:rPr lang="sk-SK" dirty="0"/>
            </a:br>
            <a:r>
              <a:rPr lang="sk-SK" dirty="0"/>
              <a:t>horčica,</a:t>
            </a:r>
            <a:br>
              <a:rPr lang="sk-SK" dirty="0"/>
            </a:br>
            <a:r>
              <a:rPr lang="sk-SK" dirty="0"/>
              <a:t>hovädzie mäso,</a:t>
            </a:r>
            <a:br>
              <a:rPr lang="sk-SK" dirty="0"/>
            </a:br>
            <a:r>
              <a:rPr lang="sk-SK" dirty="0"/>
              <a:t>majorán,</a:t>
            </a:r>
            <a:br>
              <a:rPr lang="sk-SK" dirty="0"/>
            </a:br>
            <a:r>
              <a:rPr lang="sk-SK" dirty="0"/>
              <a:t>rasca,</a:t>
            </a:r>
            <a:br>
              <a:rPr lang="sk-SK" dirty="0"/>
            </a:br>
            <a:r>
              <a:rPr lang="sk-SK" dirty="0"/>
              <a:t>čierne korenie,</a:t>
            </a:r>
            <a:br>
              <a:rPr lang="sk-SK" dirty="0"/>
            </a:br>
            <a:r>
              <a:rPr lang="sk-SK" dirty="0"/>
              <a:t>bravčová masť,</a:t>
            </a:r>
            <a:br>
              <a:rPr lang="sk-SK" dirty="0"/>
            </a:br>
            <a:r>
              <a:rPr lang="sk-SK" dirty="0"/>
              <a:t>paprika,</a:t>
            </a:r>
            <a:br>
              <a:rPr lang="sk-SK" dirty="0"/>
            </a:br>
            <a:r>
              <a:rPr lang="sk-SK" dirty="0"/>
              <a:t>červená mletá paprika,</a:t>
            </a:r>
            <a:br>
              <a:rPr lang="sk-SK" dirty="0"/>
            </a:br>
            <a:r>
              <a:rPr lang="sk-SK" dirty="0"/>
              <a:t>papriková pasta,</a:t>
            </a:r>
            <a:br>
              <a:rPr lang="sk-SK" dirty="0"/>
            </a:br>
            <a:r>
              <a:rPr lang="sk-SK" dirty="0"/>
              <a:t>paradajkový pretlak,</a:t>
            </a:r>
            <a:br>
              <a:rPr lang="sk-SK" dirty="0"/>
            </a:br>
            <a:r>
              <a:rPr lang="sk-SK" dirty="0"/>
              <a:t>soľ,</a:t>
            </a:r>
            <a:br>
              <a:rPr lang="sk-SK" dirty="0"/>
            </a:br>
            <a:r>
              <a:rPr lang="sk-SK" dirty="0"/>
              <a:t>voda,</a:t>
            </a:r>
            <a:br>
              <a:rPr lang="sk-SK" dirty="0"/>
            </a:br>
            <a:r>
              <a:rPr lang="sk-SK" dirty="0"/>
              <a:t>zemiaky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72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stôl, jedlo, červené, sedenie&#10;&#10;Automaticky generovaný popis">
            <a:extLst>
              <a:ext uri="{FF2B5EF4-FFF2-40B4-BE49-F238E27FC236}">
                <a16:creationId xmlns:a16="http://schemas.microsoft.com/office/drawing/2014/main" id="{9A055B54-54CF-400D-965A-B16B05097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8200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6D4925-EFBB-47AD-B852-3D38F8E93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42006"/>
            <a:ext cx="3879232" cy="57539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z="2800" dirty="0">
                <a:latin typeface="+mn-lt"/>
              </a:rPr>
              <a:t>zrelé paradajky,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cibuľa,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jablko,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cukor,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čierne korenie,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klinček,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mletá škorica,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bobkový list,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mletá červená paprika,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jablčný ocot,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soľ,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voda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5458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stôl, jedlo, vnútri, sedenie&#10;&#10;Automaticky generovaný popis">
            <a:extLst>
              <a:ext uri="{FF2B5EF4-FFF2-40B4-BE49-F238E27FC236}">
                <a16:creationId xmlns:a16="http://schemas.microsoft.com/office/drawing/2014/main" id="{9982F9F4-890A-4F0B-AD20-4D7F85157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97" b="9091"/>
          <a:stretch/>
        </p:blipFill>
        <p:spPr>
          <a:xfrm>
            <a:off x="2562726" y="1"/>
            <a:ext cx="9629274" cy="6857999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B600E94-9900-49E7-BA0F-E0B456263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42" y="2567104"/>
            <a:ext cx="3706368" cy="17233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z="2800" dirty="0">
                <a:latin typeface="+mn-lt"/>
              </a:rPr>
              <a:t>Marhule,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cukor,</a:t>
            </a:r>
            <a:br>
              <a:rPr lang="sk-SK" sz="2800" dirty="0">
                <a:latin typeface="+mn-lt"/>
              </a:rPr>
            </a:br>
            <a:r>
              <a:rPr lang="sk-SK" sz="2800" dirty="0">
                <a:latin typeface="+mn-lt"/>
              </a:rPr>
              <a:t>kyselina citrónová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8761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 descr="Obrázok, na ktorom je jedlo, tanier, stôl, biele&#10;&#10;Automaticky generovaný popis">
            <a:extLst>
              <a:ext uri="{FF2B5EF4-FFF2-40B4-BE49-F238E27FC236}">
                <a16:creationId xmlns:a16="http://schemas.microsoft.com/office/drawing/2014/main" id="{5ACB88C1-546E-43A3-B5E6-2BEEE89F90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" r="18306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0AE3F34-FEF9-4D13-9FC5-C6ADBA28B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701041"/>
            <a:ext cx="3941499" cy="54759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zemiaky,</a:t>
            </a:r>
          </a:p>
          <a:p>
            <a:pPr marL="0" indent="0">
              <a:buNone/>
            </a:pPr>
            <a:r>
              <a:rPr lang="sk-SK" dirty="0"/>
              <a:t>vajcia,</a:t>
            </a:r>
          </a:p>
          <a:p>
            <a:pPr marL="0" indent="0">
              <a:buNone/>
            </a:pPr>
            <a:r>
              <a:rPr lang="sk-SK" dirty="0"/>
              <a:t>cibuľa,</a:t>
            </a:r>
          </a:p>
          <a:p>
            <a:pPr marL="0" indent="0">
              <a:buNone/>
            </a:pPr>
            <a:r>
              <a:rPr lang="sk-SK" dirty="0"/>
              <a:t>sterilizovaná zelenina (mrkva, hrášok),</a:t>
            </a:r>
          </a:p>
          <a:p>
            <a:pPr marL="0" indent="0">
              <a:buNone/>
            </a:pPr>
            <a:r>
              <a:rPr lang="sk-SK" dirty="0"/>
              <a:t>kyslá uhorka,</a:t>
            </a:r>
          </a:p>
          <a:p>
            <a:pPr marL="0" indent="0">
              <a:buNone/>
            </a:pPr>
            <a:r>
              <a:rPr lang="sk-SK" dirty="0"/>
              <a:t>majonéza,</a:t>
            </a:r>
          </a:p>
          <a:p>
            <a:pPr marL="0" indent="0">
              <a:buNone/>
            </a:pPr>
            <a:r>
              <a:rPr lang="sk-SK" dirty="0"/>
              <a:t>soľ,</a:t>
            </a:r>
          </a:p>
          <a:p>
            <a:pPr marL="0" indent="0">
              <a:buNone/>
            </a:pPr>
            <a:r>
              <a:rPr lang="sk-SK" dirty="0"/>
              <a:t>cukor,</a:t>
            </a:r>
          </a:p>
          <a:p>
            <a:pPr marL="0" indent="0">
              <a:buNone/>
            </a:pPr>
            <a:r>
              <a:rPr lang="sk-SK" dirty="0"/>
              <a:t>čierne korenie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50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</Words>
  <Application>Microsoft Office PowerPoint</Application>
  <PresentationFormat>Širokouhlá</PresentationFormat>
  <Paragraphs>20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Motív Office</vt:lpstr>
      <vt:lpstr>UHÁDNI INGREDIENCIE</vt:lpstr>
      <vt:lpstr>PALACINKY</vt:lpstr>
      <vt:lpstr>GULÁŠ</vt:lpstr>
      <vt:lpstr>DOMÁCI KEČUP</vt:lpstr>
      <vt:lpstr>MARHUĽOVÝ DŽEM</vt:lpstr>
      <vt:lpstr>ZEMIAKOVÝ ŠALÁT</vt:lpstr>
      <vt:lpstr>SPRÁVNE ODPOVEDE</vt:lpstr>
      <vt:lpstr>mlieko,  hladká múka,  vajcia,  soľ,  (vanilínový) cukor</vt:lpstr>
      <vt:lpstr>Prezentácia programu PowerPoint</vt:lpstr>
      <vt:lpstr>zrelé paradajky, cibuľa, jablko, cukor, čierne korenie, klinček, mletá škorica, bobkový list, mletá červená paprika, jablčný ocot, soľ, voda</vt:lpstr>
      <vt:lpstr>Marhule, cukor, kyselina citrónová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UHÁDNI INGREDIENCIE</dc:title>
  <dc:creator>Barbora Benešová</dc:creator>
  <cp:lastModifiedBy>Barbora Benešová</cp:lastModifiedBy>
  <cp:revision>1</cp:revision>
  <dcterms:created xsi:type="dcterms:W3CDTF">2020-05-18T11:17:29Z</dcterms:created>
  <dcterms:modified xsi:type="dcterms:W3CDTF">2020-05-18T11:19:40Z</dcterms:modified>
</cp:coreProperties>
</file>