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1AEDB6-7C85-4775-B7FF-9915C82BC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3A2E11C-12BF-4F88-ACCE-C6158BE2F2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9A43951-9D3F-4673-B887-9211F0EC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399C8-FF3A-47CD-B988-7AD3B958678D}" type="datetimeFigureOut">
              <a:rPr lang="sk-SK" smtClean="0"/>
              <a:t>28.4.2020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609B3DD-9809-4DC0-B2B9-A09460424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91C92C2-A3F6-40C2-919D-2FA46FC99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A1FC-50E4-48A6-A308-8DF2B37127C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4219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A53301-7F37-421E-BA2E-F59E2F2B9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1A550DF-723C-4987-8BDB-28F59C4A6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FE57EC2-C06B-4541-B993-C02BC9D10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399C8-FF3A-47CD-B988-7AD3B958678D}" type="datetimeFigureOut">
              <a:rPr lang="sk-SK" smtClean="0"/>
              <a:t>28.4.2020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4335903-DA79-471F-93C1-25748FAAB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E78F3C1-6DD2-4F9D-A1C7-4A6A80BB9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A1FC-50E4-48A6-A308-8DF2B37127C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31014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76B6CD-106A-46C5-9AFB-06A37D3A9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14BB9246-A7C0-4A19-A518-A59947E2C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F134CCA-0720-411D-AFB2-5B88AECA5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399C8-FF3A-47CD-B988-7AD3B958678D}" type="datetimeFigureOut">
              <a:rPr lang="sk-SK" smtClean="0"/>
              <a:t>28.4.2020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563DA76-BAEC-469B-AA43-2B08032FF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9BE2C79-7C74-4ED0-A4DE-11196F274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A1FC-50E4-48A6-A308-8DF2B37127C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95124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0E6004-A3EA-4C7E-BF0A-BC554E96E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EF91D09-76E7-4336-8469-3DDC772F09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DFFCB038-EDBC-4298-8249-8326AAAFB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0925EDA-C71C-4814-A33A-116B25EBF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399C8-FF3A-47CD-B988-7AD3B958678D}" type="datetimeFigureOut">
              <a:rPr lang="sk-SK" smtClean="0"/>
              <a:t>28.4.2020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74D421B7-B46C-49B2-9422-557ABC663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75496976-F856-425D-BBB9-1EADBFA8E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A1FC-50E4-48A6-A308-8DF2B37127C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06057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D4047B-5F02-4BD3-8DFA-77EABEF9A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E16CB6A5-CDF0-4EEB-AB56-83449FC2D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4472267F-19D5-4C97-911D-F3F1567DD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BB234700-6AC7-4642-8AD1-BD1B5DA876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53798212-75CD-4B44-839B-3F38B92218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7037764F-B8AF-4A3D-800D-15798A53A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399C8-FF3A-47CD-B988-7AD3B958678D}" type="datetimeFigureOut">
              <a:rPr lang="sk-SK" smtClean="0"/>
              <a:t>28.4.2020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4FC3814D-1ABF-4AC6-8DC3-97AE9B0FC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584D9005-0DAB-41C5-8AE4-88683049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A1FC-50E4-48A6-A308-8DF2B37127C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7093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18CDEE-9062-43CB-9540-7C82402F2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68BFE8AF-5071-4D9E-BC01-AC3FE1D1F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399C8-FF3A-47CD-B988-7AD3B958678D}" type="datetimeFigureOut">
              <a:rPr lang="sk-SK" smtClean="0"/>
              <a:t>28.4.2020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AB37133B-7015-4679-8D17-7A046EF52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9D92CA26-2999-43C3-AC17-9471DE8BE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A1FC-50E4-48A6-A308-8DF2B37127C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5182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A38923DD-C6B3-4BF5-B08B-817B52906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399C8-FF3A-47CD-B988-7AD3B958678D}" type="datetimeFigureOut">
              <a:rPr lang="sk-SK" smtClean="0"/>
              <a:t>28.4.2020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6B3D033A-AEE3-49C0-AE09-9E0FDA71B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98E4A6DD-A75B-45E8-A08A-245E7635E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A1FC-50E4-48A6-A308-8DF2B37127C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76513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0F81CC-4DA0-4681-97F5-B7C877640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5EBD7D5-D66A-4241-A6BB-7AB0D08B1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889B7686-C6C5-4ECA-A6A0-DD94E70357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E45778E-5E52-47C1-92B4-5AA6DF195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399C8-FF3A-47CD-B988-7AD3B958678D}" type="datetimeFigureOut">
              <a:rPr lang="sk-SK" smtClean="0"/>
              <a:t>28.4.2020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49EF17FD-55D3-4F93-B05A-177989769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6E27AB1-E826-4C17-8634-3D4ACA53A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A1FC-50E4-48A6-A308-8DF2B37127C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06270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34460A-ED93-4200-AB66-CF8EA6EFB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71ACB527-EC66-46DB-878D-9D011B44D6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1A244452-9568-412D-AD51-5A78C13619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C8AD89C-7896-4C27-876C-F66ABEF43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399C8-FF3A-47CD-B988-7AD3B958678D}" type="datetimeFigureOut">
              <a:rPr lang="sk-SK" smtClean="0"/>
              <a:t>28.4.2020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80A61BA5-4D97-48EB-AB6C-8964C5504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F454ED8-4D0C-465A-BA21-5D2E62B18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A1FC-50E4-48A6-A308-8DF2B37127C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87726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9C1675-5F17-464A-B0A6-FE706D990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C5E3B638-89DC-4E4A-B907-575C078045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FB05180-CAC2-490B-AD83-3F0E82FE3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399C8-FF3A-47CD-B988-7AD3B958678D}" type="datetimeFigureOut">
              <a:rPr lang="sk-SK" smtClean="0"/>
              <a:t>28.4.2020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C23976F-CEF3-4270-A0E6-4C57BA45C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9D1EB1A-7E63-405C-81BB-D380C0818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A1FC-50E4-48A6-A308-8DF2B37127C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2819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6068E50E-8707-49DD-86C7-A248800902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4CF6F23F-F9CC-4D5F-A540-301BF6A0D1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0E89D5C-C41A-43D9-A7DC-CE6F7375D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399C8-FF3A-47CD-B988-7AD3B958678D}" type="datetimeFigureOut">
              <a:rPr lang="sk-SK" smtClean="0"/>
              <a:t>28.4.2020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CD1C5A7-9AD7-4D85-B81F-C6A360384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89287AA-AE7C-4FFD-997B-0C5FB7E51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CA1FC-50E4-48A6-A308-8DF2B37127C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70886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8C9FA1FA-3D24-4534-BF50-91B368E44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DBA8BAF2-AA99-41C1-A330-0F48B201C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9A5F23B-284A-409A-A2CA-E1A66D45DA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399C8-FF3A-47CD-B988-7AD3B958678D}" type="datetimeFigureOut">
              <a:rPr lang="sk-SK" smtClean="0"/>
              <a:t>28.4.2020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474C3D4-DEB9-4F6F-92E6-AC67F4E94E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70F91CC-242C-4654-B6A6-CB22A3E5C3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CA1FC-50E4-48A6-A308-8DF2B37127C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0675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895971-5068-4B4B-9CA4-7F2E70DD6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0886" y="457201"/>
            <a:ext cx="4645250" cy="5943599"/>
          </a:xfrm>
        </p:spPr>
        <p:txBody>
          <a:bodyPr anchor="ctr">
            <a:normAutofit/>
          </a:bodyPr>
          <a:lstStyle/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Ako si predstavuješ hrdinu? </a:t>
            </a:r>
          </a:p>
        </p:txBody>
      </p:sp>
      <p:sp>
        <p:nvSpPr>
          <p:cNvPr id="14" name="Freeform: Shape 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ok 4" descr="Obrázok, na ktorom je sedenie, ruka, predné, červené&#10;&#10;Automaticky generovaný popis">
            <a:extLst>
              <a:ext uri="{FF2B5EF4-FFF2-40B4-BE49-F238E27FC236}">
                <a16:creationId xmlns:a16="http://schemas.microsoft.com/office/drawing/2014/main" id="{9E167B07-8441-4C24-B7C7-CB81BDB014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7" r="-2" b="-2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437081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0" name="Rectangle 109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Zástupný objekt pre obsah 13" descr="Obrázok, na ktorom je osoba, text, kniha, fotografia&#10;&#10;Automaticky generovaný popis">
            <a:extLst>
              <a:ext uri="{FF2B5EF4-FFF2-40B4-BE49-F238E27FC236}">
                <a16:creationId xmlns:a16="http://schemas.microsoft.com/office/drawing/2014/main" id="{2995566B-15BC-4CA9-8670-CABD75EF70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3" r="4368" b="-3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9" name="Obrázok 8" descr="Obrázok, na ktorom je vonkajšie, osoba, muž, skupina&#10;&#10;Automaticky generovaný popis">
            <a:extLst>
              <a:ext uri="{FF2B5EF4-FFF2-40B4-BE49-F238E27FC236}">
                <a16:creationId xmlns:a16="http://schemas.microsoft.com/office/drawing/2014/main" id="{48E63B4A-A215-4166-8C36-F880ECE412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5" b="-3"/>
          <a:stretch/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5" name="Zástupný objekt pre obsah 4" descr="Obrázok, na ktorom je dieťa, fotografia, mladé, javisko&#10;&#10;Automaticky generovaný popis">
            <a:extLst>
              <a:ext uri="{FF2B5EF4-FFF2-40B4-BE49-F238E27FC236}">
                <a16:creationId xmlns:a16="http://schemas.microsoft.com/office/drawing/2014/main" id="{33542EAB-1325-454C-976A-6E77FB0BA7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7" r="7353" b="-1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12" name="Freeform: Shape 111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4" name="Freeform: Shape 113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D782D48-A861-43B9-84AF-65FF71942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>
            <a:normAutofit/>
          </a:bodyPr>
          <a:lstStyle/>
          <a:p>
            <a:pPr algn="ctr"/>
            <a:r>
              <a:rPr lang="sk-SK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Superhrdinovia dnes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Content Placeholder 106">
            <a:extLst>
              <a:ext uri="{FF2B5EF4-FFF2-40B4-BE49-F238E27FC236}">
                <a16:creationId xmlns:a16="http://schemas.microsoft.com/office/drawing/2014/main" id="{2296ABC9-C2F8-4A88-9379-41F7C193C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568"/>
            <a:ext cx="2807208" cy="392277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sk-SK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Ako vyzerajú?</a:t>
            </a:r>
          </a:p>
          <a:p>
            <a:pPr>
              <a:lnSpc>
                <a:spcPct val="150000"/>
              </a:lnSpc>
            </a:pPr>
            <a:r>
              <a:rPr lang="sk-SK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Aké majú vlastnosti?</a:t>
            </a:r>
          </a:p>
          <a:p>
            <a:pPr>
              <a:lnSpc>
                <a:spcPct val="150000"/>
              </a:lnSpc>
            </a:pPr>
            <a:r>
              <a:rPr lang="sk-SK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Prečo ich chceme sledovať a záleží nám na ich príbehoch?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Zástupný objekt pre obsah 10" descr="Obrázok, na ktorom je osoba, vonkajšie, muž, skupina&#10;&#10;Automaticky generovaný popis">
            <a:extLst>
              <a:ext uri="{FF2B5EF4-FFF2-40B4-BE49-F238E27FC236}">
                <a16:creationId xmlns:a16="http://schemas.microsoft.com/office/drawing/2014/main" id="{89EE6313-F605-4836-B331-3AA992C1D4D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3" b="-2"/>
          <a:stretch/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23443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budova, osoba, vonkajšie, ulica&#10;&#10;Automaticky generovaný popis">
            <a:extLst>
              <a:ext uri="{FF2B5EF4-FFF2-40B4-BE49-F238E27FC236}">
                <a16:creationId xmlns:a16="http://schemas.microsoft.com/office/drawing/2014/main" id="{0DDCF531-1D66-4A7B-98A3-487A089E1B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4" r="23298" b="4507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8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5A92303-BCE7-452D-9CF5-42D93F097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18" y="1056903"/>
            <a:ext cx="4885872" cy="32051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sk-SK" sz="3600" dirty="0"/>
              <a:t>Aké by boli tvoje emócie, ak by si na takého hrdinu čakal veľmi dlhý čas, no objavil sa niekto, kto tieto očakávania nenaplnil?</a:t>
            </a:r>
            <a:endParaRPr lang="en-US" sz="3600" dirty="0"/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00620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</Words>
  <Application>Microsoft Office PowerPoint</Application>
  <PresentationFormat>Širokouhlá</PresentationFormat>
  <Paragraphs>6</Paragraphs>
  <Slides>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Motív Office</vt:lpstr>
      <vt:lpstr>Ako si predstavuješ hrdinu? </vt:lpstr>
      <vt:lpstr>Superhrdinovia dnes</vt:lpstr>
      <vt:lpstr>Aké by boli tvoje emócie, ak by si na takého hrdinu čakal veľmi dlhý čas, no objavil sa niekto, kto tieto očakávania nenaplnil?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Ako si predstavuješ hrdinu? </dc:title>
  <dc:creator>Barbora Benešová</dc:creator>
  <cp:lastModifiedBy>Barbora Benešová</cp:lastModifiedBy>
  <cp:revision>1</cp:revision>
  <dcterms:created xsi:type="dcterms:W3CDTF">2020-04-28T13:35:13Z</dcterms:created>
  <dcterms:modified xsi:type="dcterms:W3CDTF">2020-04-28T13:36:40Z</dcterms:modified>
</cp:coreProperties>
</file>