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9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67FE7-827A-40F1-BCDF-F94AD6D449B4}" v="424" dt="2021-02-03T20:19:54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 Matej" userId="f22551e0565b144b" providerId="LiveId" clId="{F9667FE7-827A-40F1-BCDF-F94AD6D449B4}"/>
    <pc:docChg chg="addSld modSld">
      <pc:chgData name="Tomáš Matej" userId="f22551e0565b144b" providerId="LiveId" clId="{F9667FE7-827A-40F1-BCDF-F94AD6D449B4}" dt="2021-02-03T20:19:54.639" v="423" actId="20577"/>
      <pc:docMkLst>
        <pc:docMk/>
      </pc:docMkLst>
      <pc:sldChg chg="modSp">
        <pc:chgData name="Tomáš Matej" userId="f22551e0565b144b" providerId="LiveId" clId="{F9667FE7-827A-40F1-BCDF-F94AD6D449B4}" dt="2021-02-03T19:33:16.578" v="13"/>
        <pc:sldMkLst>
          <pc:docMk/>
          <pc:sldMk cId="2750535282" sldId="256"/>
        </pc:sldMkLst>
        <pc:spChg chg="mod">
          <ac:chgData name="Tomáš Matej" userId="f22551e0565b144b" providerId="LiveId" clId="{F9667FE7-827A-40F1-BCDF-F94AD6D449B4}" dt="2021-02-03T19:33:16.578" v="13"/>
          <ac:spMkLst>
            <pc:docMk/>
            <pc:sldMk cId="2750535282" sldId="256"/>
            <ac:spMk id="2" creationId="{8A27B492-A357-44F2-8392-8CA5C86B9203}"/>
          </ac:spMkLst>
        </pc:spChg>
      </pc:sldChg>
      <pc:sldChg chg="addSp delSp modSp modAnim">
        <pc:chgData name="Tomáš Matej" userId="f22551e0565b144b" providerId="LiveId" clId="{F9667FE7-827A-40F1-BCDF-F94AD6D449B4}" dt="2021-02-03T20:03:55.438" v="169"/>
        <pc:sldMkLst>
          <pc:docMk/>
          <pc:sldMk cId="4238631156" sldId="258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4238631156" sldId="258"/>
            <ac:spMk id="21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4238631156" sldId="258"/>
            <ac:spMk id="23" creationId="{09677A03-C22A-4962-AF1F-A5DB769A5143}"/>
          </ac:spMkLst>
        </pc:spChg>
        <pc:picChg chg="add mod">
          <ac:chgData name="Tomáš Matej" userId="f22551e0565b144b" providerId="LiveId" clId="{F9667FE7-827A-40F1-BCDF-F94AD6D449B4}" dt="2021-02-03T19:31:08.719" v="7"/>
          <ac:picMkLst>
            <pc:docMk/>
            <pc:sldMk cId="4238631156" sldId="258"/>
            <ac:picMk id="7" creationId="{91295FCA-2902-4C9E-8B4C-8B870E20B210}"/>
          </ac:picMkLst>
        </pc:picChg>
        <pc:picChg chg="add mod">
          <ac:chgData name="Tomáš Matej" userId="f22551e0565b144b" providerId="LiveId" clId="{F9667FE7-827A-40F1-BCDF-F94AD6D449B4}" dt="2021-02-03T19:31:08.719" v="7"/>
          <ac:picMkLst>
            <pc:docMk/>
            <pc:sldMk cId="4238631156" sldId="258"/>
            <ac:picMk id="8" creationId="{B582920C-CDBD-423F-B2B9-1C9C6B025340}"/>
          </ac:picMkLst>
        </pc:picChg>
        <pc:picChg chg="add mod">
          <ac:chgData name="Tomáš Matej" userId="f22551e0565b144b" providerId="LiveId" clId="{F9667FE7-827A-40F1-BCDF-F94AD6D449B4}" dt="2021-02-03T19:31:08.719" v="7"/>
          <ac:picMkLst>
            <pc:docMk/>
            <pc:sldMk cId="4238631156" sldId="258"/>
            <ac:picMk id="9" creationId="{9E940C63-22A9-4AEC-849D-ACD2878566EC}"/>
          </ac:picMkLst>
        </pc:picChg>
      </pc:sldChg>
      <pc:sldChg chg="addSp delSp modSp modAnim">
        <pc:chgData name="Tomáš Matej" userId="f22551e0565b144b" providerId="LiveId" clId="{F9667FE7-827A-40F1-BCDF-F94AD6D449B4}" dt="2021-02-03T20:06:20.133" v="186" actId="20577"/>
        <pc:sldMkLst>
          <pc:docMk/>
          <pc:sldMk cId="4094353303" sldId="259"/>
        </pc:sldMkLst>
        <pc:spChg chg="mod">
          <ac:chgData name="Tomáš Matej" userId="f22551e0565b144b" providerId="LiveId" clId="{F9667FE7-827A-40F1-BCDF-F94AD6D449B4}" dt="2021-02-03T20:06:20.133" v="186" actId="20577"/>
          <ac:spMkLst>
            <pc:docMk/>
            <pc:sldMk cId="4094353303" sldId="259"/>
            <ac:spMk id="6" creationId="{D160B571-075E-473D-8EB4-46A873A9D48B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4094353303" sldId="259"/>
            <ac:spMk id="24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4094353303" sldId="259"/>
            <ac:spMk id="26" creationId="{09677A03-C22A-4962-AF1F-A5DB769A5143}"/>
          </ac:spMkLst>
        </pc:spChg>
        <pc:picChg chg="add mod">
          <ac:chgData name="Tomáš Matej" userId="f22551e0565b144b" providerId="LiveId" clId="{F9667FE7-827A-40F1-BCDF-F94AD6D449B4}" dt="2021-02-03T19:34:28.781" v="15"/>
          <ac:picMkLst>
            <pc:docMk/>
            <pc:sldMk cId="4094353303" sldId="259"/>
            <ac:picMk id="7" creationId="{97C82C8E-2BE3-40EF-B17D-6017FAF3D1AE}"/>
          </ac:picMkLst>
        </pc:picChg>
        <pc:picChg chg="add mod">
          <ac:chgData name="Tomáš Matej" userId="f22551e0565b144b" providerId="LiveId" clId="{F9667FE7-827A-40F1-BCDF-F94AD6D449B4}" dt="2021-02-03T19:34:34.377" v="16"/>
          <ac:picMkLst>
            <pc:docMk/>
            <pc:sldMk cId="4094353303" sldId="259"/>
            <ac:picMk id="8" creationId="{AE6BC355-A695-4F05-B99A-F8C3A0B781DE}"/>
          </ac:picMkLst>
        </pc:picChg>
      </pc:sldChg>
      <pc:sldChg chg="delSp modSp">
        <pc:chgData name="Tomáš Matej" userId="f22551e0565b144b" providerId="LiveId" clId="{F9667FE7-827A-40F1-BCDF-F94AD6D449B4}" dt="2021-02-03T19:38:24.254" v="26" actId="207"/>
        <pc:sldMkLst>
          <pc:docMk/>
          <pc:sldMk cId="2500678703" sldId="260"/>
        </pc:sldMkLst>
        <pc:spChg chg="mod">
          <ac:chgData name="Tomáš Matej" userId="f22551e0565b144b" providerId="LiveId" clId="{F9667FE7-827A-40F1-BCDF-F94AD6D449B4}" dt="2021-02-03T19:38:24.254" v="26" actId="207"/>
          <ac:spMkLst>
            <pc:docMk/>
            <pc:sldMk cId="2500678703" sldId="260"/>
            <ac:spMk id="2" creationId="{A7C87B1E-58C3-40E1-B850-5E0B1612499A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2500678703" sldId="260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2500678703" sldId="260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3975251725" sldId="261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3975251725" sldId="261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3975251725" sldId="261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466053159" sldId="263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466053159" sldId="263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466053159" sldId="263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3152780921" sldId="264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3152780921" sldId="264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3152780921" sldId="264"/>
            <ac:spMk id="12" creationId="{09677A03-C22A-4962-AF1F-A5DB769A5143}"/>
          </ac:spMkLst>
        </pc:spChg>
      </pc:sldChg>
      <pc:sldChg chg="addSp delSp modSp">
        <pc:chgData name="Tomáš Matej" userId="f22551e0565b144b" providerId="LiveId" clId="{F9667FE7-827A-40F1-BCDF-F94AD6D449B4}" dt="2021-02-03T19:44:31.721" v="86"/>
        <pc:sldMkLst>
          <pc:docMk/>
          <pc:sldMk cId="4020097717" sldId="265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4020097717" sldId="265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4020097717" sldId="265"/>
            <ac:spMk id="12" creationId="{09677A03-C22A-4962-AF1F-A5DB769A5143}"/>
          </ac:spMkLst>
        </pc:spChg>
        <pc:picChg chg="add mod">
          <ac:chgData name="Tomáš Matej" userId="f22551e0565b144b" providerId="LiveId" clId="{F9667FE7-827A-40F1-BCDF-F94AD6D449B4}" dt="2021-02-03T19:44:31.721" v="86"/>
          <ac:picMkLst>
            <pc:docMk/>
            <pc:sldMk cId="4020097717" sldId="265"/>
            <ac:picMk id="9" creationId="{E063845D-2AE1-4A0E-A8C2-BFD18C138892}"/>
          </ac:picMkLst>
        </pc:pic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1493601749" sldId="266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1493601749" sldId="266"/>
            <ac:spMk id="18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1493601749" sldId="266"/>
            <ac:spMk id="19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1263053303" sldId="267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1263053303" sldId="267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1263053303" sldId="267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3802088883" sldId="270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3802088883" sldId="270"/>
            <ac:spMk id="24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3802088883" sldId="270"/>
            <ac:spMk id="26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4175872611" sldId="271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4175872611" sldId="271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4175872611" sldId="271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2765013989" sldId="272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2765013989" sldId="272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2765013989" sldId="272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2763937051" sldId="275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2763937051" sldId="275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2763937051" sldId="275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2101157720" sldId="276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2101157720" sldId="276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2101157720" sldId="276"/>
            <ac:spMk id="12" creationId="{09677A03-C22A-4962-AF1F-A5DB769A5143}"/>
          </ac:spMkLst>
        </pc:spChg>
      </pc:sldChg>
      <pc:sldChg chg="delSp">
        <pc:chgData name="Tomáš Matej" userId="f22551e0565b144b" providerId="LiveId" clId="{F9667FE7-827A-40F1-BCDF-F94AD6D449B4}" dt="2021-02-03T19:33:16.578" v="13"/>
        <pc:sldMkLst>
          <pc:docMk/>
          <pc:sldMk cId="1270961375" sldId="277"/>
        </pc:sldMkLst>
        <pc:spChg chg="del">
          <ac:chgData name="Tomáš Matej" userId="f22551e0565b144b" providerId="LiveId" clId="{F9667FE7-827A-40F1-BCDF-F94AD6D449B4}" dt="2021-02-03T19:33:16.578" v="13"/>
          <ac:spMkLst>
            <pc:docMk/>
            <pc:sldMk cId="1270961375" sldId="277"/>
            <ac:spMk id="10" creationId="{621227B1-1586-4CEF-A0F1-E3C7FFBD4AB7}"/>
          </ac:spMkLst>
        </pc:spChg>
        <pc:spChg chg="del">
          <ac:chgData name="Tomáš Matej" userId="f22551e0565b144b" providerId="LiveId" clId="{F9667FE7-827A-40F1-BCDF-F94AD6D449B4}" dt="2021-02-03T19:33:16.578" v="13"/>
          <ac:spMkLst>
            <pc:docMk/>
            <pc:sldMk cId="1270961375" sldId="277"/>
            <ac:spMk id="12" creationId="{09677A03-C22A-4962-AF1F-A5DB769A5143}"/>
          </ac:spMkLst>
        </pc:spChg>
      </pc:sldChg>
      <pc:sldChg chg="addSp modSp modAnim">
        <pc:chgData name="Tomáš Matej" userId="f22551e0565b144b" providerId="LiveId" clId="{F9667FE7-827A-40F1-BCDF-F94AD6D449B4}" dt="2021-02-03T19:30:17.311" v="6"/>
        <pc:sldMkLst>
          <pc:docMk/>
          <pc:sldMk cId="858008282" sldId="278"/>
        </pc:sldMkLst>
        <pc:picChg chg="add mod">
          <ac:chgData name="Tomáš Matej" userId="f22551e0565b144b" providerId="LiveId" clId="{F9667FE7-827A-40F1-BCDF-F94AD6D449B4}" dt="2021-02-03T19:27:35.250" v="0"/>
          <ac:picMkLst>
            <pc:docMk/>
            <pc:sldMk cId="858008282" sldId="278"/>
            <ac:picMk id="3" creationId="{DAF0008E-D6F1-4B77-BBF2-6FCB59F07160}"/>
          </ac:picMkLst>
        </pc:picChg>
        <pc:picChg chg="add mod">
          <ac:chgData name="Tomáš Matej" userId="f22551e0565b144b" providerId="LiveId" clId="{F9667FE7-827A-40F1-BCDF-F94AD6D449B4}" dt="2021-02-03T19:29:28.955" v="5"/>
          <ac:picMkLst>
            <pc:docMk/>
            <pc:sldMk cId="858008282" sldId="278"/>
            <ac:picMk id="4" creationId="{BCE29674-C3B9-4C54-9A4C-A05556F39F59}"/>
          </ac:picMkLst>
        </pc:picChg>
      </pc:sldChg>
      <pc:sldChg chg="addSp modSp modAnim">
        <pc:chgData name="Tomáš Matej" userId="f22551e0565b144b" providerId="LiveId" clId="{F9667FE7-827A-40F1-BCDF-F94AD6D449B4}" dt="2021-02-03T19:34:18.828" v="14"/>
        <pc:sldMkLst>
          <pc:docMk/>
          <pc:sldMk cId="1924565840" sldId="280"/>
        </pc:sldMkLst>
        <pc:picChg chg="add mod">
          <ac:chgData name="Tomáš Matej" userId="f22551e0565b144b" providerId="LiveId" clId="{F9667FE7-827A-40F1-BCDF-F94AD6D449B4}" dt="2021-02-03T19:34:18.828" v="14"/>
          <ac:picMkLst>
            <pc:docMk/>
            <pc:sldMk cId="1924565840" sldId="280"/>
            <ac:picMk id="3" creationId="{4CD4C3C2-5F8A-4DA7-8DB0-02CAD7FD4C4B}"/>
          </ac:picMkLst>
        </pc:picChg>
        <pc:picChg chg="add mod">
          <ac:chgData name="Tomáš Matej" userId="f22551e0565b144b" providerId="LiveId" clId="{F9667FE7-827A-40F1-BCDF-F94AD6D449B4}" dt="2021-02-03T19:34:18.828" v="14"/>
          <ac:picMkLst>
            <pc:docMk/>
            <pc:sldMk cId="1924565840" sldId="280"/>
            <ac:picMk id="4" creationId="{44EE39AE-A939-4FE4-88EE-59F47C218B9D}"/>
          </ac:picMkLst>
        </pc:picChg>
        <pc:picChg chg="add mod">
          <ac:chgData name="Tomáš Matej" userId="f22551e0565b144b" providerId="LiveId" clId="{F9667FE7-827A-40F1-BCDF-F94AD6D449B4}" dt="2021-02-03T19:34:18.828" v="14"/>
          <ac:picMkLst>
            <pc:docMk/>
            <pc:sldMk cId="1924565840" sldId="280"/>
            <ac:picMk id="6" creationId="{D554B868-ACA8-4280-BB8B-56F9F90FB4D1}"/>
          </ac:picMkLst>
        </pc:picChg>
      </pc:sldChg>
      <pc:sldChg chg="addSp modSp add setBg modAnim">
        <pc:chgData name="Tomáš Matej" userId="f22551e0565b144b" providerId="LiveId" clId="{F9667FE7-827A-40F1-BCDF-F94AD6D449B4}" dt="2021-02-03T20:07:13.238" v="202" actId="20577"/>
        <pc:sldMkLst>
          <pc:docMk/>
          <pc:sldMk cId="247845881" sldId="318"/>
        </pc:sldMkLst>
        <pc:spChg chg="mod">
          <ac:chgData name="Tomáš Matej" userId="f22551e0565b144b" providerId="LiveId" clId="{F9667FE7-827A-40F1-BCDF-F94AD6D449B4}" dt="2021-02-03T19:36:12.153" v="21"/>
          <ac:spMkLst>
            <pc:docMk/>
            <pc:sldMk cId="247845881" sldId="318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07:13.238" v="202" actId="20577"/>
          <ac:spMkLst>
            <pc:docMk/>
            <pc:sldMk cId="247845881" sldId="318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36:22.451" v="22"/>
          <ac:picMkLst>
            <pc:docMk/>
            <pc:sldMk cId="247845881" sldId="318"/>
            <ac:picMk id="10" creationId="{03A5D9F2-1A21-4305-9D3B-F66B50647138}"/>
          </ac:picMkLst>
        </pc:picChg>
        <pc:picChg chg="add mod">
          <ac:chgData name="Tomáš Matej" userId="f22551e0565b144b" providerId="LiveId" clId="{F9667FE7-827A-40F1-BCDF-F94AD6D449B4}" dt="2021-02-03T19:36:56.713" v="23"/>
          <ac:picMkLst>
            <pc:docMk/>
            <pc:sldMk cId="247845881" sldId="318"/>
            <ac:picMk id="11" creationId="{D51695CB-E773-4E75-A42F-64A79C96AEEC}"/>
          </ac:picMkLst>
        </pc:picChg>
        <pc:picChg chg="add mod">
          <ac:chgData name="Tomáš Matej" userId="f22551e0565b144b" providerId="LiveId" clId="{F9667FE7-827A-40F1-BCDF-F94AD6D449B4}" dt="2021-02-03T19:37:06.509" v="24"/>
          <ac:picMkLst>
            <pc:docMk/>
            <pc:sldMk cId="247845881" sldId="318"/>
            <ac:picMk id="12" creationId="{4794FB7A-B4C7-4760-B595-293B235CA5B6}"/>
          </ac:picMkLst>
        </pc:picChg>
        <pc:picChg chg="add mod">
          <ac:chgData name="Tomáš Matej" userId="f22551e0565b144b" providerId="LiveId" clId="{F9667FE7-827A-40F1-BCDF-F94AD6D449B4}" dt="2021-02-03T19:37:24.984" v="25"/>
          <ac:picMkLst>
            <pc:docMk/>
            <pc:sldMk cId="247845881" sldId="318"/>
            <ac:picMk id="13" creationId="{A31A9E9B-B07C-4050-BD5A-5C7450BABB41}"/>
          </ac:picMkLst>
        </pc:picChg>
      </pc:sldChg>
      <pc:sldChg chg="addSp delSp modSp add setBg modAnim">
        <pc:chgData name="Tomáš Matej" userId="f22551e0565b144b" providerId="LiveId" clId="{F9667FE7-827A-40F1-BCDF-F94AD6D449B4}" dt="2021-02-03T20:07:42.635" v="219" actId="20577"/>
        <pc:sldMkLst>
          <pc:docMk/>
          <pc:sldMk cId="3777567485" sldId="319"/>
        </pc:sldMkLst>
        <pc:spChg chg="mod">
          <ac:chgData name="Tomáš Matej" userId="f22551e0565b144b" providerId="LiveId" clId="{F9667FE7-827A-40F1-BCDF-F94AD6D449B4}" dt="2021-02-03T19:39:50.833" v="44"/>
          <ac:spMkLst>
            <pc:docMk/>
            <pc:sldMk cId="3777567485" sldId="319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07:42.635" v="219" actId="20577"/>
          <ac:spMkLst>
            <pc:docMk/>
            <pc:sldMk cId="3777567485" sldId="319"/>
            <ac:spMk id="3" creationId="{641DFB42-4020-4AD6-801C-13804CC35885}"/>
          </ac:spMkLst>
        </pc:spChg>
        <pc:picChg chg="add del mod">
          <ac:chgData name="Tomáš Matej" userId="f22551e0565b144b" providerId="LiveId" clId="{F9667FE7-827A-40F1-BCDF-F94AD6D449B4}" dt="2021-02-03T19:39:29.326" v="41"/>
          <ac:picMkLst>
            <pc:docMk/>
            <pc:sldMk cId="3777567485" sldId="319"/>
            <ac:picMk id="10" creationId="{F27EE787-06AC-4590-A0F0-A63F5353D13C}"/>
          </ac:picMkLst>
        </pc:picChg>
        <pc:picChg chg="add mod">
          <ac:chgData name="Tomáš Matej" userId="f22551e0565b144b" providerId="LiveId" clId="{F9667FE7-827A-40F1-BCDF-F94AD6D449B4}" dt="2021-02-03T19:39:30.741" v="42"/>
          <ac:picMkLst>
            <pc:docMk/>
            <pc:sldMk cId="3777567485" sldId="319"/>
            <ac:picMk id="11" creationId="{0C4E7877-034D-4DA5-B1B6-BAA0132D9C83}"/>
          </ac:picMkLst>
        </pc:picChg>
        <pc:picChg chg="add mod">
          <ac:chgData name="Tomáš Matej" userId="f22551e0565b144b" providerId="LiveId" clId="{F9667FE7-827A-40F1-BCDF-F94AD6D449B4}" dt="2021-02-03T19:39:40.224" v="43"/>
          <ac:picMkLst>
            <pc:docMk/>
            <pc:sldMk cId="3777567485" sldId="319"/>
            <ac:picMk id="12" creationId="{E7BC1645-F80B-47F6-A47B-EA3774DCCCDD}"/>
          </ac:picMkLst>
        </pc:picChg>
        <pc:picChg chg="add mod">
          <ac:chgData name="Tomáš Matej" userId="f22551e0565b144b" providerId="LiveId" clId="{F9667FE7-827A-40F1-BCDF-F94AD6D449B4}" dt="2021-02-03T19:47:14.568" v="101"/>
          <ac:picMkLst>
            <pc:docMk/>
            <pc:sldMk cId="3777567485" sldId="319"/>
            <ac:picMk id="13" creationId="{D34A29CB-332B-4E44-BD8C-EFF24F0B372B}"/>
          </ac:picMkLst>
        </pc:picChg>
      </pc:sldChg>
      <pc:sldChg chg="addSp modSp add setBg modAnim">
        <pc:chgData name="Tomáš Matej" userId="f22551e0565b144b" providerId="LiveId" clId="{F9667FE7-827A-40F1-BCDF-F94AD6D449B4}" dt="2021-02-03T20:09:02.730" v="233" actId="20577"/>
        <pc:sldMkLst>
          <pc:docMk/>
          <pc:sldMk cId="3509480387" sldId="320"/>
        </pc:sldMkLst>
        <pc:spChg chg="mod">
          <ac:chgData name="Tomáš Matej" userId="f22551e0565b144b" providerId="LiveId" clId="{F9667FE7-827A-40F1-BCDF-F94AD6D449B4}" dt="2021-02-03T19:40:01.238" v="45"/>
          <ac:spMkLst>
            <pc:docMk/>
            <pc:sldMk cId="3509480387" sldId="320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09:02.730" v="233" actId="20577"/>
          <ac:spMkLst>
            <pc:docMk/>
            <pc:sldMk cId="3509480387" sldId="320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4:59.183" v="92"/>
          <ac:picMkLst>
            <pc:docMk/>
            <pc:sldMk cId="3509480387" sldId="320"/>
            <ac:picMk id="10" creationId="{D019FEBD-A126-4F11-9A45-5631AC675306}"/>
          </ac:picMkLst>
        </pc:picChg>
        <pc:picChg chg="add mod">
          <ac:chgData name="Tomáš Matej" userId="f22551e0565b144b" providerId="LiveId" clId="{F9667FE7-827A-40F1-BCDF-F94AD6D449B4}" dt="2021-02-03T19:45:02.779" v="93"/>
          <ac:picMkLst>
            <pc:docMk/>
            <pc:sldMk cId="3509480387" sldId="320"/>
            <ac:picMk id="11" creationId="{C45D55C5-3615-4623-B205-B6A7D4081AD7}"/>
          </ac:picMkLst>
        </pc:picChg>
        <pc:picChg chg="add mod">
          <ac:chgData name="Tomáš Matej" userId="f22551e0565b144b" providerId="LiveId" clId="{F9667FE7-827A-40F1-BCDF-F94AD6D449B4}" dt="2021-02-03T19:45:06.394" v="94"/>
          <ac:picMkLst>
            <pc:docMk/>
            <pc:sldMk cId="3509480387" sldId="320"/>
            <ac:picMk id="12" creationId="{352E1DE9-C085-4F8E-8BA3-4B1E3F9070CC}"/>
          </ac:picMkLst>
        </pc:picChg>
        <pc:picChg chg="add mod">
          <ac:chgData name="Tomáš Matej" userId="f22551e0565b144b" providerId="LiveId" clId="{F9667FE7-827A-40F1-BCDF-F94AD6D449B4}" dt="2021-02-03T19:47:52.813" v="106"/>
          <ac:picMkLst>
            <pc:docMk/>
            <pc:sldMk cId="3509480387" sldId="320"/>
            <ac:picMk id="13" creationId="{CC508379-BB35-444B-A7E6-94308822310D}"/>
          </ac:picMkLst>
        </pc:picChg>
      </pc:sldChg>
      <pc:sldChg chg="addSp modSp add setBg modAnim">
        <pc:chgData name="Tomáš Matej" userId="f22551e0565b144b" providerId="LiveId" clId="{F9667FE7-827A-40F1-BCDF-F94AD6D449B4}" dt="2021-02-03T20:09:42.124" v="250" actId="20577"/>
        <pc:sldMkLst>
          <pc:docMk/>
          <pc:sldMk cId="2241207432" sldId="321"/>
        </pc:sldMkLst>
        <pc:spChg chg="mod">
          <ac:chgData name="Tomáš Matej" userId="f22551e0565b144b" providerId="LiveId" clId="{F9667FE7-827A-40F1-BCDF-F94AD6D449B4}" dt="2021-02-03T19:40:07.669" v="46"/>
          <ac:spMkLst>
            <pc:docMk/>
            <pc:sldMk cId="2241207432" sldId="321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09:42.124" v="250" actId="20577"/>
          <ac:spMkLst>
            <pc:docMk/>
            <pc:sldMk cId="2241207432" sldId="321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4:46.406" v="89"/>
          <ac:picMkLst>
            <pc:docMk/>
            <pc:sldMk cId="2241207432" sldId="321"/>
            <ac:picMk id="10" creationId="{2A838CE5-79D0-4FAA-8F93-51520590B4E7}"/>
          </ac:picMkLst>
        </pc:picChg>
        <pc:picChg chg="add mod">
          <ac:chgData name="Tomáš Matej" userId="f22551e0565b144b" providerId="LiveId" clId="{F9667FE7-827A-40F1-BCDF-F94AD6D449B4}" dt="2021-02-03T19:44:49.616" v="90"/>
          <ac:picMkLst>
            <pc:docMk/>
            <pc:sldMk cId="2241207432" sldId="321"/>
            <ac:picMk id="11" creationId="{E85AD3DB-781C-4387-A377-B44A54DA6E42}"/>
          </ac:picMkLst>
        </pc:picChg>
        <pc:picChg chg="add mod">
          <ac:chgData name="Tomáš Matej" userId="f22551e0565b144b" providerId="LiveId" clId="{F9667FE7-827A-40F1-BCDF-F94AD6D449B4}" dt="2021-02-03T19:44:53.129" v="91"/>
          <ac:picMkLst>
            <pc:docMk/>
            <pc:sldMk cId="2241207432" sldId="321"/>
            <ac:picMk id="12" creationId="{606C946C-52F6-4178-8A5E-E6BC90F008CB}"/>
          </ac:picMkLst>
        </pc:picChg>
      </pc:sldChg>
      <pc:sldChg chg="addSp modSp add setBg modAnim">
        <pc:chgData name="Tomáš Matej" userId="f22551e0565b144b" providerId="LiveId" clId="{F9667FE7-827A-40F1-BCDF-F94AD6D449B4}" dt="2021-02-03T20:10:23.765" v="276" actId="20577"/>
        <pc:sldMkLst>
          <pc:docMk/>
          <pc:sldMk cId="1188193212" sldId="322"/>
        </pc:sldMkLst>
        <pc:spChg chg="mod">
          <ac:chgData name="Tomáš Matej" userId="f22551e0565b144b" providerId="LiveId" clId="{F9667FE7-827A-40F1-BCDF-F94AD6D449B4}" dt="2021-02-03T19:40:25.287" v="47"/>
          <ac:spMkLst>
            <pc:docMk/>
            <pc:sldMk cId="1188193212" sldId="322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0:23.765" v="276" actId="20577"/>
          <ac:spMkLst>
            <pc:docMk/>
            <pc:sldMk cId="1188193212" sldId="322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4:28.649" v="85"/>
          <ac:picMkLst>
            <pc:docMk/>
            <pc:sldMk cId="1188193212" sldId="322"/>
            <ac:picMk id="10" creationId="{9229FDC6-9F42-4C63-BD39-CADB5F07021F}"/>
          </ac:picMkLst>
        </pc:picChg>
        <pc:picChg chg="add mod">
          <ac:chgData name="Tomáš Matej" userId="f22551e0565b144b" providerId="LiveId" clId="{F9667FE7-827A-40F1-BCDF-F94AD6D449B4}" dt="2021-02-03T19:44:34.866" v="87"/>
          <ac:picMkLst>
            <pc:docMk/>
            <pc:sldMk cId="1188193212" sldId="322"/>
            <ac:picMk id="11" creationId="{9B1E6114-7B3B-48FB-9421-ABBAFB082569}"/>
          </ac:picMkLst>
        </pc:picChg>
        <pc:picChg chg="add mod">
          <ac:chgData name="Tomáš Matej" userId="f22551e0565b144b" providerId="LiveId" clId="{F9667FE7-827A-40F1-BCDF-F94AD6D449B4}" dt="2021-02-03T19:44:38.294" v="88"/>
          <ac:picMkLst>
            <pc:docMk/>
            <pc:sldMk cId="1188193212" sldId="322"/>
            <ac:picMk id="12" creationId="{CA57ACD6-698B-41C5-AFEA-4ADD8D9753CB}"/>
          </ac:picMkLst>
        </pc:picChg>
      </pc:sldChg>
      <pc:sldChg chg="addSp delSp modSp add setBg modAnim">
        <pc:chgData name="Tomáš Matej" userId="f22551e0565b144b" providerId="LiveId" clId="{F9667FE7-827A-40F1-BCDF-F94AD6D449B4}" dt="2021-02-03T20:11:51.750" v="290" actId="20577"/>
        <pc:sldMkLst>
          <pc:docMk/>
          <pc:sldMk cId="3187093200" sldId="323"/>
        </pc:sldMkLst>
        <pc:spChg chg="mod">
          <ac:chgData name="Tomáš Matej" userId="f22551e0565b144b" providerId="LiveId" clId="{F9667FE7-827A-40F1-BCDF-F94AD6D449B4}" dt="2021-02-03T19:40:32.833" v="48"/>
          <ac:spMkLst>
            <pc:docMk/>
            <pc:sldMk cId="3187093200" sldId="323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1:51.750" v="290" actId="20577"/>
          <ac:spMkLst>
            <pc:docMk/>
            <pc:sldMk cId="3187093200" sldId="323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3:55.971" v="78"/>
          <ac:picMkLst>
            <pc:docMk/>
            <pc:sldMk cId="3187093200" sldId="323"/>
            <ac:picMk id="10" creationId="{2985D7BC-24EA-466B-A601-6F7069BB94DA}"/>
          </ac:picMkLst>
        </pc:picChg>
        <pc:picChg chg="add del mod">
          <ac:chgData name="Tomáš Matej" userId="f22551e0565b144b" providerId="LiveId" clId="{F9667FE7-827A-40F1-BCDF-F94AD6D449B4}" dt="2021-02-03T19:44:11.906" v="82"/>
          <ac:picMkLst>
            <pc:docMk/>
            <pc:sldMk cId="3187093200" sldId="323"/>
            <ac:picMk id="11" creationId="{80901F9C-97E0-4B03-95C2-C8EABDEE9D29}"/>
          </ac:picMkLst>
        </pc:picChg>
        <pc:picChg chg="add del mod">
          <ac:chgData name="Tomáš Matej" userId="f22551e0565b144b" providerId="LiveId" clId="{F9667FE7-827A-40F1-BCDF-F94AD6D449B4}" dt="2021-02-03T19:44:10.541" v="81"/>
          <ac:picMkLst>
            <pc:docMk/>
            <pc:sldMk cId="3187093200" sldId="323"/>
            <ac:picMk id="12" creationId="{57BEA9C2-564F-4D29-AD8B-FB96C66AA697}"/>
          </ac:picMkLst>
        </pc:picChg>
        <pc:picChg chg="add mod">
          <ac:chgData name="Tomáš Matej" userId="f22551e0565b144b" providerId="LiveId" clId="{F9667FE7-827A-40F1-BCDF-F94AD6D449B4}" dt="2021-02-03T19:44:17.774" v="83"/>
          <ac:picMkLst>
            <pc:docMk/>
            <pc:sldMk cId="3187093200" sldId="323"/>
            <ac:picMk id="13" creationId="{5B2076EB-7F4F-48FD-883C-A03F39EDEE19}"/>
          </ac:picMkLst>
        </pc:picChg>
        <pc:picChg chg="add mod">
          <ac:chgData name="Tomáš Matej" userId="f22551e0565b144b" providerId="LiveId" clId="{F9667FE7-827A-40F1-BCDF-F94AD6D449B4}" dt="2021-02-03T19:44:21.826" v="84"/>
          <ac:picMkLst>
            <pc:docMk/>
            <pc:sldMk cId="3187093200" sldId="323"/>
            <ac:picMk id="14" creationId="{1A49DAE8-37CD-4B5F-8B2D-3FCE7EF483E0}"/>
          </ac:picMkLst>
        </pc:picChg>
      </pc:sldChg>
      <pc:sldChg chg="addSp modSp add setBg modAnim">
        <pc:chgData name="Tomáš Matej" userId="f22551e0565b144b" providerId="LiveId" clId="{F9667FE7-827A-40F1-BCDF-F94AD6D449B4}" dt="2021-02-03T20:12:45.127" v="307" actId="20577"/>
        <pc:sldMkLst>
          <pc:docMk/>
          <pc:sldMk cId="2553672451" sldId="324"/>
        </pc:sldMkLst>
        <pc:spChg chg="mod">
          <ac:chgData name="Tomáš Matej" userId="f22551e0565b144b" providerId="LiveId" clId="{F9667FE7-827A-40F1-BCDF-F94AD6D449B4}" dt="2021-02-03T19:40:39.913" v="49"/>
          <ac:spMkLst>
            <pc:docMk/>
            <pc:sldMk cId="2553672451" sldId="324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2:45.127" v="307" actId="20577"/>
          <ac:spMkLst>
            <pc:docMk/>
            <pc:sldMk cId="2553672451" sldId="324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3:43.389" v="75"/>
          <ac:picMkLst>
            <pc:docMk/>
            <pc:sldMk cId="2553672451" sldId="324"/>
            <ac:picMk id="10" creationId="{A9E62EEA-8D99-4FAB-A54E-3E1E1E414640}"/>
          </ac:picMkLst>
        </pc:picChg>
        <pc:picChg chg="add mod">
          <ac:chgData name="Tomáš Matej" userId="f22551e0565b144b" providerId="LiveId" clId="{F9667FE7-827A-40F1-BCDF-F94AD6D449B4}" dt="2021-02-03T19:43:46.735" v="76"/>
          <ac:picMkLst>
            <pc:docMk/>
            <pc:sldMk cId="2553672451" sldId="324"/>
            <ac:picMk id="11" creationId="{EF4903C8-D6DF-4820-9748-7254C22C9623}"/>
          </ac:picMkLst>
        </pc:picChg>
        <pc:picChg chg="add mod">
          <ac:chgData name="Tomáš Matej" userId="f22551e0565b144b" providerId="LiveId" clId="{F9667FE7-827A-40F1-BCDF-F94AD6D449B4}" dt="2021-02-03T19:43:49.899" v="77"/>
          <ac:picMkLst>
            <pc:docMk/>
            <pc:sldMk cId="2553672451" sldId="324"/>
            <ac:picMk id="12" creationId="{882CF8D4-487C-4185-A29E-4964E476713C}"/>
          </ac:picMkLst>
        </pc:picChg>
      </pc:sldChg>
      <pc:sldChg chg="addSp modSp add setBg modAnim">
        <pc:chgData name="Tomáš Matej" userId="f22551e0565b144b" providerId="LiveId" clId="{F9667FE7-827A-40F1-BCDF-F94AD6D449B4}" dt="2021-02-03T20:16:07.366" v="327" actId="20577"/>
        <pc:sldMkLst>
          <pc:docMk/>
          <pc:sldMk cId="1678408267" sldId="325"/>
        </pc:sldMkLst>
        <pc:spChg chg="mod">
          <ac:chgData name="Tomáš Matej" userId="f22551e0565b144b" providerId="LiveId" clId="{F9667FE7-827A-40F1-BCDF-F94AD6D449B4}" dt="2021-02-03T19:40:52.762" v="51"/>
          <ac:spMkLst>
            <pc:docMk/>
            <pc:sldMk cId="1678408267" sldId="325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6:07.366" v="327" actId="20577"/>
          <ac:spMkLst>
            <pc:docMk/>
            <pc:sldMk cId="1678408267" sldId="325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3:29.104" v="72"/>
          <ac:picMkLst>
            <pc:docMk/>
            <pc:sldMk cId="1678408267" sldId="325"/>
            <ac:picMk id="10" creationId="{541C5257-FA63-4CEF-9A6C-378FAA801F2E}"/>
          </ac:picMkLst>
        </pc:picChg>
        <pc:picChg chg="add mod">
          <ac:chgData name="Tomáš Matej" userId="f22551e0565b144b" providerId="LiveId" clId="{F9667FE7-827A-40F1-BCDF-F94AD6D449B4}" dt="2021-02-03T19:43:32.831" v="73"/>
          <ac:picMkLst>
            <pc:docMk/>
            <pc:sldMk cId="1678408267" sldId="325"/>
            <ac:picMk id="11" creationId="{6AD5547E-4FC3-40E2-8B74-A97B3F497740}"/>
          </ac:picMkLst>
        </pc:picChg>
        <pc:picChg chg="add mod">
          <ac:chgData name="Tomáš Matej" userId="f22551e0565b144b" providerId="LiveId" clId="{F9667FE7-827A-40F1-BCDF-F94AD6D449B4}" dt="2021-02-03T19:43:36.406" v="74"/>
          <ac:picMkLst>
            <pc:docMk/>
            <pc:sldMk cId="1678408267" sldId="325"/>
            <ac:picMk id="12" creationId="{846C1665-25A0-4500-9CE4-F03C36199DB5}"/>
          </ac:picMkLst>
        </pc:picChg>
      </pc:sldChg>
      <pc:sldChg chg="addSp modSp add setBg modAnim">
        <pc:chgData name="Tomáš Matej" userId="f22551e0565b144b" providerId="LiveId" clId="{F9667FE7-827A-40F1-BCDF-F94AD6D449B4}" dt="2021-02-03T20:17:17.130" v="347" actId="20577"/>
        <pc:sldMkLst>
          <pc:docMk/>
          <pc:sldMk cId="1603361430" sldId="326"/>
        </pc:sldMkLst>
        <pc:spChg chg="mod">
          <ac:chgData name="Tomáš Matej" userId="f22551e0565b144b" providerId="LiveId" clId="{F9667FE7-827A-40F1-BCDF-F94AD6D449B4}" dt="2021-02-03T19:41:07.277" v="52"/>
          <ac:spMkLst>
            <pc:docMk/>
            <pc:sldMk cId="1603361430" sldId="326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7:17.130" v="347" actId="20577"/>
          <ac:spMkLst>
            <pc:docMk/>
            <pc:sldMk cId="1603361430" sldId="326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3:13.634" v="69"/>
          <ac:picMkLst>
            <pc:docMk/>
            <pc:sldMk cId="1603361430" sldId="326"/>
            <ac:picMk id="10" creationId="{C2E89056-7765-426B-93EA-09629C146922}"/>
          </ac:picMkLst>
        </pc:picChg>
        <pc:picChg chg="add mod">
          <ac:chgData name="Tomáš Matej" userId="f22551e0565b144b" providerId="LiveId" clId="{F9667FE7-827A-40F1-BCDF-F94AD6D449B4}" dt="2021-02-03T19:43:19.109" v="70"/>
          <ac:picMkLst>
            <pc:docMk/>
            <pc:sldMk cId="1603361430" sldId="326"/>
            <ac:picMk id="11" creationId="{1046A1E0-7605-4F5F-9E5F-86B7E300A747}"/>
          </ac:picMkLst>
        </pc:picChg>
        <pc:picChg chg="add mod">
          <ac:chgData name="Tomáš Matej" userId="f22551e0565b144b" providerId="LiveId" clId="{F9667FE7-827A-40F1-BCDF-F94AD6D449B4}" dt="2021-02-03T19:43:22.555" v="71"/>
          <ac:picMkLst>
            <pc:docMk/>
            <pc:sldMk cId="1603361430" sldId="326"/>
            <ac:picMk id="12" creationId="{A157E773-2933-434B-B097-467335616EBC}"/>
          </ac:picMkLst>
        </pc:picChg>
      </pc:sldChg>
      <pc:sldChg chg="addSp modSp add setBg modAnim">
        <pc:chgData name="Tomáš Matej" userId="f22551e0565b144b" providerId="LiveId" clId="{F9667FE7-827A-40F1-BCDF-F94AD6D449B4}" dt="2021-02-03T20:17:55.338" v="362" actId="20577"/>
        <pc:sldMkLst>
          <pc:docMk/>
          <pc:sldMk cId="2842443504" sldId="327"/>
        </pc:sldMkLst>
        <pc:spChg chg="mod">
          <ac:chgData name="Tomáš Matej" userId="f22551e0565b144b" providerId="LiveId" clId="{F9667FE7-827A-40F1-BCDF-F94AD6D449B4}" dt="2021-02-03T19:41:19.326" v="53"/>
          <ac:spMkLst>
            <pc:docMk/>
            <pc:sldMk cId="2842443504" sldId="327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7:55.338" v="362" actId="20577"/>
          <ac:spMkLst>
            <pc:docMk/>
            <pc:sldMk cId="2842443504" sldId="327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2:58.943" v="66"/>
          <ac:picMkLst>
            <pc:docMk/>
            <pc:sldMk cId="2842443504" sldId="327"/>
            <ac:picMk id="10" creationId="{932960FC-9F2A-45E1-A845-3D4686692DAE}"/>
          </ac:picMkLst>
        </pc:picChg>
        <pc:picChg chg="add mod">
          <ac:chgData name="Tomáš Matej" userId="f22551e0565b144b" providerId="LiveId" clId="{F9667FE7-827A-40F1-BCDF-F94AD6D449B4}" dt="2021-02-03T19:43:02.708" v="67"/>
          <ac:picMkLst>
            <pc:docMk/>
            <pc:sldMk cId="2842443504" sldId="327"/>
            <ac:picMk id="11" creationId="{1F71B7FD-AEEA-4AC2-88CB-FABF4A578C7B}"/>
          </ac:picMkLst>
        </pc:picChg>
        <pc:picChg chg="add mod">
          <ac:chgData name="Tomáš Matej" userId="f22551e0565b144b" providerId="LiveId" clId="{F9667FE7-827A-40F1-BCDF-F94AD6D449B4}" dt="2021-02-03T19:43:06.931" v="68"/>
          <ac:picMkLst>
            <pc:docMk/>
            <pc:sldMk cId="2842443504" sldId="327"/>
            <ac:picMk id="12" creationId="{C79FCC7C-0F36-4CC5-A2F8-F1E8ECB21C18}"/>
          </ac:picMkLst>
        </pc:picChg>
      </pc:sldChg>
      <pc:sldChg chg="addSp modSp add setBg modAnim">
        <pc:chgData name="Tomáš Matej" userId="f22551e0565b144b" providerId="LiveId" clId="{F9667FE7-827A-40F1-BCDF-F94AD6D449B4}" dt="2021-02-03T20:18:43.917" v="380" actId="20577"/>
        <pc:sldMkLst>
          <pc:docMk/>
          <pc:sldMk cId="3378556109" sldId="328"/>
        </pc:sldMkLst>
        <pc:spChg chg="mod">
          <ac:chgData name="Tomáš Matej" userId="f22551e0565b144b" providerId="LiveId" clId="{F9667FE7-827A-40F1-BCDF-F94AD6D449B4}" dt="2021-02-03T19:41:25.719" v="54"/>
          <ac:spMkLst>
            <pc:docMk/>
            <pc:sldMk cId="3378556109" sldId="328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8:43.917" v="380" actId="20577"/>
          <ac:spMkLst>
            <pc:docMk/>
            <pc:sldMk cId="3378556109" sldId="328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2:40.052" v="63"/>
          <ac:picMkLst>
            <pc:docMk/>
            <pc:sldMk cId="3378556109" sldId="328"/>
            <ac:picMk id="10" creationId="{62EB4A4F-AB6F-4F95-9F4E-62FB7D9A4B20}"/>
          </ac:picMkLst>
        </pc:picChg>
        <pc:picChg chg="add mod">
          <ac:chgData name="Tomáš Matej" userId="f22551e0565b144b" providerId="LiveId" clId="{F9667FE7-827A-40F1-BCDF-F94AD6D449B4}" dt="2021-02-03T19:42:44.103" v="64"/>
          <ac:picMkLst>
            <pc:docMk/>
            <pc:sldMk cId="3378556109" sldId="328"/>
            <ac:picMk id="11" creationId="{0C1FC385-BEC3-4F39-A04D-48A760A8BB50}"/>
          </ac:picMkLst>
        </pc:picChg>
        <pc:picChg chg="add mod">
          <ac:chgData name="Tomáš Matej" userId="f22551e0565b144b" providerId="LiveId" clId="{F9667FE7-827A-40F1-BCDF-F94AD6D449B4}" dt="2021-02-03T19:42:48.268" v="65"/>
          <ac:picMkLst>
            <pc:docMk/>
            <pc:sldMk cId="3378556109" sldId="328"/>
            <ac:picMk id="12" creationId="{0C1F2027-DDB7-43F7-A655-9FF2AA802009}"/>
          </ac:picMkLst>
        </pc:picChg>
      </pc:sldChg>
      <pc:sldChg chg="addSp modSp add setBg modAnim">
        <pc:chgData name="Tomáš Matej" userId="f22551e0565b144b" providerId="LiveId" clId="{F9667FE7-827A-40F1-BCDF-F94AD6D449B4}" dt="2021-02-03T20:19:21.971" v="401" actId="20577"/>
        <pc:sldMkLst>
          <pc:docMk/>
          <pc:sldMk cId="4201647749" sldId="329"/>
        </pc:sldMkLst>
        <pc:spChg chg="mod">
          <ac:chgData name="Tomáš Matej" userId="f22551e0565b144b" providerId="LiveId" clId="{F9667FE7-827A-40F1-BCDF-F94AD6D449B4}" dt="2021-02-03T19:41:36.820" v="55"/>
          <ac:spMkLst>
            <pc:docMk/>
            <pc:sldMk cId="4201647749" sldId="329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9:21.971" v="401" actId="20577"/>
          <ac:spMkLst>
            <pc:docMk/>
            <pc:sldMk cId="4201647749" sldId="329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2:23.262" v="60"/>
          <ac:picMkLst>
            <pc:docMk/>
            <pc:sldMk cId="4201647749" sldId="329"/>
            <ac:picMk id="10" creationId="{1F988861-9BF3-4FE7-90B3-9BE6EFE47B87}"/>
          </ac:picMkLst>
        </pc:picChg>
        <pc:picChg chg="add mod">
          <ac:chgData name="Tomáš Matej" userId="f22551e0565b144b" providerId="LiveId" clId="{F9667FE7-827A-40F1-BCDF-F94AD6D449B4}" dt="2021-02-03T19:42:26.886" v="61"/>
          <ac:picMkLst>
            <pc:docMk/>
            <pc:sldMk cId="4201647749" sldId="329"/>
            <ac:picMk id="11" creationId="{248F82E8-715F-4537-9944-7B473F9DBAC9}"/>
          </ac:picMkLst>
        </pc:picChg>
        <pc:picChg chg="add mod">
          <ac:chgData name="Tomáš Matej" userId="f22551e0565b144b" providerId="LiveId" clId="{F9667FE7-827A-40F1-BCDF-F94AD6D449B4}" dt="2021-02-03T19:42:31.101" v="62"/>
          <ac:picMkLst>
            <pc:docMk/>
            <pc:sldMk cId="4201647749" sldId="329"/>
            <ac:picMk id="12" creationId="{7A46DE41-6F84-481E-AAFE-ACF047C173B6}"/>
          </ac:picMkLst>
        </pc:picChg>
      </pc:sldChg>
      <pc:sldChg chg="addSp modSp add setBg modAnim">
        <pc:chgData name="Tomáš Matej" userId="f22551e0565b144b" providerId="LiveId" clId="{F9667FE7-827A-40F1-BCDF-F94AD6D449B4}" dt="2021-02-03T20:19:54.639" v="423" actId="20577"/>
        <pc:sldMkLst>
          <pc:docMk/>
          <pc:sldMk cId="2924167023" sldId="330"/>
        </pc:sldMkLst>
        <pc:spChg chg="mod">
          <ac:chgData name="Tomáš Matej" userId="f22551e0565b144b" providerId="LiveId" clId="{F9667FE7-827A-40F1-BCDF-F94AD6D449B4}" dt="2021-02-03T19:41:50.298" v="56"/>
          <ac:spMkLst>
            <pc:docMk/>
            <pc:sldMk cId="2924167023" sldId="330"/>
            <ac:spMk id="2" creationId="{A7C87B1E-58C3-40E1-B850-5E0B1612499A}"/>
          </ac:spMkLst>
        </pc:spChg>
        <pc:spChg chg="mod">
          <ac:chgData name="Tomáš Matej" userId="f22551e0565b144b" providerId="LiveId" clId="{F9667FE7-827A-40F1-BCDF-F94AD6D449B4}" dt="2021-02-03T20:19:54.639" v="423" actId="20577"/>
          <ac:spMkLst>
            <pc:docMk/>
            <pc:sldMk cId="2924167023" sldId="330"/>
            <ac:spMk id="3" creationId="{641DFB42-4020-4AD6-801C-13804CC35885}"/>
          </ac:spMkLst>
        </pc:spChg>
        <pc:picChg chg="add mod">
          <ac:chgData name="Tomáš Matej" userId="f22551e0565b144b" providerId="LiveId" clId="{F9667FE7-827A-40F1-BCDF-F94AD6D449B4}" dt="2021-02-03T19:41:58.695" v="57"/>
          <ac:picMkLst>
            <pc:docMk/>
            <pc:sldMk cId="2924167023" sldId="330"/>
            <ac:picMk id="10" creationId="{91223C7A-4CB2-49EE-94B6-B5FCB9E4FE3A}"/>
          </ac:picMkLst>
        </pc:picChg>
        <pc:picChg chg="add mod">
          <ac:chgData name="Tomáš Matej" userId="f22551e0565b144b" providerId="LiveId" clId="{F9667FE7-827A-40F1-BCDF-F94AD6D449B4}" dt="2021-02-03T19:42:09.460" v="58"/>
          <ac:picMkLst>
            <pc:docMk/>
            <pc:sldMk cId="2924167023" sldId="330"/>
            <ac:picMk id="11" creationId="{92EF69E7-4564-4393-87CC-12485AB6B937}"/>
          </ac:picMkLst>
        </pc:picChg>
        <pc:picChg chg="add mod">
          <ac:chgData name="Tomáš Matej" userId="f22551e0565b144b" providerId="LiveId" clId="{F9667FE7-827A-40F1-BCDF-F94AD6D449B4}" dt="2021-02-03T19:42:14.095" v="59"/>
          <ac:picMkLst>
            <pc:docMk/>
            <pc:sldMk cId="2924167023" sldId="330"/>
            <ac:picMk id="12" creationId="{9CCA8786-2812-4033-B230-5D36693C04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D0B0E-E73E-4428-9016-010397DCA64F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52BBE-C1D6-4854-A931-1EB09E42F90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742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742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033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1159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211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521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934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7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16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473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834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110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8FFD1AD9-F332-4408-B52A-6F2AE069C5BE}" type="datetimeFigureOut">
              <a:rPr lang="sk-SK" smtClean="0"/>
              <a:t>03.02.2021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EBE7F0A-79FC-46C3-9F8F-AFE8C44FBD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47556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microsoft.com/office/2007/relationships/hdphoto" Target="../media/hdphoto1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microsoft.com/office/2007/relationships/hdphoto" Target="../media/hdphoto1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27B492-A357-44F2-8392-8CA5C86B92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Filmové páry</a:t>
            </a:r>
          </a:p>
        </p:txBody>
      </p:sp>
      <p:pic>
        <p:nvPicPr>
          <p:cNvPr id="5" name="Grafický objekt 4" descr="Klapka výplň plnou farbou">
            <a:extLst>
              <a:ext uri="{FF2B5EF4-FFF2-40B4-BE49-F238E27FC236}">
                <a16:creationId xmlns:a16="http://schemas.microsoft.com/office/drawing/2014/main" id="{90810178-30C3-4100-BCF0-F9804207C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0996" y="0"/>
            <a:ext cx="2011315" cy="2011315"/>
          </a:xfrm>
          <a:prstGeom prst="rect">
            <a:avLst/>
          </a:prstGeom>
        </p:spPr>
      </p:pic>
      <p:grpSp>
        <p:nvGrpSpPr>
          <p:cNvPr id="8" name="Grafický objekt 6" descr="Videokamera výplň plnou farbou">
            <a:extLst>
              <a:ext uri="{FF2B5EF4-FFF2-40B4-BE49-F238E27FC236}">
                <a16:creationId xmlns:a16="http://schemas.microsoft.com/office/drawing/2014/main" id="{C24F67BD-B964-4331-BB47-50BFEF58BB85}"/>
              </a:ext>
            </a:extLst>
          </p:cNvPr>
          <p:cNvGrpSpPr/>
          <p:nvPr/>
        </p:nvGrpSpPr>
        <p:grpSpPr>
          <a:xfrm rot="20852917">
            <a:off x="647306" y="4266305"/>
            <a:ext cx="2140085" cy="2140085"/>
            <a:chOff x="609599" y="4079820"/>
            <a:chExt cx="2140085" cy="2140085"/>
          </a:xfrm>
        </p:grpSpPr>
        <p:sp>
          <p:nvSpPr>
            <p:cNvPr id="9" name="Voľný tvar: obrazec 8">
              <a:extLst>
                <a:ext uri="{FF2B5EF4-FFF2-40B4-BE49-F238E27FC236}">
                  <a16:creationId xmlns:a16="http://schemas.microsoft.com/office/drawing/2014/main" id="{C81C7418-1F22-4142-9BE1-323D9017FC09}"/>
                </a:ext>
              </a:extLst>
            </p:cNvPr>
            <p:cNvSpPr/>
            <p:nvPr/>
          </p:nvSpPr>
          <p:spPr>
            <a:xfrm>
              <a:off x="1122327" y="474859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0" name="Voľný tvar: obrazec 9">
              <a:extLst>
                <a:ext uri="{FF2B5EF4-FFF2-40B4-BE49-F238E27FC236}">
                  <a16:creationId xmlns:a16="http://schemas.microsoft.com/office/drawing/2014/main" id="{1FE26400-7E61-442F-9BAB-A2D01D5B1C94}"/>
                </a:ext>
              </a:extLst>
            </p:cNvPr>
            <p:cNvSpPr/>
            <p:nvPr/>
          </p:nvSpPr>
          <p:spPr>
            <a:xfrm>
              <a:off x="1122327" y="492693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1" name="Voľný tvar: obrazec 10">
              <a:extLst>
                <a:ext uri="{FF2B5EF4-FFF2-40B4-BE49-F238E27FC236}">
                  <a16:creationId xmlns:a16="http://schemas.microsoft.com/office/drawing/2014/main" id="{F374EA0B-DDFF-4491-BD6A-43B6EDEBC149}"/>
                </a:ext>
              </a:extLst>
            </p:cNvPr>
            <p:cNvSpPr/>
            <p:nvPr/>
          </p:nvSpPr>
          <p:spPr>
            <a:xfrm>
              <a:off x="1033157" y="483776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2" name="Voľný tvar: obrazec 11">
              <a:extLst>
                <a:ext uri="{FF2B5EF4-FFF2-40B4-BE49-F238E27FC236}">
                  <a16:creationId xmlns:a16="http://schemas.microsoft.com/office/drawing/2014/main" id="{DD56453D-CF24-4AE6-AA9D-1A35FECAB7E0}"/>
                </a:ext>
              </a:extLst>
            </p:cNvPr>
            <p:cNvSpPr/>
            <p:nvPr/>
          </p:nvSpPr>
          <p:spPr>
            <a:xfrm>
              <a:off x="1211497" y="483776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3" name="Voľný tvar: obrazec 12">
              <a:extLst>
                <a:ext uri="{FF2B5EF4-FFF2-40B4-BE49-F238E27FC236}">
                  <a16:creationId xmlns:a16="http://schemas.microsoft.com/office/drawing/2014/main" id="{D72EB8C8-3620-4953-B5C2-FF60F429DAF4}"/>
                </a:ext>
              </a:extLst>
            </p:cNvPr>
            <p:cNvSpPr/>
            <p:nvPr/>
          </p:nvSpPr>
          <p:spPr>
            <a:xfrm>
              <a:off x="1746519" y="465942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4" name="Voľný tvar: obrazec 13">
              <a:extLst>
                <a:ext uri="{FF2B5EF4-FFF2-40B4-BE49-F238E27FC236}">
                  <a16:creationId xmlns:a16="http://schemas.microsoft.com/office/drawing/2014/main" id="{22F3ADD8-3031-412F-8756-FDA040850AE2}"/>
                </a:ext>
              </a:extLst>
            </p:cNvPr>
            <p:cNvSpPr/>
            <p:nvPr/>
          </p:nvSpPr>
          <p:spPr>
            <a:xfrm>
              <a:off x="1746519" y="483776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5" name="Voľný tvar: obrazec 14">
              <a:extLst>
                <a:ext uri="{FF2B5EF4-FFF2-40B4-BE49-F238E27FC236}">
                  <a16:creationId xmlns:a16="http://schemas.microsoft.com/office/drawing/2014/main" id="{2984DC3C-58A5-46EE-B750-DE68C06F553A}"/>
                </a:ext>
              </a:extLst>
            </p:cNvPr>
            <p:cNvSpPr/>
            <p:nvPr/>
          </p:nvSpPr>
          <p:spPr>
            <a:xfrm>
              <a:off x="1657348" y="474859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6" name="Voľný tvar: obrazec 15">
              <a:extLst>
                <a:ext uri="{FF2B5EF4-FFF2-40B4-BE49-F238E27FC236}">
                  <a16:creationId xmlns:a16="http://schemas.microsoft.com/office/drawing/2014/main" id="{DD91CB6C-A238-4B36-8888-404F099FEE75}"/>
                </a:ext>
              </a:extLst>
            </p:cNvPr>
            <p:cNvSpPr/>
            <p:nvPr/>
          </p:nvSpPr>
          <p:spPr>
            <a:xfrm>
              <a:off x="1835689" y="4748596"/>
              <a:ext cx="89170" cy="89170"/>
            </a:xfrm>
            <a:custGeom>
              <a:avLst/>
              <a:gdLst>
                <a:gd name="connsiteX0" fmla="*/ 89170 w 89170"/>
                <a:gd name="connsiteY0" fmla="*/ 44585 h 89170"/>
                <a:gd name="connsiteX1" fmla="*/ 44585 w 89170"/>
                <a:gd name="connsiteY1" fmla="*/ 89170 h 89170"/>
                <a:gd name="connsiteX2" fmla="*/ 0 w 89170"/>
                <a:gd name="connsiteY2" fmla="*/ 44585 h 89170"/>
                <a:gd name="connsiteX3" fmla="*/ 44585 w 89170"/>
                <a:gd name="connsiteY3" fmla="*/ 0 h 89170"/>
                <a:gd name="connsiteX4" fmla="*/ 89170 w 89170"/>
                <a:gd name="connsiteY4" fmla="*/ 44585 h 8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170" h="89170">
                  <a:moveTo>
                    <a:pt x="89170" y="44585"/>
                  </a:moveTo>
                  <a:cubicBezTo>
                    <a:pt x="89170" y="69209"/>
                    <a:pt x="69209" y="89170"/>
                    <a:pt x="44585" y="89170"/>
                  </a:cubicBezTo>
                  <a:cubicBezTo>
                    <a:pt x="19961" y="89170"/>
                    <a:pt x="0" y="69209"/>
                    <a:pt x="0" y="44585"/>
                  </a:cubicBezTo>
                  <a:cubicBezTo>
                    <a:pt x="0" y="19961"/>
                    <a:pt x="19961" y="0"/>
                    <a:pt x="44585" y="0"/>
                  </a:cubicBezTo>
                  <a:cubicBezTo>
                    <a:pt x="69209" y="0"/>
                    <a:pt x="89170" y="19961"/>
                    <a:pt x="89170" y="44585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7" name="Voľný tvar: obrazec 16">
              <a:extLst>
                <a:ext uri="{FF2B5EF4-FFF2-40B4-BE49-F238E27FC236}">
                  <a16:creationId xmlns:a16="http://schemas.microsoft.com/office/drawing/2014/main" id="{2F778804-77C1-48C0-B37E-2CBB01E0AE8B}"/>
                </a:ext>
              </a:extLst>
            </p:cNvPr>
            <p:cNvSpPr/>
            <p:nvPr/>
          </p:nvSpPr>
          <p:spPr>
            <a:xfrm>
              <a:off x="2125492" y="5082984"/>
              <a:ext cx="445851" cy="757946"/>
            </a:xfrm>
            <a:custGeom>
              <a:avLst/>
              <a:gdLst>
                <a:gd name="connsiteX0" fmla="*/ 312096 w 445851"/>
                <a:gd name="connsiteY0" fmla="*/ 0 h 757946"/>
                <a:gd name="connsiteX1" fmla="*/ 178340 w 445851"/>
                <a:gd name="connsiteY1" fmla="*/ 133755 h 757946"/>
                <a:gd name="connsiteX2" fmla="*/ 0 w 445851"/>
                <a:gd name="connsiteY2" fmla="*/ 133755 h 757946"/>
                <a:gd name="connsiteX3" fmla="*/ 0 w 445851"/>
                <a:gd name="connsiteY3" fmla="*/ 624191 h 757946"/>
                <a:gd name="connsiteX4" fmla="*/ 178340 w 445851"/>
                <a:gd name="connsiteY4" fmla="*/ 624191 h 757946"/>
                <a:gd name="connsiteX5" fmla="*/ 312096 w 445851"/>
                <a:gd name="connsiteY5" fmla="*/ 757947 h 757946"/>
                <a:gd name="connsiteX6" fmla="*/ 445851 w 445851"/>
                <a:gd name="connsiteY6" fmla="*/ 757947 h 757946"/>
                <a:gd name="connsiteX7" fmla="*/ 445851 w 445851"/>
                <a:gd name="connsiteY7" fmla="*/ 0 h 75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851" h="757946">
                  <a:moveTo>
                    <a:pt x="312096" y="0"/>
                  </a:moveTo>
                  <a:lnTo>
                    <a:pt x="178340" y="133755"/>
                  </a:lnTo>
                  <a:lnTo>
                    <a:pt x="0" y="133755"/>
                  </a:lnTo>
                  <a:lnTo>
                    <a:pt x="0" y="624191"/>
                  </a:lnTo>
                  <a:lnTo>
                    <a:pt x="178340" y="624191"/>
                  </a:lnTo>
                  <a:lnTo>
                    <a:pt x="312096" y="757947"/>
                  </a:lnTo>
                  <a:lnTo>
                    <a:pt x="445851" y="757947"/>
                  </a:lnTo>
                  <a:lnTo>
                    <a:pt x="445851" y="0"/>
                  </a:ln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  <p:sp>
          <p:nvSpPr>
            <p:cNvPr id="18" name="Voľný tvar: obrazec 17">
              <a:extLst>
                <a:ext uri="{FF2B5EF4-FFF2-40B4-BE49-F238E27FC236}">
                  <a16:creationId xmlns:a16="http://schemas.microsoft.com/office/drawing/2014/main" id="{E755BE92-3790-4CD6-9FB3-502C5F314F38}"/>
                </a:ext>
              </a:extLst>
            </p:cNvPr>
            <p:cNvSpPr/>
            <p:nvPr/>
          </p:nvSpPr>
          <p:spPr>
            <a:xfrm>
              <a:off x="787939" y="4458793"/>
              <a:ext cx="1337553" cy="1382138"/>
            </a:xfrm>
            <a:custGeom>
              <a:avLst/>
              <a:gdLst>
                <a:gd name="connsiteX0" fmla="*/ 1003165 w 1337553"/>
                <a:gd name="connsiteY0" fmla="*/ 535021 h 1382138"/>
                <a:gd name="connsiteX1" fmla="*/ 802532 w 1337553"/>
                <a:gd name="connsiteY1" fmla="*/ 334388 h 1382138"/>
                <a:gd name="connsiteX2" fmla="*/ 1003165 w 1337553"/>
                <a:gd name="connsiteY2" fmla="*/ 133755 h 1382138"/>
                <a:gd name="connsiteX3" fmla="*/ 1203798 w 1337553"/>
                <a:gd name="connsiteY3" fmla="*/ 334388 h 1382138"/>
                <a:gd name="connsiteX4" fmla="*/ 1003165 w 1337553"/>
                <a:gd name="connsiteY4" fmla="*/ 535021 h 1382138"/>
                <a:gd name="connsiteX5" fmla="*/ 1070043 w 1337553"/>
                <a:gd name="connsiteY5" fmla="*/ 1248383 h 1382138"/>
                <a:gd name="connsiteX6" fmla="*/ 1025457 w 1337553"/>
                <a:gd name="connsiteY6" fmla="*/ 1203798 h 1382138"/>
                <a:gd name="connsiteX7" fmla="*/ 1070043 w 1337553"/>
                <a:gd name="connsiteY7" fmla="*/ 1159213 h 1382138"/>
                <a:gd name="connsiteX8" fmla="*/ 1114628 w 1337553"/>
                <a:gd name="connsiteY8" fmla="*/ 1203798 h 1382138"/>
                <a:gd name="connsiteX9" fmla="*/ 1070043 w 1337553"/>
                <a:gd name="connsiteY9" fmla="*/ 1248383 h 1382138"/>
                <a:gd name="connsiteX10" fmla="*/ 646484 w 1337553"/>
                <a:gd name="connsiteY10" fmla="*/ 624191 h 1382138"/>
                <a:gd name="connsiteX11" fmla="*/ 706674 w 1337553"/>
                <a:gd name="connsiteY11" fmla="*/ 488207 h 1382138"/>
                <a:gd name="connsiteX12" fmla="*/ 835971 w 1337553"/>
                <a:gd name="connsiteY12" fmla="*/ 624191 h 1382138"/>
                <a:gd name="connsiteX13" fmla="*/ 646484 w 1337553"/>
                <a:gd name="connsiteY13" fmla="*/ 624191 h 1382138"/>
                <a:gd name="connsiteX14" fmla="*/ 378973 w 1337553"/>
                <a:gd name="connsiteY14" fmla="*/ 624191 h 1382138"/>
                <a:gd name="connsiteX15" fmla="*/ 178340 w 1337553"/>
                <a:gd name="connsiteY15" fmla="*/ 423559 h 1382138"/>
                <a:gd name="connsiteX16" fmla="*/ 378973 w 1337553"/>
                <a:gd name="connsiteY16" fmla="*/ 222926 h 1382138"/>
                <a:gd name="connsiteX17" fmla="*/ 579606 w 1337553"/>
                <a:gd name="connsiteY17" fmla="*/ 423559 h 1382138"/>
                <a:gd name="connsiteX18" fmla="*/ 378973 w 1337553"/>
                <a:gd name="connsiteY18" fmla="*/ 624191 h 1382138"/>
                <a:gd name="connsiteX19" fmla="*/ 1168130 w 1337553"/>
                <a:gd name="connsiteY19" fmla="*/ 624191 h 1382138"/>
                <a:gd name="connsiteX20" fmla="*/ 1337553 w 1337553"/>
                <a:gd name="connsiteY20" fmla="*/ 334388 h 1382138"/>
                <a:gd name="connsiteX21" fmla="*/ 1003165 w 1337553"/>
                <a:gd name="connsiteY21" fmla="*/ 0 h 1382138"/>
                <a:gd name="connsiteX22" fmla="*/ 675464 w 1337553"/>
                <a:gd name="connsiteY22" fmla="*/ 269740 h 1382138"/>
                <a:gd name="connsiteX23" fmla="*/ 378973 w 1337553"/>
                <a:gd name="connsiteY23" fmla="*/ 89170 h 1382138"/>
                <a:gd name="connsiteX24" fmla="*/ 44585 w 1337553"/>
                <a:gd name="connsiteY24" fmla="*/ 423559 h 1382138"/>
                <a:gd name="connsiteX25" fmla="*/ 178340 w 1337553"/>
                <a:gd name="connsiteY25" fmla="*/ 691069 h 1382138"/>
                <a:gd name="connsiteX26" fmla="*/ 178340 w 1337553"/>
                <a:gd name="connsiteY26" fmla="*/ 757947 h 1382138"/>
                <a:gd name="connsiteX27" fmla="*/ 133755 w 1337553"/>
                <a:gd name="connsiteY27" fmla="*/ 757947 h 1382138"/>
                <a:gd name="connsiteX28" fmla="*/ 89170 w 1337553"/>
                <a:gd name="connsiteY28" fmla="*/ 713362 h 1382138"/>
                <a:gd name="connsiteX29" fmla="*/ 0 w 1337553"/>
                <a:gd name="connsiteY29" fmla="*/ 713362 h 1382138"/>
                <a:gd name="connsiteX30" fmla="*/ 0 w 1337553"/>
                <a:gd name="connsiteY30" fmla="*/ 936287 h 1382138"/>
                <a:gd name="connsiteX31" fmla="*/ 89170 w 1337553"/>
                <a:gd name="connsiteY31" fmla="*/ 936287 h 1382138"/>
                <a:gd name="connsiteX32" fmla="*/ 133755 w 1337553"/>
                <a:gd name="connsiteY32" fmla="*/ 891702 h 1382138"/>
                <a:gd name="connsiteX33" fmla="*/ 178340 w 1337553"/>
                <a:gd name="connsiteY33" fmla="*/ 891702 h 1382138"/>
                <a:gd name="connsiteX34" fmla="*/ 178340 w 1337553"/>
                <a:gd name="connsiteY34" fmla="*/ 1292968 h 1382138"/>
                <a:gd name="connsiteX35" fmla="*/ 267511 w 1337553"/>
                <a:gd name="connsiteY35" fmla="*/ 1382138 h 1382138"/>
                <a:gd name="connsiteX36" fmla="*/ 1159213 w 1337553"/>
                <a:gd name="connsiteY36" fmla="*/ 1382138 h 1382138"/>
                <a:gd name="connsiteX37" fmla="*/ 1248383 w 1337553"/>
                <a:gd name="connsiteY37" fmla="*/ 1292968 h 1382138"/>
                <a:gd name="connsiteX38" fmla="*/ 1248383 w 1337553"/>
                <a:gd name="connsiteY38" fmla="*/ 713362 h 1382138"/>
                <a:gd name="connsiteX39" fmla="*/ 1168130 w 1337553"/>
                <a:gd name="connsiteY39" fmla="*/ 624191 h 138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37553" h="1382138">
                  <a:moveTo>
                    <a:pt x="1003165" y="535021"/>
                  </a:moveTo>
                  <a:cubicBezTo>
                    <a:pt x="891702" y="535021"/>
                    <a:pt x="802532" y="445851"/>
                    <a:pt x="802532" y="334388"/>
                  </a:cubicBezTo>
                  <a:cubicBezTo>
                    <a:pt x="802532" y="222926"/>
                    <a:pt x="891702" y="133755"/>
                    <a:pt x="1003165" y="133755"/>
                  </a:cubicBezTo>
                  <a:cubicBezTo>
                    <a:pt x="1114628" y="133755"/>
                    <a:pt x="1203798" y="222926"/>
                    <a:pt x="1203798" y="334388"/>
                  </a:cubicBezTo>
                  <a:cubicBezTo>
                    <a:pt x="1203798" y="445851"/>
                    <a:pt x="1114628" y="535021"/>
                    <a:pt x="1003165" y="535021"/>
                  </a:cubicBezTo>
                  <a:close/>
                  <a:moveTo>
                    <a:pt x="1070043" y="1248383"/>
                  </a:moveTo>
                  <a:cubicBezTo>
                    <a:pt x="1045521" y="1248383"/>
                    <a:pt x="1025457" y="1228320"/>
                    <a:pt x="1025457" y="1203798"/>
                  </a:cubicBezTo>
                  <a:cubicBezTo>
                    <a:pt x="1025457" y="1179276"/>
                    <a:pt x="1045521" y="1159213"/>
                    <a:pt x="1070043" y="1159213"/>
                  </a:cubicBezTo>
                  <a:cubicBezTo>
                    <a:pt x="1094564" y="1159213"/>
                    <a:pt x="1114628" y="1179276"/>
                    <a:pt x="1114628" y="1203798"/>
                  </a:cubicBezTo>
                  <a:cubicBezTo>
                    <a:pt x="1114628" y="1228320"/>
                    <a:pt x="1094564" y="1248383"/>
                    <a:pt x="1070043" y="1248383"/>
                  </a:cubicBezTo>
                  <a:close/>
                  <a:moveTo>
                    <a:pt x="646484" y="624191"/>
                  </a:moveTo>
                  <a:cubicBezTo>
                    <a:pt x="675464" y="584065"/>
                    <a:pt x="697757" y="539480"/>
                    <a:pt x="706674" y="488207"/>
                  </a:cubicBezTo>
                  <a:cubicBezTo>
                    <a:pt x="735654" y="543938"/>
                    <a:pt x="782469" y="590753"/>
                    <a:pt x="835971" y="624191"/>
                  </a:cubicBezTo>
                  <a:lnTo>
                    <a:pt x="646484" y="624191"/>
                  </a:lnTo>
                  <a:close/>
                  <a:moveTo>
                    <a:pt x="378973" y="624191"/>
                  </a:moveTo>
                  <a:cubicBezTo>
                    <a:pt x="267511" y="624191"/>
                    <a:pt x="178340" y="535021"/>
                    <a:pt x="178340" y="423559"/>
                  </a:cubicBezTo>
                  <a:cubicBezTo>
                    <a:pt x="178340" y="312096"/>
                    <a:pt x="267511" y="222926"/>
                    <a:pt x="378973" y="222926"/>
                  </a:cubicBezTo>
                  <a:cubicBezTo>
                    <a:pt x="490436" y="222926"/>
                    <a:pt x="579606" y="312096"/>
                    <a:pt x="579606" y="423559"/>
                  </a:cubicBezTo>
                  <a:cubicBezTo>
                    <a:pt x="579606" y="535021"/>
                    <a:pt x="490436" y="624191"/>
                    <a:pt x="378973" y="624191"/>
                  </a:cubicBezTo>
                  <a:close/>
                  <a:moveTo>
                    <a:pt x="1168130" y="624191"/>
                  </a:moveTo>
                  <a:cubicBezTo>
                    <a:pt x="1268446" y="566231"/>
                    <a:pt x="1337553" y="459227"/>
                    <a:pt x="1337553" y="334388"/>
                  </a:cubicBezTo>
                  <a:cubicBezTo>
                    <a:pt x="1337553" y="149360"/>
                    <a:pt x="1188193" y="0"/>
                    <a:pt x="1003165" y="0"/>
                  </a:cubicBezTo>
                  <a:cubicBezTo>
                    <a:pt x="840429" y="0"/>
                    <a:pt x="706674" y="115921"/>
                    <a:pt x="675464" y="269740"/>
                  </a:cubicBezTo>
                  <a:cubicBezTo>
                    <a:pt x="619733" y="162736"/>
                    <a:pt x="508270" y="89170"/>
                    <a:pt x="378973" y="89170"/>
                  </a:cubicBezTo>
                  <a:cubicBezTo>
                    <a:pt x="193945" y="89170"/>
                    <a:pt x="44585" y="238530"/>
                    <a:pt x="44585" y="423559"/>
                  </a:cubicBezTo>
                  <a:cubicBezTo>
                    <a:pt x="44585" y="532792"/>
                    <a:pt x="98087" y="628650"/>
                    <a:pt x="178340" y="691069"/>
                  </a:cubicBezTo>
                  <a:lnTo>
                    <a:pt x="178340" y="757947"/>
                  </a:lnTo>
                  <a:lnTo>
                    <a:pt x="133755" y="757947"/>
                  </a:lnTo>
                  <a:lnTo>
                    <a:pt x="89170" y="713362"/>
                  </a:lnTo>
                  <a:lnTo>
                    <a:pt x="0" y="713362"/>
                  </a:lnTo>
                  <a:lnTo>
                    <a:pt x="0" y="936287"/>
                  </a:lnTo>
                  <a:lnTo>
                    <a:pt x="89170" y="936287"/>
                  </a:lnTo>
                  <a:lnTo>
                    <a:pt x="133755" y="891702"/>
                  </a:lnTo>
                  <a:lnTo>
                    <a:pt x="178340" y="891702"/>
                  </a:lnTo>
                  <a:lnTo>
                    <a:pt x="178340" y="1292968"/>
                  </a:lnTo>
                  <a:cubicBezTo>
                    <a:pt x="178340" y="1342012"/>
                    <a:pt x="218467" y="1382138"/>
                    <a:pt x="267511" y="1382138"/>
                  </a:cubicBezTo>
                  <a:lnTo>
                    <a:pt x="1159213" y="1382138"/>
                  </a:lnTo>
                  <a:cubicBezTo>
                    <a:pt x="1208256" y="1382138"/>
                    <a:pt x="1248383" y="1342012"/>
                    <a:pt x="1248383" y="1292968"/>
                  </a:cubicBezTo>
                  <a:lnTo>
                    <a:pt x="1248383" y="713362"/>
                  </a:lnTo>
                  <a:cubicBezTo>
                    <a:pt x="1248383" y="666547"/>
                    <a:pt x="1212715" y="628650"/>
                    <a:pt x="1168130" y="624191"/>
                  </a:cubicBezTo>
                  <a:close/>
                </a:path>
              </a:pathLst>
            </a:custGeom>
            <a:solidFill>
              <a:srgbClr val="000000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2750535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150" dirty="0"/>
              <a:t>Titanic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Rose &amp; </a:t>
            </a:r>
            <a:r>
              <a:rPr lang="sk-SK" sz="2400" dirty="0" err="1"/>
              <a:t>Jack</a:t>
            </a:r>
            <a:endParaRPr lang="sk-SK" sz="2400" dirty="0"/>
          </a:p>
        </p:txBody>
      </p:sp>
      <p:pic>
        <p:nvPicPr>
          <p:cNvPr id="7" name="Zástupný objekt pre obsah 4" descr="Obrázok, na ktorom je osoba, oblečenie, stojaci, vnútri&#10;&#10;Automaticky generovaný popis">
            <a:extLst>
              <a:ext uri="{FF2B5EF4-FFF2-40B4-BE49-F238E27FC236}">
                <a16:creationId xmlns:a16="http://schemas.microsoft.com/office/drawing/2014/main" id="{91295FCA-2902-4C9E-8B4C-8B870E20B2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5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pic>
        <p:nvPicPr>
          <p:cNvPr id="8" name="Zástupný objekt pre obsah 4" descr="Obrázok, na ktorom je osoba, oblečenie, stojaci, vnútri&#10;&#10;Automaticky generovaný popis">
            <a:extLst>
              <a:ext uri="{FF2B5EF4-FFF2-40B4-BE49-F238E27FC236}">
                <a16:creationId xmlns:a16="http://schemas.microsoft.com/office/drawing/2014/main" id="{B582920C-CDBD-423F-B2B9-1C9C6B0253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55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pic>
        <p:nvPicPr>
          <p:cNvPr id="9" name="Zástupný objekt pre obsah 4" descr="Obrázok, na ktorom je osoba, oblečenie, stojaci, vnútri&#10;&#10;Automaticky generovaný popis">
            <a:extLst>
              <a:ext uri="{FF2B5EF4-FFF2-40B4-BE49-F238E27FC236}">
                <a16:creationId xmlns:a16="http://schemas.microsoft.com/office/drawing/2014/main" id="{9E940C63-22A9-4AEC-849D-ACD2878566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55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3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6446" y="16256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100" spc="150" dirty="0"/>
              <a:t>10 </a:t>
            </a:r>
            <a:r>
              <a:rPr lang="en-US" sz="4100" spc="150" dirty="0" err="1"/>
              <a:t>vecí</a:t>
            </a:r>
            <a:r>
              <a:rPr lang="en-US" sz="4100" spc="150" dirty="0"/>
              <a:t>, </a:t>
            </a:r>
            <a:r>
              <a:rPr lang="en-US" sz="4100" spc="150" dirty="0" err="1"/>
              <a:t>ktoré</a:t>
            </a:r>
            <a:r>
              <a:rPr lang="en-US" sz="4100" spc="150" dirty="0"/>
              <a:t> na </a:t>
            </a:r>
            <a:r>
              <a:rPr lang="en-US" sz="4100" spc="150" dirty="0" err="1"/>
              <a:t>tebe</a:t>
            </a:r>
            <a:r>
              <a:rPr lang="en-US" sz="4100" spc="150" dirty="0"/>
              <a:t> </a:t>
            </a:r>
            <a:r>
              <a:rPr lang="en-US" sz="4100" spc="150" dirty="0" err="1"/>
              <a:t>nenávidím</a:t>
            </a:r>
            <a:endParaRPr lang="en-US" sz="4100" spc="150" dirty="0"/>
          </a:p>
        </p:txBody>
      </p:sp>
      <p:pic>
        <p:nvPicPr>
          <p:cNvPr id="5" name="Zástupný objekt pre obsah 4" descr="Obrázok, na ktorom je osoba, vonkajšie, strom&#10;&#10;Automaticky generovaný popis">
            <a:extLst>
              <a:ext uri="{FF2B5EF4-FFF2-40B4-BE49-F238E27FC236}">
                <a16:creationId xmlns:a16="http://schemas.microsoft.com/office/drawing/2014/main" id="{505D2606-51BD-40C3-BB51-596CED7B1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0" t="1731" r="18667" b="-1729"/>
          <a:stretch/>
        </p:blipFill>
        <p:spPr>
          <a:xfrm>
            <a:off x="634275" y="598634"/>
            <a:ext cx="6266001" cy="5619286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D160B571-075E-473D-8EB4-46A873A9D48B}"/>
              </a:ext>
            </a:extLst>
          </p:cNvPr>
          <p:cNvSpPr txBox="1"/>
          <p:nvPr/>
        </p:nvSpPr>
        <p:spPr>
          <a:xfrm>
            <a:off x="8681825" y="202948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Kat &amp; </a:t>
            </a:r>
            <a:r>
              <a:rPr lang="sk-SK" sz="2400" dirty="0" err="1"/>
              <a:t>Patrick</a:t>
            </a:r>
            <a:endParaRPr lang="sk-SK" sz="2400" dirty="0"/>
          </a:p>
        </p:txBody>
      </p:sp>
      <p:pic>
        <p:nvPicPr>
          <p:cNvPr id="8" name="Zástupný objekt pre obsah 4" descr="Obrázok, na ktorom je osoba, vonkajšie, strom&#10;&#10;Automaticky generovaný popis">
            <a:extLst>
              <a:ext uri="{FF2B5EF4-FFF2-40B4-BE49-F238E27FC236}">
                <a16:creationId xmlns:a16="http://schemas.microsoft.com/office/drawing/2014/main" id="{AE6BC355-A695-4F05-B99A-F8C3A0B781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10" t="1731" r="18667" b="-1729"/>
          <a:stretch/>
        </p:blipFill>
        <p:spPr>
          <a:xfrm>
            <a:off x="634275" y="598634"/>
            <a:ext cx="6266001" cy="5619286"/>
          </a:xfrm>
          <a:prstGeom prst="rect">
            <a:avLst/>
          </a:prstGeom>
        </p:spPr>
      </p:pic>
      <p:pic>
        <p:nvPicPr>
          <p:cNvPr id="7" name="Zástupný objekt pre obsah 4" descr="Obrázok, na ktorom je osoba, vonkajšie, strom&#10;&#10;Automaticky generovaný popis">
            <a:extLst>
              <a:ext uri="{FF2B5EF4-FFF2-40B4-BE49-F238E27FC236}">
                <a16:creationId xmlns:a16="http://schemas.microsoft.com/office/drawing/2014/main" id="{97C82C8E-2BE3-40EF-B17D-6017FAF3D1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10" t="-368" r="18667" b="370"/>
          <a:stretch/>
        </p:blipFill>
        <p:spPr>
          <a:xfrm>
            <a:off x="634275" y="598634"/>
            <a:ext cx="6267600" cy="551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5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4" descr="Obrázok, na ktorom je osoba, oblek, stojaci&#10;&#10;Automaticky generovaný popis">
            <a:extLst>
              <a:ext uri="{FF2B5EF4-FFF2-40B4-BE49-F238E27FC236}">
                <a16:creationId xmlns:a16="http://schemas.microsoft.com/office/drawing/2014/main" id="{03A5D9F2-1A21-4305-9D3B-F66B50647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7" r="7199"/>
          <a:stretch/>
        </p:blipFill>
        <p:spPr>
          <a:xfrm>
            <a:off x="634275" y="598634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150" dirty="0"/>
              <a:t>Pretty Woman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Vivian</a:t>
            </a:r>
            <a:r>
              <a:rPr lang="sk-SK" sz="2400" dirty="0"/>
              <a:t> &amp; Edward</a:t>
            </a:r>
          </a:p>
        </p:txBody>
      </p:sp>
      <p:pic>
        <p:nvPicPr>
          <p:cNvPr id="12" name="Zástupný objekt pre obsah 4" descr="Obrázok, na ktorom je osoba, oblek, stojaci&#10;&#10;Automaticky generovaný popis">
            <a:extLst>
              <a:ext uri="{FF2B5EF4-FFF2-40B4-BE49-F238E27FC236}">
                <a16:creationId xmlns:a16="http://schemas.microsoft.com/office/drawing/2014/main" id="{4794FB7A-B4C7-4760-B595-293B235CA5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7" r="7199"/>
          <a:stretch/>
        </p:blipFill>
        <p:spPr>
          <a:xfrm>
            <a:off x="634274" y="598634"/>
            <a:ext cx="6266001" cy="5619286"/>
          </a:xfrm>
          <a:prstGeom prst="rect">
            <a:avLst/>
          </a:prstGeom>
        </p:spPr>
      </p:pic>
      <p:pic>
        <p:nvPicPr>
          <p:cNvPr id="13" name="Zástupný objekt pre obsah 4" descr="Obrázok, na ktorom je osoba, oblek, stojaci&#10;&#10;Automaticky generovaný popis">
            <a:extLst>
              <a:ext uri="{FF2B5EF4-FFF2-40B4-BE49-F238E27FC236}">
                <a16:creationId xmlns:a16="http://schemas.microsoft.com/office/drawing/2014/main" id="{A31A9E9B-B07C-4050-BD5A-5C7450BABB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57" r="7199"/>
          <a:stretch/>
        </p:blipFill>
        <p:spPr>
          <a:xfrm>
            <a:off x="634273" y="598634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sah 4">
            <a:extLst>
              <a:ext uri="{FF2B5EF4-FFF2-40B4-BE49-F238E27FC236}">
                <a16:creationId xmlns:a16="http://schemas.microsoft.com/office/drawing/2014/main" id="{E7BC1645-F80B-47F6-A47B-EA3774DC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7" t="-369" r="14214" b="369"/>
          <a:stretch/>
        </p:blipFill>
        <p:spPr>
          <a:xfrm>
            <a:off x="634272" y="598634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 err="1"/>
              <a:t>Spiderman</a:t>
            </a:r>
            <a:r>
              <a:rPr lang="sk-SK" sz="4800" spc="150" dirty="0"/>
              <a:t> (2002)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67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Mary Jane &amp; Peter</a:t>
            </a:r>
          </a:p>
        </p:txBody>
      </p:sp>
      <p:pic>
        <p:nvPicPr>
          <p:cNvPr id="11" name="Zástupný objekt pre obsah 4">
            <a:extLst>
              <a:ext uri="{FF2B5EF4-FFF2-40B4-BE49-F238E27FC236}">
                <a16:creationId xmlns:a16="http://schemas.microsoft.com/office/drawing/2014/main" id="{0C4E7877-034D-4DA5-B1B6-BAA0132D9C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17" t="-369" r="14214" b="369"/>
          <a:stretch/>
        </p:blipFill>
        <p:spPr>
          <a:xfrm>
            <a:off x="634272" y="598634"/>
            <a:ext cx="6266001" cy="5619286"/>
          </a:xfrm>
          <a:prstGeom prst="rect">
            <a:avLst/>
          </a:prstGeom>
        </p:spPr>
      </p:pic>
      <p:pic>
        <p:nvPicPr>
          <p:cNvPr id="10" name="Zástupný objekt pre obsah 4">
            <a:extLst>
              <a:ext uri="{FF2B5EF4-FFF2-40B4-BE49-F238E27FC236}">
                <a16:creationId xmlns:a16="http://schemas.microsoft.com/office/drawing/2014/main" id="{F27EE787-06AC-4590-A0F0-A63F5353D1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17" t="-369" r="14214" b="369"/>
          <a:stretch/>
        </p:blipFill>
        <p:spPr>
          <a:xfrm>
            <a:off x="634271" y="598634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6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Zástupný objekt pre obsah 4" descr="Obrázok, na ktorom je osoba, stena, vnútri, muž&#10;&#10;Automaticky generovaný popis">
            <a:extLst>
              <a:ext uri="{FF2B5EF4-FFF2-40B4-BE49-F238E27FC236}">
                <a16:creationId xmlns:a16="http://schemas.microsoft.com/office/drawing/2014/main" id="{CC508379-BB35-444B-A7E6-9430882231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1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150" dirty="0"/>
              <a:t>Mr. &amp; Mrs. Smith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Jane &amp; John</a:t>
            </a:r>
          </a:p>
        </p:txBody>
      </p:sp>
      <p:pic>
        <p:nvPicPr>
          <p:cNvPr id="11" name="Zástupný objekt pre obsah 4" descr="Obrázok, na ktorom je osoba, stena, vnútri, muž&#10;&#10;Automaticky generovaný popis">
            <a:extLst>
              <a:ext uri="{FF2B5EF4-FFF2-40B4-BE49-F238E27FC236}">
                <a16:creationId xmlns:a16="http://schemas.microsoft.com/office/drawing/2014/main" id="{C45D55C5-3615-4623-B205-B6A7D4081A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321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pic>
        <p:nvPicPr>
          <p:cNvPr id="12" name="Zástupný objekt pre obsah 4" descr="Obrázok, na ktorom je osoba, stena, vnútri, muž&#10;&#10;Automaticky generovaný popis">
            <a:extLst>
              <a:ext uri="{FF2B5EF4-FFF2-40B4-BE49-F238E27FC236}">
                <a16:creationId xmlns:a16="http://schemas.microsoft.com/office/drawing/2014/main" id="{352E1DE9-C085-4F8E-8BA3-4B1E3F9070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321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8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4" descr="Obrázok, na ktorom je osoba, vnútri&#10;&#10;Automaticky generovaný popis">
            <a:extLst>
              <a:ext uri="{FF2B5EF4-FFF2-40B4-BE49-F238E27FC236}">
                <a16:creationId xmlns:a16="http://schemas.microsoft.com/office/drawing/2014/main" id="{2A838CE5-79D0-4FAA-8F93-51520590B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8" r="9390" b="2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 err="1"/>
              <a:t>High</a:t>
            </a:r>
            <a:r>
              <a:rPr lang="sk-SK" sz="4800" spc="150" dirty="0"/>
              <a:t> </a:t>
            </a:r>
            <a:r>
              <a:rPr lang="sk-SK" sz="4800" spc="150" dirty="0" err="1"/>
              <a:t>school</a:t>
            </a:r>
            <a:r>
              <a:rPr lang="sk-SK" sz="4800" spc="150" dirty="0"/>
              <a:t> </a:t>
            </a:r>
            <a:r>
              <a:rPr lang="sk-SK" sz="4800" spc="150" dirty="0" err="1"/>
              <a:t>musical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Gabriella</a:t>
            </a:r>
            <a:r>
              <a:rPr lang="sk-SK" sz="2400" dirty="0"/>
              <a:t> &amp; </a:t>
            </a:r>
            <a:r>
              <a:rPr lang="sk-SK" sz="2400" dirty="0" err="1"/>
              <a:t>Troy</a:t>
            </a:r>
            <a:endParaRPr lang="sk-SK" sz="2400" dirty="0"/>
          </a:p>
        </p:txBody>
      </p:sp>
      <p:pic>
        <p:nvPicPr>
          <p:cNvPr id="11" name="Zástupný objekt pre obsah 4" descr="Obrázok, na ktorom je osoba, vnútri&#10;&#10;Automaticky generovaný popis">
            <a:extLst>
              <a:ext uri="{FF2B5EF4-FFF2-40B4-BE49-F238E27FC236}">
                <a16:creationId xmlns:a16="http://schemas.microsoft.com/office/drawing/2014/main" id="{E85AD3DB-781C-4387-A377-B44A54DA6E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88" r="9390" b="2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pic>
        <p:nvPicPr>
          <p:cNvPr id="12" name="Zástupný objekt pre obsah 4" descr="Obrázok, na ktorom je osoba, vnútri&#10;&#10;Automaticky generovaný popis">
            <a:extLst>
              <a:ext uri="{FF2B5EF4-FFF2-40B4-BE49-F238E27FC236}">
                <a16:creationId xmlns:a16="http://schemas.microsoft.com/office/drawing/2014/main" id="{606C946C-52F6-4178-8A5E-E6BC90F008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88" r="9390" b="2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0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9229FDC6-9F42-4C63-BD39-CADB5F070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19505" b="1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/>
              <a:t>La la </a:t>
            </a:r>
            <a:r>
              <a:rPr lang="sk-SK" sz="4800" spc="150" dirty="0" err="1"/>
              <a:t>land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Mia</a:t>
            </a:r>
            <a:r>
              <a:rPr lang="sk-SK" sz="2400" dirty="0"/>
              <a:t> &amp; </a:t>
            </a:r>
            <a:r>
              <a:rPr lang="sk-SK" sz="2400" dirty="0" err="1"/>
              <a:t>Sebastian</a:t>
            </a:r>
            <a:endParaRPr lang="sk-SK" sz="2400" dirty="0"/>
          </a:p>
        </p:txBody>
      </p:sp>
      <p:pic>
        <p:nvPicPr>
          <p:cNvPr id="11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9B1E6114-7B3B-48FB-9421-ABBAFB0825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19505" b="1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  <p:pic>
        <p:nvPicPr>
          <p:cNvPr id="12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CA57ACD6-698B-41C5-AFEA-4ADD8D9753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19505" b="1"/>
          <a:stretch/>
        </p:blipFill>
        <p:spPr>
          <a:xfrm>
            <a:off x="634270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4" descr="Obrázok, na ktorom je osoba, vnútri, žena, stôl&#10;&#10;Automaticky generovaný popis">
            <a:extLst>
              <a:ext uri="{FF2B5EF4-FFF2-40B4-BE49-F238E27FC236}">
                <a16:creationId xmlns:a16="http://schemas.microsoft.com/office/drawing/2014/main" id="{2985D7BC-24EA-466B-A601-6F7069BB9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t="1558" r="8201" b="-1560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/>
              <a:t>priatelia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Rachel</a:t>
            </a:r>
            <a:r>
              <a:rPr lang="sk-SK" sz="2400" dirty="0"/>
              <a:t> &amp; </a:t>
            </a:r>
            <a:r>
              <a:rPr lang="sk-SK" sz="2400" dirty="0" err="1"/>
              <a:t>Ross</a:t>
            </a:r>
            <a:endParaRPr lang="sk-SK" sz="2400" dirty="0"/>
          </a:p>
        </p:txBody>
      </p:sp>
      <p:pic>
        <p:nvPicPr>
          <p:cNvPr id="13" name="Zástupný objekt pre obsah 4" descr="Obrázok, na ktorom je osoba, vnútri, žena, stôl&#10;&#10;Automaticky generovaný popis">
            <a:extLst>
              <a:ext uri="{FF2B5EF4-FFF2-40B4-BE49-F238E27FC236}">
                <a16:creationId xmlns:a16="http://schemas.microsoft.com/office/drawing/2014/main" id="{5B2076EB-7F4F-48FD-883C-A03F39EDEE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11" t="1558" r="8201" b="-1560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  <p:pic>
        <p:nvPicPr>
          <p:cNvPr id="14" name="Zástupný objekt pre obsah 4" descr="Obrázok, na ktorom je osoba, vnútri, žena, stôl&#10;&#10;Automaticky generovaný popis">
            <a:extLst>
              <a:ext uri="{FF2B5EF4-FFF2-40B4-BE49-F238E27FC236}">
                <a16:creationId xmlns:a16="http://schemas.microsoft.com/office/drawing/2014/main" id="{1A49DAE8-37CD-4B5F-8B2D-3FCE7EF483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11" t="1558" r="8201" b="-1560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9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4">
            <a:extLst>
              <a:ext uri="{FF2B5EF4-FFF2-40B4-BE49-F238E27FC236}">
                <a16:creationId xmlns:a16="http://schemas.microsoft.com/office/drawing/2014/main" id="{A9E62EEA-8D99-4FAB-A54E-3E1E1E414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1" r="13965" b="-1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160" y="193040"/>
            <a:ext cx="4998720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 err="1"/>
              <a:t>Flintstonovci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Wilma</a:t>
            </a:r>
            <a:r>
              <a:rPr lang="sk-SK" sz="2400" dirty="0"/>
              <a:t> &amp; </a:t>
            </a:r>
            <a:r>
              <a:rPr lang="sk-SK" sz="2400" dirty="0" err="1"/>
              <a:t>Fred</a:t>
            </a:r>
            <a:endParaRPr lang="sk-SK" sz="2400" dirty="0"/>
          </a:p>
        </p:txBody>
      </p:sp>
      <p:pic>
        <p:nvPicPr>
          <p:cNvPr id="11" name="Zástupný objekt pre obsah 4">
            <a:extLst>
              <a:ext uri="{FF2B5EF4-FFF2-40B4-BE49-F238E27FC236}">
                <a16:creationId xmlns:a16="http://schemas.microsoft.com/office/drawing/2014/main" id="{EF4903C8-D6DF-4820-9748-7254C22C96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81" r="13965" b="-1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pic>
        <p:nvPicPr>
          <p:cNvPr id="12" name="Zástupný objekt pre obsah 4">
            <a:extLst>
              <a:ext uri="{FF2B5EF4-FFF2-40B4-BE49-F238E27FC236}">
                <a16:creationId xmlns:a16="http://schemas.microsoft.com/office/drawing/2014/main" id="{882CF8D4-487C-4185-A29E-4964E47671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81" r="13965" b="-1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7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17" descr="Obrázok, na ktorom je osoba, sedenie, ľudia&#10;&#10;Automaticky generovaný popis">
            <a:extLst>
              <a:ext uri="{FF2B5EF4-FFF2-40B4-BE49-F238E27FC236}">
                <a16:creationId xmlns:a16="http://schemas.microsoft.com/office/drawing/2014/main" id="{541C5257-FA63-4CEF-9A6C-378FAA801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" t="866" r="12232" b="-866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/>
              <a:t>Ako som spoznal vašu mamu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Lily</a:t>
            </a:r>
            <a:r>
              <a:rPr lang="sk-SK" sz="2400" dirty="0"/>
              <a:t> &amp; </a:t>
            </a:r>
            <a:r>
              <a:rPr lang="sk-SK" sz="2400" dirty="0" err="1"/>
              <a:t>Marshall</a:t>
            </a:r>
            <a:endParaRPr lang="sk-SK" sz="2400" dirty="0"/>
          </a:p>
        </p:txBody>
      </p:sp>
      <p:pic>
        <p:nvPicPr>
          <p:cNvPr id="11" name="Zástupný objekt pre obsah 17" descr="Obrázok, na ktorom je osoba, sedenie, ľudia&#10;&#10;Automaticky generovaný popis">
            <a:extLst>
              <a:ext uri="{FF2B5EF4-FFF2-40B4-BE49-F238E27FC236}">
                <a16:creationId xmlns:a16="http://schemas.microsoft.com/office/drawing/2014/main" id="{6AD5547E-4FC3-40E2-8B74-A97B3F4977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5" t="866" r="12232" b="-866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pic>
        <p:nvPicPr>
          <p:cNvPr id="12" name="Zástupný objekt pre obsah 17" descr="Obrázok, na ktorom je osoba, sedenie, ľudia&#10;&#10;Automaticky generovaný popis">
            <a:extLst>
              <a:ext uri="{FF2B5EF4-FFF2-40B4-BE49-F238E27FC236}">
                <a16:creationId xmlns:a16="http://schemas.microsoft.com/office/drawing/2014/main" id="{846C1665-25A0-4500-9CE4-F03C36199D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5" t="866" r="12232" b="-866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C2E89056-7765-426B-93EA-09629C146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3" t="-370" r="20571" b="368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 err="1"/>
              <a:t>Frozen</a:t>
            </a:r>
            <a:r>
              <a:rPr lang="sk-SK" sz="4800" spc="150" dirty="0"/>
              <a:t> (2)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Anna &amp; </a:t>
            </a:r>
            <a:r>
              <a:rPr lang="sk-SK" sz="2400" dirty="0" err="1"/>
              <a:t>Kristoff</a:t>
            </a:r>
            <a:endParaRPr lang="sk-SK" sz="2400" dirty="0"/>
          </a:p>
        </p:txBody>
      </p:sp>
      <p:pic>
        <p:nvPicPr>
          <p:cNvPr id="11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1046A1E0-7605-4F5F-9E5F-86B7E300A7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4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73" t="-370" r="20571" b="368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pic>
        <p:nvPicPr>
          <p:cNvPr id="12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A157E773-2933-434B-B097-467335616E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73" t="-370" r="20571" b="368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6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C79FCC7C-0F36-4CC5-A2F8-F1E8ECB21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" r="13263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pic>
        <p:nvPicPr>
          <p:cNvPr id="11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1F71B7FD-AEEA-4AC2-88CB-FABF4A578C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" r="13263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  <p:pic>
        <p:nvPicPr>
          <p:cNvPr id="10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932960FC-9F2A-45E1-A845-3D4686692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" r="13263"/>
          <a:stretch/>
        </p:blipFill>
        <p:spPr>
          <a:xfrm>
            <a:off x="634273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/>
              <a:t>Kráska </a:t>
            </a:r>
            <a:br>
              <a:rPr lang="sk-SK" sz="4800" spc="150" dirty="0"/>
            </a:br>
            <a:r>
              <a:rPr lang="sk-SK" sz="4800" spc="150" dirty="0"/>
              <a:t>a zviera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Belle</a:t>
            </a:r>
            <a:r>
              <a:rPr lang="sk-SK" sz="2400" dirty="0"/>
              <a:t> &amp; Zviera</a:t>
            </a:r>
          </a:p>
        </p:txBody>
      </p:sp>
    </p:spTree>
    <p:extLst>
      <p:ext uri="{BB962C8B-B14F-4D97-AF65-F5344CB8AC3E}">
        <p14:creationId xmlns:p14="http://schemas.microsoft.com/office/powerpoint/2010/main" val="284244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sah 4" descr="Obrázok, na ktorom je bábika, vnútri, hračka&#10;&#10;Automaticky generovaný popis">
            <a:extLst>
              <a:ext uri="{FF2B5EF4-FFF2-40B4-BE49-F238E27FC236}">
                <a16:creationId xmlns:a16="http://schemas.microsoft.com/office/drawing/2014/main" id="{0C1F2027-DDB7-43F7-A655-9FF2AA8020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" t="-369" r="10709" b="369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 err="1"/>
              <a:t>shrek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Fiona</a:t>
            </a:r>
            <a:r>
              <a:rPr lang="sk-SK" sz="2400" dirty="0"/>
              <a:t> &amp; </a:t>
            </a:r>
            <a:r>
              <a:rPr lang="sk-SK" sz="2400" dirty="0" err="1"/>
              <a:t>Shrek</a:t>
            </a:r>
            <a:endParaRPr lang="sk-SK" sz="2400" dirty="0"/>
          </a:p>
        </p:txBody>
      </p:sp>
      <p:pic>
        <p:nvPicPr>
          <p:cNvPr id="11" name="Zástupný objekt pre obsah 4" descr="Obrázok, na ktorom je bábika, vnútri, hračka&#10;&#10;Automaticky generovaný popis">
            <a:extLst>
              <a:ext uri="{FF2B5EF4-FFF2-40B4-BE49-F238E27FC236}">
                <a16:creationId xmlns:a16="http://schemas.microsoft.com/office/drawing/2014/main" id="{0C1FC385-BEC3-4F39-A04D-48A760A8BB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1" t="-369" r="10709" b="369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pic>
        <p:nvPicPr>
          <p:cNvPr id="10" name="Zástupný objekt pre obsah 4" descr="Obrázok, na ktorom je bábika, vnútri, hračka&#10;&#10;Automaticky generovaný popis">
            <a:extLst>
              <a:ext uri="{FF2B5EF4-FFF2-40B4-BE49-F238E27FC236}">
                <a16:creationId xmlns:a16="http://schemas.microsoft.com/office/drawing/2014/main" id="{62EB4A4F-AB6F-4F95-9F4E-62FB7D9A4B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61" t="-369" r="10709" b="369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5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sah 4" descr="Obrázok, na ktorom je osoba, stojaci, pózujúci&#10;&#10;Automaticky generovaný popis">
            <a:extLst>
              <a:ext uri="{FF2B5EF4-FFF2-40B4-BE49-F238E27FC236}">
                <a16:creationId xmlns:a16="http://schemas.microsoft.com/office/drawing/2014/main" id="{7A46DE41-6F84-481E-AAFE-ACF047C173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" t="1463" r="7110" b="41235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 err="1"/>
              <a:t>Star</a:t>
            </a:r>
            <a:r>
              <a:rPr lang="sk-SK" sz="4800" spc="150" dirty="0"/>
              <a:t> </a:t>
            </a:r>
            <a:r>
              <a:rPr lang="sk-SK" sz="4800" spc="150" dirty="0" err="1"/>
              <a:t>wars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err="1"/>
              <a:t>Padme</a:t>
            </a:r>
            <a:r>
              <a:rPr lang="sk-SK" sz="2400" dirty="0"/>
              <a:t> &amp; </a:t>
            </a:r>
            <a:r>
              <a:rPr lang="sk-SK" sz="2400" dirty="0" err="1"/>
              <a:t>Anakin</a:t>
            </a:r>
            <a:endParaRPr lang="sk-SK" sz="2400" dirty="0"/>
          </a:p>
        </p:txBody>
      </p:sp>
      <p:pic>
        <p:nvPicPr>
          <p:cNvPr id="11" name="Zástupný objekt pre obsah 4" descr="Obrázok, na ktorom je osoba, stojaci, pózujúci&#10;&#10;Automaticky generovaný popis">
            <a:extLst>
              <a:ext uri="{FF2B5EF4-FFF2-40B4-BE49-F238E27FC236}">
                <a16:creationId xmlns:a16="http://schemas.microsoft.com/office/drawing/2014/main" id="{248F82E8-715F-4537-9944-7B473F9DBA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39" t="1463" r="7110" b="41235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  <p:pic>
        <p:nvPicPr>
          <p:cNvPr id="10" name="Zástupný objekt pre obsah 4" descr="Obrázok, na ktorom je osoba, stojaci, pózujúci&#10;&#10;Automaticky generovaný popis">
            <a:extLst>
              <a:ext uri="{FF2B5EF4-FFF2-40B4-BE49-F238E27FC236}">
                <a16:creationId xmlns:a16="http://schemas.microsoft.com/office/drawing/2014/main" id="{1F988861-9BF3-4FE7-90B3-9BE6EFE47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39" t="1463" r="7110" b="41235"/>
          <a:stretch/>
        </p:blipFill>
        <p:spPr>
          <a:xfrm>
            <a:off x="634271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sah 4" descr="Obrázok, na ktorom je oblečenie, oblečený&#10;&#10;Automaticky generovaný popis">
            <a:extLst>
              <a:ext uri="{FF2B5EF4-FFF2-40B4-BE49-F238E27FC236}">
                <a16:creationId xmlns:a16="http://schemas.microsoft.com/office/drawing/2014/main" id="{9CCA8786-2812-4033-B230-5D36693C0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9" r="21896" b="-2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C87B1E-58C3-40E1-B850-5E0B161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64" y="19304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sk-SK" sz="4800" spc="150" dirty="0"/>
              <a:t>Piráti z </a:t>
            </a:r>
            <a:r>
              <a:rPr lang="sk-SK" sz="4800" spc="150" dirty="0" err="1"/>
              <a:t>karibiku</a:t>
            </a:r>
            <a:endParaRPr lang="en-US" sz="4800" spc="150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41DFB42-4020-4AD6-801C-13804CC35885}"/>
              </a:ext>
            </a:extLst>
          </p:cNvPr>
          <p:cNvSpPr txBox="1"/>
          <p:nvPr/>
        </p:nvSpPr>
        <p:spPr>
          <a:xfrm>
            <a:off x="8597243" y="2253006"/>
            <a:ext cx="245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Elizabeth &amp; </a:t>
            </a:r>
            <a:r>
              <a:rPr lang="sk-SK" sz="2400" dirty="0" err="1"/>
              <a:t>Will</a:t>
            </a:r>
            <a:endParaRPr lang="sk-SK" sz="2400" dirty="0"/>
          </a:p>
        </p:txBody>
      </p:sp>
      <p:pic>
        <p:nvPicPr>
          <p:cNvPr id="11" name="Zástupný objekt pre obsah 4" descr="Obrázok, na ktorom je oblečenie, oblečený&#10;&#10;Automaticky generovaný popis">
            <a:extLst>
              <a:ext uri="{FF2B5EF4-FFF2-40B4-BE49-F238E27FC236}">
                <a16:creationId xmlns:a16="http://schemas.microsoft.com/office/drawing/2014/main" id="{92EF69E7-4564-4393-87CC-12485AB6B9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49" r="21896" b="-2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  <p:pic>
        <p:nvPicPr>
          <p:cNvPr id="10" name="Zástupný objekt pre obsah 4" descr="Obrázok, na ktorom je oblečenie, oblečený&#10;&#10;Automaticky generovaný popis">
            <a:extLst>
              <a:ext uri="{FF2B5EF4-FFF2-40B4-BE49-F238E27FC236}">
                <a16:creationId xmlns:a16="http://schemas.microsoft.com/office/drawing/2014/main" id="{91223C7A-4CB2-49EE-94B6-B5FCB9E4F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49" r="21896" b="-2"/>
          <a:stretch/>
        </p:blipFill>
        <p:spPr>
          <a:xfrm>
            <a:off x="634272" y="619357"/>
            <a:ext cx="6266001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6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Vlastné 4">
      <a:dk1>
        <a:srgbClr val="C00000"/>
      </a:dk1>
      <a:lt1>
        <a:sysClr val="window" lastClr="FFFFFF"/>
      </a:lt1>
      <a:dk2>
        <a:srgbClr val="93034E"/>
      </a:dk2>
      <a:lt2>
        <a:srgbClr val="D8D9DC"/>
      </a:lt2>
      <a:accent1>
        <a:srgbClr val="E32D91"/>
      </a:accent1>
      <a:accent2>
        <a:srgbClr val="C830CC"/>
      </a:accent2>
      <a:accent3>
        <a:srgbClr val="7F7F7F"/>
      </a:accent3>
      <a:accent4>
        <a:srgbClr val="676A72"/>
      </a:accent4>
      <a:accent5>
        <a:srgbClr val="C1C2C7"/>
      </a:accent5>
      <a:accent6>
        <a:srgbClr val="D54773"/>
      </a:accent6>
      <a:hlink>
        <a:srgbClr val="595959"/>
      </a:hlink>
      <a:folHlink>
        <a:srgbClr val="8C8C8C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95</Words>
  <Application>Microsoft Office PowerPoint</Application>
  <PresentationFormat>Širokouhlá</PresentationFormat>
  <Paragraphs>31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0" baseType="lpstr">
      <vt:lpstr>Calibri</vt:lpstr>
      <vt:lpstr>Corbel</vt:lpstr>
      <vt:lpstr>Wingdings</vt:lpstr>
      <vt:lpstr>Pruhované</vt:lpstr>
      <vt:lpstr>Filmové páry</vt:lpstr>
      <vt:lpstr>Titanic</vt:lpstr>
      <vt:lpstr>10 vecí, ktoré na tebe nenávidím</vt:lpstr>
      <vt:lpstr>Pretty Woman</vt:lpstr>
      <vt:lpstr>Spiderman (2002)</vt:lpstr>
      <vt:lpstr>Mr. &amp; Mrs. Smith</vt:lpstr>
      <vt:lpstr>High school musical</vt:lpstr>
      <vt:lpstr>La la land</vt:lpstr>
      <vt:lpstr>priatelia</vt:lpstr>
      <vt:lpstr>Flintstonovci</vt:lpstr>
      <vt:lpstr>Ako som spoznal vašu mamu</vt:lpstr>
      <vt:lpstr>Frozen (2)</vt:lpstr>
      <vt:lpstr>Kráska  a zviera</vt:lpstr>
      <vt:lpstr>shrek</vt:lpstr>
      <vt:lpstr>Star wars</vt:lpstr>
      <vt:lpstr>Piráti z karibiku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Filmové páry</dc:title>
  <dc:creator>Mirka Pavlusová</dc:creator>
  <cp:lastModifiedBy>Mirka Pavlusová</cp:lastModifiedBy>
  <cp:revision>16</cp:revision>
  <dcterms:created xsi:type="dcterms:W3CDTF">2021-02-03T10:49:14Z</dcterms:created>
  <dcterms:modified xsi:type="dcterms:W3CDTF">2021-02-03T21:09:26Z</dcterms:modified>
</cp:coreProperties>
</file>