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  <p:sldId id="262" r:id="rId3"/>
    <p:sldId id="263" r:id="rId4"/>
    <p:sldId id="265" r:id="rId5"/>
    <p:sldId id="266" r:id="rId6"/>
    <p:sldId id="267" r:id="rId7"/>
    <p:sldId id="268" r:id="rId8"/>
    <p:sldId id="274" r:id="rId9"/>
    <p:sldId id="269" r:id="rId10"/>
    <p:sldId id="264" r:id="rId11"/>
    <p:sldId id="270" r:id="rId12"/>
    <p:sldId id="271" r:id="rId13"/>
    <p:sldId id="275" r:id="rId14"/>
    <p:sldId id="273" r:id="rId15"/>
    <p:sldId id="276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290D"/>
    <a:srgbClr val="C54315"/>
    <a:srgbClr val="EA6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7883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6630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2223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30345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63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852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205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3612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1809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343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217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9D0CD67-C9F4-4BD2-B4C2-D03D425A1F1F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F663B8B-8A80-4075-B269-09E5C6B6BA0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053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ývojový diagram: ručný vstup 8">
            <a:extLst>
              <a:ext uri="{FF2B5EF4-FFF2-40B4-BE49-F238E27FC236}">
                <a16:creationId xmlns:a16="http://schemas.microsoft.com/office/drawing/2014/main" id="{119CE3A7-72A3-46FC-ACBA-28BDA7141F57}"/>
              </a:ext>
            </a:extLst>
          </p:cNvPr>
          <p:cNvSpPr/>
          <p:nvPr/>
        </p:nvSpPr>
        <p:spPr>
          <a:xfrm>
            <a:off x="0" y="2052688"/>
            <a:ext cx="12192000" cy="2582945"/>
          </a:xfrm>
          <a:prstGeom prst="flowChartManualInp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89C398C-FFFB-4B9C-AF1D-101D7604642C}"/>
              </a:ext>
            </a:extLst>
          </p:cNvPr>
          <p:cNvSpPr/>
          <p:nvPr/>
        </p:nvSpPr>
        <p:spPr>
          <a:xfrm>
            <a:off x="3342275" y="2105561"/>
            <a:ext cx="1359667" cy="2646878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sk-SK" sz="1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sk-SK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B0EDD309-6FDC-4285-9DEA-7532A30009AA}"/>
              </a:ext>
            </a:extLst>
          </p:cNvPr>
          <p:cNvSpPr/>
          <p:nvPr/>
        </p:nvSpPr>
        <p:spPr>
          <a:xfrm>
            <a:off x="4607671" y="2790162"/>
            <a:ext cx="4573688" cy="1107996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sk-SK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podmienky</a:t>
            </a:r>
            <a:endParaRPr lang="sk-SK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004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solidFill>
            <a:srgbClr val="EA6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3186711" y="1760704"/>
            <a:ext cx="5818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kus nábytku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3956763" y="4357789"/>
            <a:ext cx="42784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z dreva</a:t>
            </a:r>
          </a:p>
        </p:txBody>
      </p:sp>
    </p:spTree>
    <p:extLst>
      <p:ext uri="{BB962C8B-B14F-4D97-AF65-F5344CB8AC3E}">
        <p14:creationId xmlns:p14="http://schemas.microsoft.com/office/powerpoint/2010/main" val="108707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 flipH="1">
            <a:off x="0" y="846055"/>
            <a:ext cx="12192000" cy="2582945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4044509" y="1760704"/>
            <a:ext cx="41029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modré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3725004" y="4357789"/>
            <a:ext cx="4742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Dá sa to zjesť</a:t>
            </a:r>
          </a:p>
        </p:txBody>
      </p:sp>
    </p:spTree>
    <p:extLst>
      <p:ext uri="{BB962C8B-B14F-4D97-AF65-F5344CB8AC3E}">
        <p14:creationId xmlns:p14="http://schemas.microsoft.com/office/powerpoint/2010/main" val="2621611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 flipH="1">
            <a:off x="0" y="846055"/>
            <a:ext cx="12192000" cy="2582945"/>
          </a:xfrm>
          <a:prstGeom prst="flowChartManualIn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>
            <a:off x="0" y="3626963"/>
            <a:ext cx="12192000" cy="2384982"/>
          </a:xfrm>
          <a:prstGeom prst="flowChartManualInpu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2574849" y="1760704"/>
            <a:ext cx="70423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Začína na písmeno B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4147104" y="4357789"/>
            <a:ext cx="3897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zviera</a:t>
            </a:r>
          </a:p>
        </p:txBody>
      </p:sp>
    </p:spTree>
    <p:extLst>
      <p:ext uri="{BB962C8B-B14F-4D97-AF65-F5344CB8AC3E}">
        <p14:creationId xmlns:p14="http://schemas.microsoft.com/office/powerpoint/2010/main" val="2143971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 flipH="1">
            <a:off x="0" y="846055"/>
            <a:ext cx="12192000" cy="2582945"/>
          </a:xfrm>
          <a:prstGeom prst="flowChartManualInpu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855472" y="1760704"/>
            <a:ext cx="10481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Vec, ktorú by si našiel v kuchyni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4359502" y="4357789"/>
            <a:ext cx="34730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biele</a:t>
            </a:r>
          </a:p>
        </p:txBody>
      </p:sp>
    </p:spTree>
    <p:extLst>
      <p:ext uri="{BB962C8B-B14F-4D97-AF65-F5344CB8AC3E}">
        <p14:creationId xmlns:p14="http://schemas.microsoft.com/office/powerpoint/2010/main" val="67877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3225666" y="1760704"/>
            <a:ext cx="5740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Ľudská vlastnosť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2764006" y="4357789"/>
            <a:ext cx="6664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Začína písmenom S</a:t>
            </a:r>
          </a:p>
        </p:txBody>
      </p:sp>
    </p:spTree>
    <p:extLst>
      <p:ext uri="{BB962C8B-B14F-4D97-AF65-F5344CB8AC3E}">
        <p14:creationId xmlns:p14="http://schemas.microsoft.com/office/powerpoint/2010/main" val="384933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>
            <a:off x="0" y="3626963"/>
            <a:ext cx="12192000" cy="2384982"/>
          </a:xfrm>
          <a:prstGeom prst="flowChartManualInpu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3908415" y="1760704"/>
            <a:ext cx="4375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lepkavé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3725004" y="4357789"/>
            <a:ext cx="4742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Dá sa to zjesť</a:t>
            </a:r>
          </a:p>
        </p:txBody>
      </p:sp>
    </p:spTree>
    <p:extLst>
      <p:ext uri="{BB962C8B-B14F-4D97-AF65-F5344CB8AC3E}">
        <p14:creationId xmlns:p14="http://schemas.microsoft.com/office/powerpoint/2010/main" val="360090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 flipH="1">
            <a:off x="0" y="846055"/>
            <a:ext cx="12192000" cy="2582945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2807799" y="1760704"/>
            <a:ext cx="65764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Darček pre mamku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2622142" y="4357789"/>
            <a:ext cx="69477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Skladá sa z 5 písmen</a:t>
            </a:r>
          </a:p>
        </p:txBody>
      </p:sp>
    </p:spTree>
    <p:extLst>
      <p:ext uri="{BB962C8B-B14F-4D97-AF65-F5344CB8AC3E}">
        <p14:creationId xmlns:p14="http://schemas.microsoft.com/office/powerpoint/2010/main" val="2309996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 flipH="1">
            <a:off x="0" y="846055"/>
            <a:ext cx="12192000" cy="2582945"/>
          </a:xfrm>
          <a:prstGeom prst="flowChartManualInpu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>
            <a:off x="0" y="3626963"/>
            <a:ext cx="12192000" cy="2384982"/>
          </a:xfrm>
          <a:prstGeom prst="flowChartManualInpu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2917889" y="1760704"/>
            <a:ext cx="6356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Časť ľudského tela</a:t>
            </a:r>
            <a:endParaRPr lang="sk-SK" sz="5400" b="1" cap="none" spc="5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2552409" y="4357789"/>
            <a:ext cx="7087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Obsahuje písmeno O</a:t>
            </a:r>
          </a:p>
        </p:txBody>
      </p:sp>
    </p:spTree>
    <p:extLst>
      <p:ext uri="{BB962C8B-B14F-4D97-AF65-F5344CB8AC3E}">
        <p14:creationId xmlns:p14="http://schemas.microsoft.com/office/powerpoint/2010/main" val="1916146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>
            <a:off x="0" y="3626963"/>
            <a:ext cx="12192000" cy="2384982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4528615" y="1760704"/>
            <a:ext cx="31347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žlté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4102156" y="4357789"/>
            <a:ext cx="39876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ovocie</a:t>
            </a:r>
          </a:p>
        </p:txBody>
      </p:sp>
    </p:spTree>
    <p:extLst>
      <p:ext uri="{BB962C8B-B14F-4D97-AF65-F5344CB8AC3E}">
        <p14:creationId xmlns:p14="http://schemas.microsoft.com/office/powerpoint/2010/main" val="1326208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 flipH="1">
            <a:off x="0" y="846055"/>
            <a:ext cx="12192000" cy="2582945"/>
          </a:xfrm>
          <a:prstGeom prst="flowChartManualInpu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1907421" y="1760704"/>
            <a:ext cx="8377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potrebné pri pečení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1618565" y="4357789"/>
            <a:ext cx="8954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Skladuje sa to v chladničke</a:t>
            </a:r>
          </a:p>
        </p:txBody>
      </p:sp>
    </p:spTree>
    <p:extLst>
      <p:ext uri="{BB962C8B-B14F-4D97-AF65-F5344CB8AC3E}">
        <p14:creationId xmlns:p14="http://schemas.microsoft.com/office/powerpoint/2010/main" val="4156772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>
            <a:off x="0" y="3626963"/>
            <a:ext cx="12192000" cy="2384982"/>
          </a:xfrm>
          <a:prstGeom prst="flowChartManualInpu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2885989" y="1760704"/>
            <a:ext cx="6420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Chlapčenské meno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2635765" y="4357789"/>
            <a:ext cx="6920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Obsahuje písmeno E</a:t>
            </a:r>
          </a:p>
        </p:txBody>
      </p:sp>
    </p:spTree>
    <p:extLst>
      <p:ext uri="{BB962C8B-B14F-4D97-AF65-F5344CB8AC3E}">
        <p14:creationId xmlns:p14="http://schemas.microsoft.com/office/powerpoint/2010/main" val="848483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solidFill>
            <a:srgbClr val="C54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>
            <a:off x="0" y="3626963"/>
            <a:ext cx="12192000" cy="2384982"/>
          </a:xfrm>
          <a:prstGeom prst="flowChartManualInp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2483925" y="1760704"/>
            <a:ext cx="7224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vyrobené z kovu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2168489" y="4357789"/>
            <a:ext cx="7855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Nachádza sa to v spálni</a:t>
            </a:r>
          </a:p>
        </p:txBody>
      </p:sp>
    </p:spTree>
    <p:extLst>
      <p:ext uri="{BB962C8B-B14F-4D97-AF65-F5344CB8AC3E}">
        <p14:creationId xmlns:p14="http://schemas.microsoft.com/office/powerpoint/2010/main" val="2854721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4344271" y="1760704"/>
            <a:ext cx="35034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jedlo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1701150" y="4357789"/>
            <a:ext cx="87897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pripravené zo zemiakov</a:t>
            </a:r>
          </a:p>
        </p:txBody>
      </p:sp>
    </p:spTree>
    <p:extLst>
      <p:ext uri="{BB962C8B-B14F-4D97-AF65-F5344CB8AC3E}">
        <p14:creationId xmlns:p14="http://schemas.microsoft.com/office/powerpoint/2010/main" val="1375978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>
            <a:off x="0" y="846055"/>
            <a:ext cx="12192000" cy="2582945"/>
          </a:xfrm>
          <a:prstGeom prst="flowChartManualInput">
            <a:avLst/>
          </a:prstGeom>
          <a:solidFill>
            <a:srgbClr val="7929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 flipH="1">
            <a:off x="0" y="3626963"/>
            <a:ext cx="12192000" cy="2384982"/>
          </a:xfrm>
          <a:prstGeom prst="flowChartManualInp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72371" y="1760704"/>
            <a:ext cx="12047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Nemohol by si si to vziať do lietadla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3841542" y="4357789"/>
            <a:ext cx="45089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červené</a:t>
            </a:r>
          </a:p>
        </p:txBody>
      </p:sp>
    </p:spTree>
    <p:extLst>
      <p:ext uri="{BB962C8B-B14F-4D97-AF65-F5344CB8AC3E}">
        <p14:creationId xmlns:p14="http://schemas.microsoft.com/office/powerpoint/2010/main" val="2204004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ývojový diagram: ručný vstup 1">
            <a:extLst>
              <a:ext uri="{FF2B5EF4-FFF2-40B4-BE49-F238E27FC236}">
                <a16:creationId xmlns:a16="http://schemas.microsoft.com/office/drawing/2014/main" id="{B8BB06BA-1163-4B72-B3EA-EA13388D6325}"/>
              </a:ext>
            </a:extLst>
          </p:cNvPr>
          <p:cNvSpPr/>
          <p:nvPr/>
        </p:nvSpPr>
        <p:spPr>
          <a:xfrm flipH="1">
            <a:off x="0" y="846055"/>
            <a:ext cx="12192000" cy="2582945"/>
          </a:xfrm>
          <a:prstGeom prst="flowChartManualInpu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Vývojový diagram: ručný vstup 2">
            <a:extLst>
              <a:ext uri="{FF2B5EF4-FFF2-40B4-BE49-F238E27FC236}">
                <a16:creationId xmlns:a16="http://schemas.microsoft.com/office/drawing/2014/main" id="{06F5F0D0-C416-4DFE-ADA5-83348A17ACC1}"/>
              </a:ext>
            </a:extLst>
          </p:cNvPr>
          <p:cNvSpPr/>
          <p:nvPr/>
        </p:nvSpPr>
        <p:spPr>
          <a:xfrm>
            <a:off x="0" y="3626963"/>
            <a:ext cx="12192000" cy="2384982"/>
          </a:xfrm>
          <a:prstGeom prst="flowChartManualInp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AA73E78-4506-4544-A6A7-AA3288786B2B}"/>
              </a:ext>
            </a:extLst>
          </p:cNvPr>
          <p:cNvSpPr/>
          <p:nvPr/>
        </p:nvSpPr>
        <p:spPr>
          <a:xfrm>
            <a:off x="4114243" y="1760704"/>
            <a:ext cx="39635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Je to mesto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E95CAB-3C21-4C1D-85E6-FAC252FA6C66}"/>
              </a:ext>
            </a:extLst>
          </p:cNvPr>
          <p:cNvSpPr/>
          <p:nvPr/>
        </p:nvSpPr>
        <p:spPr>
          <a:xfrm>
            <a:off x="2759358" y="4357789"/>
            <a:ext cx="6673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Končí na písmeno A</a:t>
            </a:r>
          </a:p>
        </p:txBody>
      </p:sp>
    </p:spTree>
    <p:extLst>
      <p:ext uri="{BB962C8B-B14F-4D97-AF65-F5344CB8AC3E}">
        <p14:creationId xmlns:p14="http://schemas.microsoft.com/office/powerpoint/2010/main" val="1815482306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Oranžovočerven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152</TotalTime>
  <Words>117</Words>
  <Application>Microsoft Office PowerPoint</Application>
  <PresentationFormat>Širokouhlá</PresentationFormat>
  <Paragraphs>32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9" baseType="lpstr">
      <vt:lpstr>Arial</vt:lpstr>
      <vt:lpstr>Gill Sans MT</vt:lpstr>
      <vt:lpstr>Balík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Mirka Pavlusová</cp:lastModifiedBy>
  <cp:revision>13</cp:revision>
  <dcterms:created xsi:type="dcterms:W3CDTF">2021-02-17T16:13:06Z</dcterms:created>
  <dcterms:modified xsi:type="dcterms:W3CDTF">2021-02-17T23:41:17Z</dcterms:modified>
</cp:coreProperties>
</file>