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81" r:id="rId5"/>
    <p:sldId id="258" r:id="rId6"/>
    <p:sldId id="270" r:id="rId7"/>
    <p:sldId id="282" r:id="rId8"/>
    <p:sldId id="259" r:id="rId9"/>
    <p:sldId id="271" r:id="rId10"/>
    <p:sldId id="283" r:id="rId11"/>
    <p:sldId id="261" r:id="rId12"/>
    <p:sldId id="293" r:id="rId13"/>
    <p:sldId id="284" r:id="rId14"/>
    <p:sldId id="260" r:id="rId15"/>
    <p:sldId id="294" r:id="rId16"/>
    <p:sldId id="285" r:id="rId17"/>
    <p:sldId id="262" r:id="rId18"/>
    <p:sldId id="295" r:id="rId19"/>
    <p:sldId id="286" r:id="rId20"/>
    <p:sldId id="263" r:id="rId21"/>
    <p:sldId id="296" r:id="rId22"/>
    <p:sldId id="287" r:id="rId23"/>
    <p:sldId id="264" r:id="rId24"/>
    <p:sldId id="297" r:id="rId25"/>
    <p:sldId id="288" r:id="rId26"/>
    <p:sldId id="265" r:id="rId27"/>
    <p:sldId id="298" r:id="rId28"/>
    <p:sldId id="289" r:id="rId29"/>
    <p:sldId id="266" r:id="rId30"/>
    <p:sldId id="299" r:id="rId31"/>
    <p:sldId id="290" r:id="rId32"/>
    <p:sldId id="267" r:id="rId33"/>
    <p:sldId id="300" r:id="rId34"/>
    <p:sldId id="291" r:id="rId35"/>
    <p:sldId id="268" r:id="rId36"/>
    <p:sldId id="301" r:id="rId37"/>
    <p:sldId id="292" r:id="rId38"/>
    <p:sldId id="302" r:id="rId3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60"/>
  </p:normalViewPr>
  <p:slideViewPr>
    <p:cSldViewPr snapToGrid="0">
      <p:cViewPr varScale="1">
        <p:scale>
          <a:sx n="61" d="100"/>
          <a:sy n="61" d="100"/>
        </p:scale>
        <p:origin x="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708E2B-9B1B-4BBE-A15E-5603B734AC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A9C042A-60D9-47E7-BC3D-6C9AEE111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4655772-1963-4D06-AFFE-5B1DF0A8A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CB63E7C-269E-4FA7-B39D-C001BC500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E52787C-8016-4BAC-B5B0-42A7C9247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269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BE8995-1F9C-4D6B-A271-66ED8B3D8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951B2BD-221C-4310-B746-E7FB25C00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DEA0645-1BC7-4B5D-8275-5F8FE773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FFE5454-FA96-4450-BA9A-C4E3082D2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CF46131-269C-450D-8F2A-EAE68B17B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21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705B4D-145A-44D3-ACEB-FD4224079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B7CCC01-E9D1-4E6A-B208-B07A0D010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E0B3236-3EFD-4C4C-B378-10526E54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1F083FA-2AA8-4BF7-AA94-2D8C89359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185789E-B47F-4D59-B015-9AB23911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003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8110AC-EF86-47E2-B722-7ACED72C0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F791112-568F-4D40-9694-D2AF039C1D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A22EB0C-1E5B-4B94-9364-CADE003F5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F86C571-74E9-433F-A2F8-CD6C757E0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8FED26A-81C2-4B59-AFDF-0A0806F9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9EE1907-46D7-47BE-AFC2-DE0D6D527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15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5C99AD-06E9-42A6-A463-26C46270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0546AD-119C-4940-903C-C4C52E0B4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D3D49C5-67EC-4DC9-9F99-8F6C07371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F1B3226-7B0D-40BF-8069-2E8B558E3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0418896-EF55-4AAC-91F5-6DA37A3809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343E2774-BFD2-4EBF-84CE-C11365A64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4E3174A4-6697-415C-9B27-BB341C45F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B33943E6-8DA0-4CCA-9EFC-A65A7951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9966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0CB43D-C9CE-4AC8-9094-FB17570B8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294FC7FF-5D14-40F6-AD94-939C7F6F5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4B9FEB4-0AE0-4B35-9057-02F3DBC78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8D8DF3B-6EA5-4514-9A3A-14E92867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363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71E759C-57B7-4688-B607-53649FB2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BBCBB708-F46E-4F2A-AF99-DF4AA3A79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09A0F81-F392-4C43-A602-F7A121950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7024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2115DB-0764-479A-9843-932F3CB36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D1956D6-16EA-4EE4-AD82-6851444BD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7FEA069-D7F2-4D1E-A59A-EC3C8EAF4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FDEBE17-78F2-4C02-85FD-50C6A31AF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E62A682-67D0-4726-8A50-542EAAF2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63FA181-898B-4261-B25D-ABB9C512B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59314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F5442E-1676-49BC-8CF8-E0AD8822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14FB209-5A9F-414A-8FAC-50ADE14F4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7D7B446-98D7-4628-9128-8526B2CC5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31BCACD-9069-4148-800A-656B2C85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D97D285-7F2D-4990-9483-A9BD0186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B19A0A3-6340-43E0-A0D3-476F65A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0911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DD6AEB-9DFB-43AA-8FCD-F51644F31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21882B7E-F234-4F51-B4DC-7EE22D7D1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042FB6C-A898-4CAD-AD02-12C211A02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D02BE23-8E8E-45F8-9C60-FCB41205C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47F7487-CD61-489E-88A7-2A2D27EA7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0294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51D03E15-0EA8-4418-A63F-EA2FDBC2BB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815E91D-89EC-4F66-89B6-C33FE036A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FF60ECB-6230-49B2-A9F0-7C567AC20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7D7DAB9-48F6-42BA-82DD-8992CBD2F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ACDA72E-9E26-4472-A59D-8694E0383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356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A3F2D846-B6CC-48DC-B31A-828639FBE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FBE04B8-53FE-479F-931B-6AC5FB30D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BB47EAD-64EA-4018-B59D-15DDD31970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18772-810B-4234-93B5-875FA4B43807}" type="datetimeFigureOut">
              <a:rPr lang="sk-SK" smtClean="0"/>
              <a:t>29.10.2020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7DCF47E-B7E7-4E2B-9F67-7567999F3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829D71D-FC76-49DC-9A2B-ABFE08258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2761D-1332-4C5D-A716-9329AA2BEA1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07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147BD8-E3A2-478B-BF45-715AD047F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485" y="2245808"/>
            <a:ext cx="9899515" cy="2279058"/>
          </a:xfrm>
        </p:spPr>
        <p:txBody>
          <a:bodyPr anchor="ctr">
            <a:normAutofit/>
          </a:bodyPr>
          <a:lstStyle/>
          <a:p>
            <a:pPr algn="l"/>
            <a:r>
              <a:rPr lang="sk-SK" b="1" dirty="0"/>
              <a:t>ČO SI PAMÄTÁŠ?</a:t>
            </a:r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C66F2F30-5DC0-44A0-BFA6-E12F46ED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85872F57-7F42-4F97-8391-DDC8D005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39" y="0"/>
            <a:ext cx="709416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04DC2037-48A0-4F22-B9D4-8EAEBC7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49721" y="4682920"/>
            <a:ext cx="4522796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14" name="Freeform 22">
            <a:extLst>
              <a:ext uri="{FF2B5EF4-FFF2-40B4-BE49-F238E27FC236}">
                <a16:creationId xmlns:a16="http://schemas.microsoft.com/office/drawing/2014/main" id="{0006CBFD-ADA0-43D1-9332-9C34CA1C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2920"/>
            <a:ext cx="5925190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 25">
            <a:extLst>
              <a:ext uri="{FF2B5EF4-FFF2-40B4-BE49-F238E27FC236}">
                <a16:creationId xmlns:a16="http://schemas.microsoft.com/office/drawing/2014/main" id="{2B931666-F28F-45F3-A074-66D2272D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2920"/>
            <a:ext cx="7114535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19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8DD60EA0-3C3C-492C-AE6D-588852E57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47" y="0"/>
            <a:ext cx="10268106" cy="6858000"/>
          </a:xfrm>
        </p:spPr>
      </p:pic>
    </p:spTree>
    <p:extLst>
      <p:ext uri="{BB962C8B-B14F-4D97-AF65-F5344CB8AC3E}">
        <p14:creationId xmlns:p14="http://schemas.microsoft.com/office/powerpoint/2010/main" val="1068682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Koľko drevených sudov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Aký druh ovocia rastie na stromoch?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Čo drží pes v papuli?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Čo je myš?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Koľko oviec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Akej farby je košeľa muža, ktorý dojí kravu?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Koľko sliepok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3200" dirty="0">
                <a:solidFill>
                  <a:schemeClr val="bg1"/>
                </a:solidFill>
              </a:rPr>
              <a:t>Koľko okien je na žltej budove?</a:t>
            </a:r>
          </a:p>
          <a:p>
            <a:pPr marL="514350" indent="-514350">
              <a:buFont typeface="+mj-lt"/>
              <a:buAutoNum type="arabicPeriod"/>
            </a:pPr>
            <a:endParaRPr lang="sk-SK" sz="32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96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1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Jablká a banány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Zubnú kefku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Kúsok pizze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Žltá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5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44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BBB52B-55E4-4693-B7E9-C93FFC30B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spálňa, miestnosť&#10;&#10;Automaticky generovaný popis">
            <a:extLst>
              <a:ext uri="{FF2B5EF4-FFF2-40B4-BE49-F238E27FC236}">
                <a16:creationId xmlns:a16="http://schemas.microsoft.com/office/drawing/2014/main" id="{4E186044-8675-4EEB-AF72-0E29024A3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16599"/>
            <a:ext cx="10515600" cy="6891198"/>
          </a:xfrm>
        </p:spPr>
      </p:pic>
    </p:spTree>
    <p:extLst>
      <p:ext uri="{BB962C8B-B14F-4D97-AF65-F5344CB8AC3E}">
        <p14:creationId xmlns:p14="http://schemas.microsoft.com/office/powerpoint/2010/main" val="37768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balóny?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tučniakov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kniha, ktorú číta veverička?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mašieľ je na plote?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darček, ktorý nesie korytnačka?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Kto drží fotoaparát?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Koľké narodeniny chlapca oslavujú?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poháre na stole?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75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Zelená, fialová, červená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Ružová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5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Modrý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Dedko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Piate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Červené 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90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D2B4F1-B717-4848-8E8A-B54A3E54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mapa&#10;&#10;Automaticky generovaný popis">
            <a:extLst>
              <a:ext uri="{FF2B5EF4-FFF2-40B4-BE49-F238E27FC236}">
                <a16:creationId xmlns:a16="http://schemas.microsoft.com/office/drawing/2014/main" id="{5CEE455C-30F7-42EB-AE2E-61C14EB10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</p:spPr>
      </p:pic>
    </p:spTree>
    <p:extLst>
      <p:ext uri="{BB962C8B-B14F-4D97-AF65-F5344CB8AC3E}">
        <p14:creationId xmlns:p14="http://schemas.microsoft.com/office/powerpoint/2010/main" val="1679731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Kto zametá schody?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Aké zviera venčí chlapec?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Na aký hudobný nástroj hrá leopard?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Čo robí gorila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rušeň?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veveričiek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lístie?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závesy v byte mačky?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33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Robot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Korytnačku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Husle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Číta noviny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Modrý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7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Oranžové a modré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Červené 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58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8471AC-5B00-4EF3-B3DF-FBBA6E86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spálňa, miestnosť&#10;&#10;Automaticky generovaný popis">
            <a:extLst>
              <a:ext uri="{FF2B5EF4-FFF2-40B4-BE49-F238E27FC236}">
                <a16:creationId xmlns:a16="http://schemas.microsoft.com/office/drawing/2014/main" id="{8C602B01-9C9D-41A4-8766-BC69E25AB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90" y="-10580"/>
            <a:ext cx="10307621" cy="6868580"/>
          </a:xfrm>
        </p:spPr>
      </p:pic>
    </p:spTree>
    <p:extLst>
      <p:ext uri="{BB962C8B-B14F-4D97-AF65-F5344CB8AC3E}">
        <p14:creationId xmlns:p14="http://schemas.microsoft.com/office/powerpoint/2010/main" val="3568520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Čo jedia veveričky?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vymodelovaný pes z balóna?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Chlapec, ktorý hádže loptičkou, je pravák alebo ľavák?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Aké ovocie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vlasy má dievča so šiltovkou?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vtáčikov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stánkov s aktivitami vidno?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ľudí má dioptrické okuliare?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84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Pop-</a:t>
            </a:r>
            <a:r>
              <a:rPr lang="sk-SK" dirty="0" err="1">
                <a:solidFill>
                  <a:schemeClr val="bg1"/>
                </a:solidFill>
              </a:rPr>
              <a:t>corn</a:t>
            </a: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Fialový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Ľavák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Banány, hrozno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Blond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6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5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678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AD9EEA-5A07-43B9-A374-EC811488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stôl, narodeniny, spálňa, sedenie&#10;&#10;Automaticky generovaný popis">
            <a:extLst>
              <a:ext uri="{FF2B5EF4-FFF2-40B4-BE49-F238E27FC236}">
                <a16:creationId xmlns:a16="http://schemas.microsoft.com/office/drawing/2014/main" id="{AC78E0DF-3C96-4DCD-9BDA-7E811568A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02" y="-12186"/>
            <a:ext cx="10434996" cy="6870186"/>
          </a:xfrm>
        </p:spPr>
      </p:pic>
    </p:spTree>
    <p:extLst>
      <p:ext uri="{BB962C8B-B14F-4D97-AF65-F5344CB8AC3E}">
        <p14:creationId xmlns:p14="http://schemas.microsoft.com/office/powerpoint/2010/main" val="2147298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Kde sa nachádza zlatá rybka?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Na akom hudobnom nástroji hrá vtáčik?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Čo má mačka na hlave?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Akou farbou maľuje chlapec strom?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Aké ročné obdobie je?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okien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kvietok vo vlasoch dievčaťa?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ľudí je na obrázku?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408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Na vozíku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Gitara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Korunu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Zelená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Jeseň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Biely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12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54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7EEC85-A381-4C39-A2A7-B45F80FF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36001B14-C012-4D80-9CE6-BCEC50E6A9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47" y="0"/>
            <a:ext cx="10301306" cy="6858000"/>
          </a:xfrm>
        </p:spPr>
      </p:pic>
    </p:spTree>
    <p:extLst>
      <p:ext uri="{BB962C8B-B14F-4D97-AF65-F5344CB8AC3E}">
        <p14:creationId xmlns:p14="http://schemas.microsoft.com/office/powerpoint/2010/main" val="37167987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Ako sa volá obchod?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auto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Ktorý nadpis je otočený naopak?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Kto si kupuje jablká?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dáždnik?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kukuríc má v taške pán vo fialovej mikine?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Aké ovocie rastie na stromoch?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Čo má v rukách myš?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79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FARM STAND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Modré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err="1">
                <a:solidFill>
                  <a:schemeClr val="bg1"/>
                </a:solidFill>
              </a:rPr>
              <a:t>Apples</a:t>
            </a:r>
            <a:r>
              <a:rPr lang="sk-SK" dirty="0">
                <a:solidFill>
                  <a:schemeClr val="bg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Prasa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Sivý/modrý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Jablká (mrkva nie je ovocie)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Matica 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140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41F0BC-BCC7-49EE-A84A-F039EC5DD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obvod, elektronika&#10;&#10;Automaticky generovaný popis">
            <a:extLst>
              <a:ext uri="{FF2B5EF4-FFF2-40B4-BE49-F238E27FC236}">
                <a16:creationId xmlns:a16="http://schemas.microsoft.com/office/drawing/2014/main" id="{B18E7E05-EB76-4C0C-89C0-7D9D04F3F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0" y="0"/>
            <a:ext cx="10263220" cy="6858000"/>
          </a:xfrm>
        </p:spPr>
      </p:pic>
    </p:spTree>
    <p:extLst>
      <p:ext uri="{BB962C8B-B14F-4D97-AF65-F5344CB8AC3E}">
        <p14:creationId xmlns:p14="http://schemas.microsoft.com/office/powerpoint/2010/main" val="3111365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husí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</a:t>
            </a:r>
            <a:r>
              <a:rPr lang="sk-SK" dirty="0" err="1">
                <a:solidFill>
                  <a:schemeClr val="bg1"/>
                </a:solidFill>
              </a:rPr>
              <a:t>bowlingová</a:t>
            </a:r>
            <a:r>
              <a:rPr lang="sk-SK" dirty="0">
                <a:solidFill>
                  <a:schemeClr val="bg1"/>
                </a:solidFill>
              </a:rPr>
              <a:t> guľa?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žltých vlajok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áut je na parkovisku?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Čo robí muž pri vodopáde?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stromov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 na obrázku niekde tenisová raketa?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zvierat je na obrázku?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394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5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Fialová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9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Loví ryby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1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Nie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10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642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5D459-3D74-41AD-AEE0-D86DD3F73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fotografia, pózujúci, spálňa, stôl&#10;&#10;Automaticky generovaný popis">
            <a:extLst>
              <a:ext uri="{FF2B5EF4-FFF2-40B4-BE49-F238E27FC236}">
                <a16:creationId xmlns:a16="http://schemas.microsoft.com/office/drawing/2014/main" id="{304ED4BC-996B-4F6B-A795-DB7A627880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7"/>
          <a:stretch/>
        </p:blipFill>
        <p:spPr>
          <a:xfrm>
            <a:off x="825295" y="-34484"/>
            <a:ext cx="10541411" cy="6892484"/>
          </a:xfrm>
        </p:spPr>
      </p:pic>
    </p:spTree>
    <p:extLst>
      <p:ext uri="{BB962C8B-B14F-4D97-AF65-F5344CB8AC3E}">
        <p14:creationId xmlns:p14="http://schemas.microsoft.com/office/powerpoint/2010/main" val="2529722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Ktoré zo zvierat maľuje so štetcom?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Aké jedlo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zajacov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 okno otvorené alebo zatvorené?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 na obrázku robot?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zubná kefka, ktorou si chlapec umýva zuby?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maliarskych stojanov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hlinených nádob je položených na polici?</a:t>
            </a:r>
          </a:p>
        </p:txBody>
      </p:sp>
    </p:spTree>
    <p:extLst>
      <p:ext uri="{BB962C8B-B14F-4D97-AF65-F5344CB8AC3E}">
        <p14:creationId xmlns:p14="http://schemas.microsoft.com/office/powerpoint/2010/main" val="2023582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Zebra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Pizza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Otvorené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Nie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Modrá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389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25A07D-DCAF-490F-B994-00305CB7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dieťa, fotografia, kryté, chlapec&#10;&#10;Automaticky generovaný popis">
            <a:extLst>
              <a:ext uri="{FF2B5EF4-FFF2-40B4-BE49-F238E27FC236}">
                <a16:creationId xmlns:a16="http://schemas.microsoft.com/office/drawing/2014/main" id="{DD8FFF45-3738-44DF-925F-3D0C7B6ABE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25" y="-10576"/>
            <a:ext cx="10322351" cy="6878388"/>
          </a:xfrm>
        </p:spPr>
      </p:pic>
    </p:spTree>
    <p:extLst>
      <p:ext uri="{BB962C8B-B14F-4D97-AF65-F5344CB8AC3E}">
        <p14:creationId xmlns:p14="http://schemas.microsoft.com/office/powerpoint/2010/main" val="2835427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poleva na </a:t>
            </a:r>
            <a:r>
              <a:rPr lang="sk-SK" dirty="0" err="1">
                <a:solidFill>
                  <a:schemeClr val="bg1"/>
                </a:solidFill>
              </a:rPr>
              <a:t>donute</a:t>
            </a:r>
            <a:r>
              <a:rPr lang="sk-SK" dirty="0">
                <a:solidFill>
                  <a:schemeClr val="bg1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 na obrázku dinosaurus?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šarkan?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žiab je na streche?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Aké zviera je vo výklade?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otvorených okien vidno?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má gumáky chlapec, ktorý tlačí kočík?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ľudí je na obrázku?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977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Biela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Áno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Žltý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Žirafa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Žlté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7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115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8477EE-B195-4BD6-83CF-1D067464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F13094CD-9E87-4434-B135-D959C68F6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25" y="8274"/>
            <a:ext cx="10279350" cy="6849725"/>
          </a:xfrm>
        </p:spPr>
      </p:pic>
    </p:spTree>
    <p:extLst>
      <p:ext uri="{BB962C8B-B14F-4D97-AF65-F5344CB8AC3E}">
        <p14:creationId xmlns:p14="http://schemas.microsoft.com/office/powerpoint/2010/main" val="1623881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gule, ktoré drží chobotnica?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 pilotom muž alebo žena?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stoja hranolky?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Na akej dráhe (číslo) stojí drak?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lietadiel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gauče?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kolkov je na štvrtej dráhe?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stoličiek je pri pulte?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608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Modrá, zelená, červená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Žena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$ </a:t>
            </a:r>
            <a:r>
              <a:rPr lang="sk-SK" dirty="0">
                <a:solidFill>
                  <a:schemeClr val="bg1"/>
                </a:solidFill>
              </a:rPr>
              <a:t>2.50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6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Červené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4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70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3AA667-C016-414F-8E8C-4A37B403C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mapa&#10;&#10;Automaticky generovaný popis">
            <a:extLst>
              <a:ext uri="{FF2B5EF4-FFF2-40B4-BE49-F238E27FC236}">
                <a16:creationId xmlns:a16="http://schemas.microsoft.com/office/drawing/2014/main" id="{6B9DB11C-4DBA-427B-A8D6-CF7843FB69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80" y="-60828"/>
            <a:ext cx="10383040" cy="6918828"/>
          </a:xfrm>
        </p:spPr>
      </p:pic>
    </p:spTree>
    <p:extLst>
      <p:ext uri="{BB962C8B-B14F-4D97-AF65-F5344CB8AC3E}">
        <p14:creationId xmlns:p14="http://schemas.microsoft.com/office/powerpoint/2010/main" val="3000413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ľudí loví ryby?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Kde je korytnačka?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 na obrázku plavčík alebo </a:t>
            </a:r>
            <a:r>
              <a:rPr lang="sk-SK" dirty="0" err="1">
                <a:solidFill>
                  <a:schemeClr val="bg1"/>
                </a:solidFill>
              </a:rPr>
              <a:t>plavčíčka</a:t>
            </a:r>
            <a:r>
              <a:rPr lang="sk-SK" dirty="0">
                <a:solidFill>
                  <a:schemeClr val="bg1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psov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Aké čísla sú na člnoch na brehu?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Je na obrázku nejaká ryba?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veveričiek je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člny na brehu?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406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Na dreve vo vode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err="1">
                <a:solidFill>
                  <a:schemeClr val="bg1"/>
                </a:solidFill>
              </a:rPr>
              <a:t>Plavčíčka</a:t>
            </a:r>
            <a:r>
              <a:rPr lang="sk-SK" dirty="0">
                <a:solidFill>
                  <a:schemeClr val="bg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3 a 5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Áno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Červené 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67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A9FD61-3B3A-4C17-9FBA-0CE334F65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škatuľa, miestnosť&#10;&#10;Automaticky generovaný popis">
            <a:extLst>
              <a:ext uri="{FF2B5EF4-FFF2-40B4-BE49-F238E27FC236}">
                <a16:creationId xmlns:a16="http://schemas.microsoft.com/office/drawing/2014/main" id="{01D90885-0897-4856-B8FB-DCA03B4D0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25" y="-12430"/>
            <a:ext cx="10322351" cy="6881568"/>
          </a:xfrm>
        </p:spPr>
      </p:pic>
    </p:spTree>
    <p:extLst>
      <p:ext uri="{BB962C8B-B14F-4D97-AF65-F5344CB8AC3E}">
        <p14:creationId xmlns:p14="http://schemas.microsoft.com/office/powerpoint/2010/main" val="32138365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16DF7-6437-4DC5-B84D-4002A56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C000"/>
                </a:solidFill>
              </a:rPr>
              <a:t>OTÁZKY: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6D73FB-2FF9-473F-A405-83A3EAFE5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Čím píše staršia pani na obrázku?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okuliare, ktoré má kôň?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očí má oranžová príšera?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kvety na stole?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Koho vidno z okna?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je zrkadlo, do ktorého sa pozerá pán v klobúku?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Koľko ľudí sedí na gauči?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Akej farby sú steny?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87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49079-217E-4EBE-8AF8-50D91A1C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>
                <a:solidFill>
                  <a:schemeClr val="bg2"/>
                </a:solidFill>
              </a:rPr>
              <a:t>ODPOVEDE: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C6DB523-905F-43A6-BA21-9E6F7C387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Ceruzka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Modré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5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Červená/ružová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Draka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Červené 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chemeClr val="bg1"/>
                </a:solidFill>
              </a:rPr>
              <a:t>Žlté </a:t>
            </a: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52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35E95F8-F696-4C9B-9569-56EA81428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04509"/>
            <a:ext cx="10515600" cy="1272454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chemeClr val="bg1">
                    <a:lumMod val="75000"/>
                  </a:schemeClr>
                </a:solidFill>
              </a:rPr>
              <a:t>Zdroj obrázkov: https://www.teacherspayteachers.com/FreeDownload/Stare-A-Classic-Visual-Memory-Game-FREE-VERSION-4017360</a:t>
            </a:r>
          </a:p>
        </p:txBody>
      </p:sp>
    </p:spTree>
    <p:extLst>
      <p:ext uri="{BB962C8B-B14F-4D97-AF65-F5344CB8AC3E}">
        <p14:creationId xmlns:p14="http://schemas.microsoft.com/office/powerpoint/2010/main" val="176123121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819</Words>
  <Application>Microsoft Office PowerPoint</Application>
  <PresentationFormat>Širokouhlá</PresentationFormat>
  <Paragraphs>276</Paragraphs>
  <Slides>38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Motív Office</vt:lpstr>
      <vt:lpstr>ČO SI PAMÄTÁŠ?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  <vt:lpstr>OTÁZKY:</vt:lpstr>
      <vt:lpstr>ODPOVEDE: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Barbora Benešová</cp:lastModifiedBy>
  <cp:revision>18</cp:revision>
  <dcterms:created xsi:type="dcterms:W3CDTF">2020-10-28T16:39:18Z</dcterms:created>
  <dcterms:modified xsi:type="dcterms:W3CDTF">2020-10-29T11:55:31Z</dcterms:modified>
</cp:coreProperties>
</file>