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8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ĺž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ĺž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DBB-E622-4EC8-AB76-F038180162C2}" type="datetimeFigureOut">
              <a:rPr lang="sk-SK" smtClean="0"/>
              <a:t>29. 3. 2023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E55A400-63ED-4B19-92D4-5E4FA179FF07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DBB-E622-4EC8-AB76-F038180162C2}" type="datetimeFigureOut">
              <a:rPr lang="sk-SK" smtClean="0"/>
              <a:t>29. 3. 2023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A400-63ED-4B19-92D4-5E4FA179FF0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DBB-E622-4EC8-AB76-F038180162C2}" type="datetimeFigureOut">
              <a:rPr lang="sk-SK" smtClean="0"/>
              <a:t>29. 3. 2023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A400-63ED-4B19-92D4-5E4FA179FF0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DBB-E622-4EC8-AB76-F038180162C2}" type="datetimeFigureOut">
              <a:rPr lang="sk-SK" smtClean="0"/>
              <a:t>29. 3. 2023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A400-63ED-4B19-92D4-5E4FA179FF07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ĺž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DBB-E622-4EC8-AB76-F038180162C2}" type="datetimeFigureOut">
              <a:rPr lang="sk-SK" smtClean="0"/>
              <a:t>29. 3. 2023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Obdĺž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55A400-63ED-4B19-92D4-5E4FA179FF0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DBB-E622-4EC8-AB76-F038180162C2}" type="datetimeFigureOut">
              <a:rPr lang="sk-SK" smtClean="0"/>
              <a:t>29. 3. 2023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A400-63ED-4B19-92D4-5E4FA179FF07}" type="slidenum">
              <a:rPr lang="sk-SK" smtClean="0"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DBB-E622-4EC8-AB76-F038180162C2}" type="datetimeFigureOut">
              <a:rPr lang="sk-SK" smtClean="0"/>
              <a:t>29. 3. 2023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A400-63ED-4B19-92D4-5E4FA179FF07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DBB-E622-4EC8-AB76-F038180162C2}" type="datetimeFigureOut">
              <a:rPr lang="sk-SK" smtClean="0"/>
              <a:t>29. 3. 2023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A400-63ED-4B19-92D4-5E4FA179FF0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DBB-E622-4EC8-AB76-F038180162C2}" type="datetimeFigureOut">
              <a:rPr lang="sk-SK" smtClean="0"/>
              <a:t>29. 3. 2023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A400-63ED-4B19-92D4-5E4FA179FF0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ĺž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DBB-E622-4EC8-AB76-F038180162C2}" type="datetimeFigureOut">
              <a:rPr lang="sk-SK" smtClean="0"/>
              <a:t>29. 3. 2023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A400-63ED-4B19-92D4-5E4FA179FF07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DBB-E622-4EC8-AB76-F038180162C2}" type="datetimeFigureOut">
              <a:rPr lang="sk-SK" smtClean="0"/>
              <a:t>29. 3. 2023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55A400-63ED-4B19-92D4-5E4FA179FF07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ĺž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69FDBB-E622-4EC8-AB76-F038180162C2}" type="datetimeFigureOut">
              <a:rPr lang="sk-SK" smtClean="0"/>
              <a:t>29. 3. 2023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E55A400-63ED-4B19-92D4-5E4FA179FF07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5852" y="3857628"/>
            <a:ext cx="6400800" cy="1600200"/>
          </a:xfrm>
        </p:spPr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Všetky verše sú uvedené v ekumenickom preklade Biblie. Je ich spolu 14, ale je na vás, koľko z nich použijete.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Nájdi biblický verš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latin typeface="Arial" pitchFamily="34" charset="0"/>
                <a:cs typeface="Arial" pitchFamily="34" charset="0"/>
              </a:rPr>
              <a:t>Verš č. 9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357290" y="2285992"/>
            <a:ext cx="6858048" cy="20717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Keď jedli, vzal chlieb a dobrorečil,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lámal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ho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dával im so slovami: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Vezmite, toto je moje telo.“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>
          <a:xfrm>
            <a:off x="1500166" y="4643446"/>
            <a:ext cx="6858048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sk-SK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Marek 14:22</a:t>
            </a:r>
            <a:endParaRPr kumimoji="0" lang="sk-SK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latin typeface="Arial" pitchFamily="34" charset="0"/>
                <a:cs typeface="Arial" pitchFamily="34" charset="0"/>
              </a:rPr>
              <a:t>Verš č. 10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357290" y="2285992"/>
            <a:ext cx="6858048" cy="20717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Jeho zradca im dal znamenie: „Koho pobozkám, to je on. Toho chyťte!“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>
          <a:xfrm>
            <a:off x="1500166" y="4643446"/>
            <a:ext cx="6858048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sk-SK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Matúš</a:t>
            </a:r>
            <a:r>
              <a:rPr kumimoji="0" lang="sk-SK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26:48</a:t>
            </a:r>
            <a:endParaRPr kumimoji="0" lang="sk-SK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latin typeface="Arial" pitchFamily="34" charset="0"/>
                <a:cs typeface="Arial" pitchFamily="34" charset="0"/>
              </a:rPr>
              <a:t>Verš č. 11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357290" y="2285992"/>
            <a:ext cx="6858048" cy="20717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Keď Ježiš okúsil ocot, povedal: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Je dokonané!“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Naklonil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hlavu a odovzdal ducha.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>
          <a:xfrm>
            <a:off x="1500166" y="4643446"/>
            <a:ext cx="6858048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sk-SK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Ján 19:30</a:t>
            </a:r>
            <a:endParaRPr kumimoji="0" lang="sk-SK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latin typeface="Arial" pitchFamily="34" charset="0"/>
                <a:cs typeface="Arial" pitchFamily="34" charset="0"/>
              </a:rPr>
              <a:t>Verš č. 12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357290" y="2285992"/>
            <a:ext cx="6858048" cy="20717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Pilát im povedal: „Máte stráž,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choďte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a strážte ho, ako viete.“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>
          <a:xfrm>
            <a:off x="1500166" y="4643446"/>
            <a:ext cx="6858048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sk-SK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Matúš 27:65</a:t>
            </a:r>
            <a:endParaRPr kumimoji="0" lang="sk-SK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latin typeface="Arial" pitchFamily="34" charset="0"/>
                <a:cs typeface="Arial" pitchFamily="34" charset="0"/>
              </a:rPr>
              <a:t>Verš č. 13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357290" y="2285992"/>
            <a:ext cx="6858048" cy="20717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V ten istý deň dvaja z nich išli do dediny zvanej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Emauzy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ktorá bola od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Jeruzalema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vzdialená na šesťdesiat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stadií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. 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rozprávali sa navzájom o všetkom, čo sa udialo.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>
          <a:xfrm>
            <a:off x="1500166" y="4643446"/>
            <a:ext cx="6858048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sk-SK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Lukáš 24:13-14</a:t>
            </a:r>
            <a:endParaRPr kumimoji="0" lang="sk-SK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latin typeface="Arial" pitchFamily="34" charset="0"/>
                <a:cs typeface="Arial" pitchFamily="34" charset="0"/>
              </a:rPr>
              <a:t>Verš č. 14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357290" y="2285992"/>
            <a:ext cx="6858048" cy="20717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Ježiš im povedal: „Poďte sa najesť!“ </a:t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A ani jeden z učeníkov sa neodvážil </a:t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opýtať sa ho: „Kto si ty?“, </a:t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lebo všetci vedeli, že je to Pán.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>
          <a:xfrm>
            <a:off x="1500166" y="4643446"/>
            <a:ext cx="6858048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sk-SK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Ján 21:12</a:t>
            </a:r>
            <a:endParaRPr kumimoji="0" lang="sk-SK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latin typeface="Arial" pitchFamily="34" charset="0"/>
                <a:cs typeface="Arial" pitchFamily="34" charset="0"/>
              </a:rPr>
              <a:t>Verš č. 1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357290" y="2285992"/>
            <a:ext cx="6858048" cy="1838324"/>
          </a:xfrm>
        </p:spPr>
        <p:txBody>
          <a:bodyPr/>
          <a:lstStyle/>
          <a:p>
            <a:pPr algn="ctr"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Lebo ako neposlušnosťou jedného človeka sa mnohí stali hriešnikmi, </a:t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tak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aj poslušnosťou jedného </a:t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sa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mnohí stanú spravodlivými.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>
          <a:xfrm>
            <a:off x="1500166" y="4643446"/>
            <a:ext cx="6858048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sk-SK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Rímskym 5:19</a:t>
            </a:r>
            <a:endParaRPr kumimoji="0" lang="sk-SK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latin typeface="Arial" pitchFamily="34" charset="0"/>
                <a:cs typeface="Arial" pitchFamily="34" charset="0"/>
              </a:rPr>
              <a:t>Verš č. 2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357290" y="2285992"/>
            <a:ext cx="6858048" cy="1838324"/>
          </a:xfrm>
        </p:spPr>
        <p:txBody>
          <a:bodyPr/>
          <a:lstStyle/>
          <a:p>
            <a:pPr algn="ctr"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Lebo mzdou hriechu je smrť a darom Božej milosti je večný život v Ježišovi Kristovi, našom Pánovi.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>
          <a:xfrm>
            <a:off x="1500166" y="4643446"/>
            <a:ext cx="6858048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sk-SK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Rímskym 6:23</a:t>
            </a:r>
            <a:endParaRPr kumimoji="0" lang="sk-SK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latin typeface="Arial" pitchFamily="34" charset="0"/>
                <a:cs typeface="Arial" pitchFamily="34" charset="0"/>
              </a:rPr>
              <a:t>Verš č. 3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357290" y="2285992"/>
            <a:ext cx="6858048" cy="1838324"/>
          </a:xfrm>
        </p:spPr>
        <p:txBody>
          <a:bodyPr/>
          <a:lstStyle/>
          <a:p>
            <a:pPr algn="ctr"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Boh povedal: „Vezmi svojho jediného syna Izáka, ktorého miluješ, odíď do kraja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Morija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a obetuj ho tam ako spaľovanú obetu </a:t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vrchu, o ktorom ti poviem.“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>
          <a:xfrm>
            <a:off x="1500166" y="4643446"/>
            <a:ext cx="6858048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sk-SK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Genezis</a:t>
            </a:r>
            <a:r>
              <a:rPr kumimoji="0" lang="sk-SK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22:2</a:t>
            </a:r>
            <a:endParaRPr kumimoji="0" lang="sk-SK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latin typeface="Arial" pitchFamily="34" charset="0"/>
                <a:cs typeface="Arial" pitchFamily="34" charset="0"/>
              </a:rPr>
              <a:t>Verš č. 4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357290" y="2285992"/>
            <a:ext cx="6858048" cy="1838324"/>
          </a:xfrm>
        </p:spPr>
        <p:txBody>
          <a:bodyPr/>
          <a:lstStyle/>
          <a:p>
            <a:pPr algn="ctr"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Mojžiš zavolal všetkých starších Izraela a povedal im: „Choďte, obstarajte si zviera zo stáda podľa svojich rodov a zarežte ho ako veľkonočného baránka.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>
          <a:xfrm>
            <a:off x="1500166" y="4643446"/>
            <a:ext cx="6858048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sk-SK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Exodus</a:t>
            </a:r>
            <a:r>
              <a:rPr kumimoji="0" lang="sk-SK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12:21</a:t>
            </a:r>
            <a:endParaRPr kumimoji="0" lang="sk-SK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latin typeface="Arial" pitchFamily="34" charset="0"/>
                <a:cs typeface="Arial" pitchFamily="34" charset="0"/>
              </a:rPr>
              <a:t>Verš č. 5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357290" y="2285992"/>
            <a:ext cx="6858048" cy="1838324"/>
          </a:xfrm>
        </p:spPr>
        <p:txBody>
          <a:bodyPr/>
          <a:lstStyle/>
          <a:p>
            <a:pPr algn="ctr"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On však bol prebodnutý za naše hriechy, zdrvený za naše neprávosti. Trest, ktorý nám priniesol pokoj, spočinul na ňom a pre jeho rany sa nám dostalo uzdravenie.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>
          <a:xfrm>
            <a:off x="1500166" y="4643446"/>
            <a:ext cx="6858048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sk-SK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Izaiáš 53:5</a:t>
            </a:r>
            <a:endParaRPr kumimoji="0" lang="sk-SK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latin typeface="Arial" pitchFamily="34" charset="0"/>
                <a:cs typeface="Arial" pitchFamily="34" charset="0"/>
              </a:rPr>
              <a:t>Verš č. 6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357290" y="2285992"/>
            <a:ext cx="6858048" cy="1838324"/>
          </a:xfrm>
        </p:spPr>
        <p:txBody>
          <a:bodyPr/>
          <a:lstStyle/>
          <a:p>
            <a:pPr algn="ctr"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Ježiš sa obrátil k ženám a povedal: „Dcéry jeruzalemské, neplačte nado mnou, ale radšej plačte samy nad sebou a nad svojimi deťmi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>
          <a:xfrm>
            <a:off x="1500166" y="4643446"/>
            <a:ext cx="6858048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sk-SK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Lukáš 23:28</a:t>
            </a:r>
            <a:endParaRPr kumimoji="0" lang="sk-SK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latin typeface="Arial" pitchFamily="34" charset="0"/>
                <a:cs typeface="Arial" pitchFamily="34" charset="0"/>
              </a:rPr>
              <a:t>Verš č. 7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357290" y="2285992"/>
            <a:ext cx="6858048" cy="207170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Odvtedy začal Ježiš vysvetľovať svojim učeníkom, že musí ísť do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Jeruzalema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a mnoho trpieť od starších, veľkňazov a zákonníkov, bude zabitý a na tretí deň vzkriesený. 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Peter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ho vzal bokom a začal mu dohovárať: „Nech ti je Boh milostivý, Pane! To sa ti nesmie stať!“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>
          <a:xfrm>
            <a:off x="1500166" y="4643446"/>
            <a:ext cx="6858048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sk-SK" sz="2600" dirty="0" smtClean="0">
                <a:latin typeface="Arial" pitchFamily="34" charset="0"/>
                <a:cs typeface="Arial" pitchFamily="34" charset="0"/>
              </a:rPr>
              <a:t>Matúš 16:21-22</a:t>
            </a:r>
            <a:endParaRPr kumimoji="0" lang="sk-SK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latin typeface="Arial" pitchFamily="34" charset="0"/>
                <a:cs typeface="Arial" pitchFamily="34" charset="0"/>
              </a:rPr>
              <a:t>Verš č. 8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357290" y="2285992"/>
            <a:ext cx="6858048" cy="207170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 Ale jeden z nich,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Kajfáš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ktorý bol v tom roku veľkňazom, im povedal: „Vy nič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neviete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ani nechápete, že je pre vás lepšie, aby zomrel jeden človek za ľud a aby nezahynul celý národ.“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>
          <a:xfrm>
            <a:off x="1500166" y="4643446"/>
            <a:ext cx="6858048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sk-SK" sz="2600" dirty="0" smtClean="0">
                <a:latin typeface="Arial" pitchFamily="34" charset="0"/>
                <a:cs typeface="Arial" pitchFamily="34" charset="0"/>
              </a:rPr>
              <a:t>Ján 11:49-50</a:t>
            </a:r>
            <a:endParaRPr kumimoji="0" lang="sk-SK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jetok">
  <a:themeElements>
    <a:clrScheme name="Občiansky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ajetok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ajetok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146</TotalTime>
  <Words>350</Words>
  <Application>Microsoft Office PowerPoint</Application>
  <PresentationFormat>Prezentácia na obrazovke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Majetok</vt:lpstr>
      <vt:lpstr>Nájdi biblický verš</vt:lpstr>
      <vt:lpstr>Verš č. 1</vt:lpstr>
      <vt:lpstr>Verš č. 2</vt:lpstr>
      <vt:lpstr>Verš č. 3</vt:lpstr>
      <vt:lpstr>Verš č. 4</vt:lpstr>
      <vt:lpstr>Verš č. 5</vt:lpstr>
      <vt:lpstr>Verš č. 6</vt:lpstr>
      <vt:lpstr>Verš č. 7</vt:lpstr>
      <vt:lpstr>Verš č. 8</vt:lpstr>
      <vt:lpstr>Verš č. 9</vt:lpstr>
      <vt:lpstr>Verš č. 10</vt:lpstr>
      <vt:lpstr>Verš č. 11</vt:lpstr>
      <vt:lpstr>Verš č. 12</vt:lpstr>
      <vt:lpstr>Verš č. 13</vt:lpstr>
      <vt:lpstr>Verš č.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Nájdi biblický verš</dc:title>
  <dc:creator>Acer</dc:creator>
  <cp:lastModifiedBy>Acer</cp:lastModifiedBy>
  <cp:revision>11</cp:revision>
  <dcterms:created xsi:type="dcterms:W3CDTF">2023-03-29T10:06:08Z</dcterms:created>
  <dcterms:modified xsi:type="dcterms:W3CDTF">2023-03-29T12:32:10Z</dcterms:modified>
</cp:coreProperties>
</file>