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TT Phobos Inline" charset="1" panose="02000503020000020004"/>
      <p:regular r:id="rId10"/>
    </p:embeddedFont>
    <p:embeddedFont>
      <p:font typeface="TT Phobos" charset="1" panose="02000503050000020004"/>
      <p:regular r:id="rId11"/>
    </p:embeddedFont>
    <p:embeddedFont>
      <p:font typeface="TT Phobos Bold" charset="1" panose="02000803060000020004"/>
      <p:regular r:id="rId12"/>
    </p:embeddedFont>
    <p:embeddedFont>
      <p:font typeface="TT Phobos Italics" charset="1" panose="02000503080000090004"/>
      <p:regular r:id="rId13"/>
    </p:embeddedFont>
    <p:embeddedFont>
      <p:font typeface="TT Phobos Bold Italics" charset="1" panose="0200080306000009000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23" Target="slides/slide9.xml" Type="http://schemas.openxmlformats.org/officeDocument/2006/relationships/slide"/><Relationship Id="rId24" Target="slides/slide10.xml" Type="http://schemas.openxmlformats.org/officeDocument/2006/relationships/slide"/><Relationship Id="rId25" Target="slides/slide11.xml" Type="http://schemas.openxmlformats.org/officeDocument/2006/relationships/slide"/><Relationship Id="rId26" Target="slides/slide12.xml" Type="http://schemas.openxmlformats.org/officeDocument/2006/relationships/slide"/><Relationship Id="rId27" Target="slides/slide13.xml" Type="http://schemas.openxmlformats.org/officeDocument/2006/relationships/slide"/><Relationship Id="rId28" Target="slides/slide14.xml" Type="http://schemas.openxmlformats.org/officeDocument/2006/relationships/slide"/><Relationship Id="rId29" Target="slides/slide15.xml" Type="http://schemas.openxmlformats.org/officeDocument/2006/relationships/slide"/><Relationship Id="rId3" Target="viewProps.xml" Type="http://schemas.openxmlformats.org/officeDocument/2006/relationships/viewProps"/><Relationship Id="rId30" Target="slides/slide16.xml" Type="http://schemas.openxmlformats.org/officeDocument/2006/relationships/slide"/><Relationship Id="rId31" Target="slides/slide17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28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https://www.pantarhei.sk/186313-vojna-a-mier-i-1-a-2-zvazok-lev-nikolajevic-tolstoj" TargetMode="External" Type="http://schemas.openxmlformats.org/officeDocument/2006/relationships/hyperlink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gif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gif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gif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28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gif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gif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gif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C383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9122920" y="1351365"/>
            <a:ext cx="8667738" cy="7584271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49780" y="3193590"/>
            <a:ext cx="8368263" cy="5626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660"/>
              </a:lnSpc>
            </a:pPr>
            <a:r>
              <a:rPr lang="en-US" sz="13449">
                <a:solidFill>
                  <a:srgbClr val="FDF6C2"/>
                </a:solidFill>
                <a:latin typeface="TT Phobos Inline"/>
              </a:rPr>
              <a:t>KNIŽNÝ</a:t>
            </a:r>
          </a:p>
          <a:p>
            <a:pPr algn="ctr">
              <a:lnSpc>
                <a:spcPts val="14660"/>
              </a:lnSpc>
            </a:pPr>
            <a:r>
              <a:rPr lang="en-US" sz="13449">
                <a:solidFill>
                  <a:srgbClr val="FDF6C2"/>
                </a:solidFill>
                <a:latin typeface="TT Phobos Inline"/>
              </a:rPr>
              <a:t>EMOJI</a:t>
            </a:r>
          </a:p>
          <a:p>
            <a:pPr algn="ctr">
              <a:lnSpc>
                <a:spcPts val="14660"/>
              </a:lnSpc>
            </a:pPr>
            <a:r>
              <a:rPr lang="en-US" sz="13449">
                <a:solidFill>
                  <a:srgbClr val="FDF6C2"/>
                </a:solidFill>
                <a:latin typeface="TT Phobos Inline"/>
              </a:rPr>
              <a:t>KVÍZ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640858" y="923925"/>
            <a:ext cx="5186107" cy="13894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71"/>
              </a:lnSpc>
            </a:pPr>
            <a:r>
              <a:rPr lang="en-US" sz="5122">
                <a:solidFill>
                  <a:srgbClr val="FDF6C2"/>
                </a:solidFill>
                <a:latin typeface="TT Phobos Bold"/>
              </a:rPr>
              <a:t>MLÁDEŽNÍCKY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D2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056860" y="-2051884"/>
            <a:ext cx="7630957" cy="398197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235675" y="7607579"/>
            <a:ext cx="7052325" cy="442373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520451" y="315876"/>
            <a:ext cx="5535099" cy="347201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291530" y="6460077"/>
            <a:ext cx="5535099" cy="3472017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531433" y="3805524"/>
            <a:ext cx="15225135" cy="3133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49"/>
              </a:lnSpc>
            </a:pPr>
            <a:r>
              <a:rPr lang="en-US" sz="13822">
                <a:solidFill>
                  <a:srgbClr val="2B4743"/>
                </a:solidFill>
                <a:latin typeface="TT Phobos Inline"/>
              </a:rPr>
              <a:t>SPRÁVNE ODPOVEDE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C383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643835">
            <a:off x="11459500" y="7301993"/>
            <a:ext cx="7641018" cy="436232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580279">
            <a:off x="-1678573" y="-2313410"/>
            <a:ext cx="6237136" cy="4626821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3007991" y="2705460"/>
            <a:ext cx="12272019" cy="5276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86"/>
              </a:lnSpc>
            </a:pPr>
            <a:r>
              <a:rPr lang="en-US" sz="11983">
                <a:solidFill>
                  <a:srgbClr val="F7D2DB"/>
                </a:solidFill>
                <a:latin typeface="TT Phobos Inline"/>
              </a:rPr>
              <a:t>Vojna a mier</a:t>
            </a:r>
          </a:p>
          <a:p>
            <a:pPr algn="ctr">
              <a:lnSpc>
                <a:spcPts val="10186"/>
              </a:lnSpc>
            </a:pPr>
          </a:p>
          <a:p>
            <a:pPr algn="ctr">
              <a:lnSpc>
                <a:spcPts val="10186"/>
              </a:lnSpc>
            </a:pPr>
            <a:r>
              <a:rPr lang="en-US" sz="11983">
                <a:solidFill>
                  <a:srgbClr val="F7D2DB"/>
                </a:solidFill>
                <a:latin typeface="TT Phobos Inline"/>
                <a:hlinkClick r:id="rId6" tooltip="https://www.pantarhei.sk/186313-vojna-a-mier-i-1-a-2-zvazok-lev-nikolajevic-tolstoj"/>
              </a:rPr>
              <a:t>Lev Nikolajevič Tolstoj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DE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-491237">
            <a:off x="9939114" y="5442706"/>
            <a:ext cx="10681792" cy="8385206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007991" y="1428750"/>
            <a:ext cx="12272019" cy="6562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86"/>
              </a:lnSpc>
            </a:pPr>
            <a:r>
              <a:rPr lang="en-US" sz="11983">
                <a:solidFill>
                  <a:srgbClr val="2B4743"/>
                </a:solidFill>
                <a:latin typeface="TT Phobos Inline"/>
              </a:rPr>
              <a:t>Stopárov sprievodca galaxiou</a:t>
            </a:r>
          </a:p>
          <a:p>
            <a:pPr algn="ctr">
              <a:lnSpc>
                <a:spcPts val="10186"/>
              </a:lnSpc>
            </a:pPr>
          </a:p>
          <a:p>
            <a:pPr algn="ctr">
              <a:lnSpc>
                <a:spcPts val="10186"/>
              </a:lnSpc>
            </a:pPr>
            <a:r>
              <a:rPr lang="en-US" sz="11983">
                <a:solidFill>
                  <a:srgbClr val="2B4743"/>
                </a:solidFill>
                <a:latin typeface="TT Phobos Inline"/>
              </a:rPr>
              <a:t>Douglas Adams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D2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596123" y="5395053"/>
            <a:ext cx="13095754" cy="7726495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503995" y="3348398"/>
            <a:ext cx="15280009" cy="3990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86"/>
              </a:lnSpc>
            </a:pPr>
            <a:r>
              <a:rPr lang="en-US" sz="11983">
                <a:solidFill>
                  <a:srgbClr val="8C3839"/>
                </a:solidFill>
                <a:latin typeface="TT Phobos Inline"/>
              </a:rPr>
              <a:t>Zvieracia farma</a:t>
            </a:r>
          </a:p>
          <a:p>
            <a:pPr algn="ctr">
              <a:lnSpc>
                <a:spcPts val="10186"/>
              </a:lnSpc>
            </a:pPr>
          </a:p>
          <a:p>
            <a:pPr algn="ctr">
              <a:lnSpc>
                <a:spcPts val="10186"/>
              </a:lnSpc>
            </a:pPr>
            <a:r>
              <a:rPr lang="en-US" sz="11983">
                <a:solidFill>
                  <a:srgbClr val="8C3839"/>
                </a:solidFill>
                <a:latin typeface="TT Phobos Inline"/>
              </a:rPr>
              <a:t>George Orwell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C383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136722" y="6443317"/>
            <a:ext cx="6731481" cy="562996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214956">
            <a:off x="13191870" y="-1905336"/>
            <a:ext cx="6762689" cy="5350977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2018345" y="2705460"/>
            <a:ext cx="14251309" cy="5276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86"/>
              </a:lnSpc>
            </a:pPr>
            <a:r>
              <a:rPr lang="en-US" sz="11983">
                <a:solidFill>
                  <a:srgbClr val="F5E9B9"/>
                </a:solidFill>
                <a:latin typeface="TT Phobos Inline"/>
              </a:rPr>
              <a:t>Vražda v Orient exprese</a:t>
            </a:r>
          </a:p>
          <a:p>
            <a:pPr algn="ctr">
              <a:lnSpc>
                <a:spcPts val="10186"/>
              </a:lnSpc>
            </a:pPr>
          </a:p>
          <a:p>
            <a:pPr algn="ctr">
              <a:lnSpc>
                <a:spcPts val="10186"/>
              </a:lnSpc>
            </a:pPr>
            <a:r>
              <a:rPr lang="en-US" sz="11983">
                <a:solidFill>
                  <a:srgbClr val="F5E9B9"/>
                </a:solidFill>
                <a:latin typeface="TT Phobos Inline"/>
              </a:rPr>
              <a:t>Agatha Christie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DE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9144000" y="4837261"/>
            <a:ext cx="10021047" cy="8452868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007991" y="2705460"/>
            <a:ext cx="12272019" cy="5276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86"/>
              </a:lnSpc>
            </a:pPr>
            <a:r>
              <a:rPr lang="en-US" sz="11983">
                <a:solidFill>
                  <a:srgbClr val="2B4743"/>
                </a:solidFill>
                <a:latin typeface="TT Phobos Inline"/>
              </a:rPr>
              <a:t>Hra o tróny</a:t>
            </a:r>
          </a:p>
          <a:p>
            <a:pPr algn="ctr">
              <a:lnSpc>
                <a:spcPts val="10186"/>
              </a:lnSpc>
            </a:pPr>
          </a:p>
          <a:p>
            <a:pPr algn="ctr">
              <a:lnSpc>
                <a:spcPts val="10186"/>
              </a:lnSpc>
            </a:pPr>
            <a:r>
              <a:rPr lang="en-US" sz="11983">
                <a:solidFill>
                  <a:srgbClr val="2B4743"/>
                </a:solidFill>
                <a:latin typeface="TT Phobos Inline"/>
              </a:rPr>
              <a:t>George R. R. Martin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D2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91141">
            <a:off x="11426551" y="5617931"/>
            <a:ext cx="8106279" cy="591021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94222">
            <a:off x="-1343846" y="-1442060"/>
            <a:ext cx="4745093" cy="6492043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3007991" y="2705460"/>
            <a:ext cx="12272019" cy="5276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86"/>
              </a:lnSpc>
            </a:pPr>
            <a:r>
              <a:rPr lang="en-US" sz="11983">
                <a:solidFill>
                  <a:srgbClr val="15302D"/>
                </a:solidFill>
                <a:latin typeface="TT Phobos Inline"/>
              </a:rPr>
              <a:t>Lev, šatník a čarodejnica</a:t>
            </a:r>
          </a:p>
          <a:p>
            <a:pPr algn="ctr">
              <a:lnSpc>
                <a:spcPts val="10186"/>
              </a:lnSpc>
            </a:pPr>
          </a:p>
          <a:p>
            <a:pPr algn="ctr">
              <a:lnSpc>
                <a:spcPts val="10186"/>
              </a:lnSpc>
            </a:pPr>
            <a:r>
              <a:rPr lang="en-US" sz="11983">
                <a:solidFill>
                  <a:srgbClr val="15302D"/>
                </a:solidFill>
                <a:latin typeface="TT Phobos Inline"/>
              </a:rPr>
              <a:t>C. S. Lewis 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D2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056860" y="-2051884"/>
            <a:ext cx="7630957" cy="398197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235675" y="7607579"/>
            <a:ext cx="7052325" cy="442373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520451" y="315876"/>
            <a:ext cx="5535099" cy="347201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291530" y="6460077"/>
            <a:ext cx="5535099" cy="3472017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531433" y="3805524"/>
            <a:ext cx="15225135" cy="3133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49"/>
              </a:lnSpc>
            </a:pPr>
            <a:r>
              <a:rPr lang="en-US" sz="13822">
                <a:solidFill>
                  <a:srgbClr val="2B4743"/>
                </a:solidFill>
                <a:latin typeface="TT Phobos Inline"/>
              </a:rPr>
              <a:t>KOĽKO BODOV STE ZÍSKALI?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C383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4266984" y="2907543"/>
            <a:ext cx="7576936" cy="3953783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160020" y="-1576501"/>
            <a:ext cx="6607381" cy="418067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801435" y="8196665"/>
            <a:ext cx="6607381" cy="418067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557107" y="5219437"/>
            <a:ext cx="5118375" cy="4038863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783777" y="3259625"/>
            <a:ext cx="14720447" cy="30552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32"/>
              </a:lnSpc>
            </a:pPr>
            <a:r>
              <a:rPr lang="en-US" sz="13449">
                <a:solidFill>
                  <a:srgbClr val="FDF6C2"/>
                </a:solidFill>
                <a:latin typeface="TT Phobos Inline"/>
              </a:rPr>
              <a:t>NIEKOĽKO</a:t>
            </a:r>
          </a:p>
          <a:p>
            <a:pPr algn="ctr">
              <a:lnSpc>
                <a:spcPts val="11432"/>
              </a:lnSpc>
            </a:pPr>
            <a:r>
              <a:rPr lang="en-US" sz="13449">
                <a:solidFill>
                  <a:srgbClr val="FDF6C2"/>
                </a:solidFill>
                <a:latin typeface="TT Phobos Inline"/>
              </a:rPr>
              <a:t>PRAVIDIEL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066844" y="6238420"/>
            <a:ext cx="12154312" cy="622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1"/>
              </a:lnSpc>
            </a:pPr>
            <a:r>
              <a:rPr lang="en-US" sz="3400" spc="3">
                <a:solidFill>
                  <a:srgbClr val="FDF6C2"/>
                </a:solidFill>
                <a:latin typeface="TT Phobos"/>
              </a:rPr>
              <a:t>predtým, než začneme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DE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30664" y="851174"/>
            <a:ext cx="5914378" cy="3160322"/>
            <a:chOff x="0" y="0"/>
            <a:chExt cx="7885838" cy="421376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809990" y="409575"/>
              <a:ext cx="6265857" cy="21049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539"/>
                </a:lnSpc>
              </a:pPr>
              <a:r>
                <a:rPr lang="en-US" sz="12399">
                  <a:solidFill>
                    <a:srgbClr val="15302D"/>
                  </a:solidFill>
                  <a:latin typeface="TT Phobos Inline"/>
                </a:rPr>
                <a:t>NO. 1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825918"/>
              <a:ext cx="7885838" cy="13878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01"/>
                </a:lnSpc>
              </a:pPr>
              <a:r>
                <a:rPr lang="en-US" sz="2867" spc="2">
                  <a:solidFill>
                    <a:srgbClr val="8C3839"/>
                  </a:solidFill>
                  <a:latin typeface="TT Phobos"/>
                </a:rPr>
                <a:t>Zapíšte si svoju odpoveď do mobilu alebo na papier.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442958" y="3188499"/>
            <a:ext cx="5914378" cy="3703247"/>
            <a:chOff x="0" y="0"/>
            <a:chExt cx="7885838" cy="4937662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809990" y="409575"/>
              <a:ext cx="6265857" cy="21049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539"/>
                </a:lnSpc>
              </a:pPr>
              <a:r>
                <a:rPr lang="en-US" sz="12399">
                  <a:solidFill>
                    <a:srgbClr val="15302D"/>
                  </a:solidFill>
                  <a:latin typeface="TT Phobos Inline"/>
                </a:rPr>
                <a:t>NO. 2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825918"/>
              <a:ext cx="7885838" cy="21117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01"/>
                </a:lnSpc>
              </a:pPr>
              <a:r>
                <a:rPr lang="en-US" sz="2867" spc="2">
                  <a:solidFill>
                    <a:srgbClr val="8C3839"/>
                  </a:solidFill>
                  <a:latin typeface="TT Phobos"/>
                </a:rPr>
                <a:t>Nezabudnite zapísať názov knihy a autora (za každú časť môžeš získať 1 bod). 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930664" y="6841261"/>
            <a:ext cx="5914378" cy="3160322"/>
            <a:chOff x="0" y="0"/>
            <a:chExt cx="7885838" cy="4213762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809990" y="409575"/>
              <a:ext cx="6265857" cy="21049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539"/>
                </a:lnSpc>
              </a:pPr>
              <a:r>
                <a:rPr lang="en-US" sz="12399">
                  <a:solidFill>
                    <a:srgbClr val="15302D"/>
                  </a:solidFill>
                  <a:latin typeface="TT Phobos Inline"/>
                </a:rPr>
                <a:t>NO. 3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2825918"/>
              <a:ext cx="7885838" cy="13878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01"/>
                </a:lnSpc>
              </a:pPr>
              <a:r>
                <a:rPr lang="en-US" sz="2867" spc="2">
                  <a:solidFill>
                    <a:srgbClr val="8C3839"/>
                  </a:solidFill>
                  <a:latin typeface="TT Phobos"/>
                </a:rPr>
                <a:t>Nekrič, aby ostatné tímy nepočuli vaše odpovede! </a:t>
              </a:r>
            </a:p>
          </p:txBody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018310" y="828342"/>
            <a:ext cx="2763674" cy="1577807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692222" y="4640734"/>
            <a:ext cx="2763674" cy="1577807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018310" y="7683870"/>
            <a:ext cx="2763674" cy="15778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C383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643835">
            <a:off x="11459500" y="7301993"/>
            <a:ext cx="7641018" cy="436232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580279">
            <a:off x="-1678573" y="-2313410"/>
            <a:ext cx="6237136" cy="4626821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3007991" y="4298949"/>
            <a:ext cx="12272019" cy="2365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000"/>
              </a:lnSpc>
            </a:pPr>
            <a:r>
              <a:rPr lang="en-US" sz="20000">
                <a:solidFill>
                  <a:srgbClr val="F7D2DB"/>
                </a:solidFill>
                <a:ea typeface="TT Phobos Inline"/>
              </a:rPr>
              <a:t>⚔️🕊️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DE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07991" y="3880293"/>
            <a:ext cx="12272019" cy="2365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000"/>
              </a:lnSpc>
            </a:pPr>
            <a:r>
              <a:rPr lang="en-US" sz="20000">
                <a:solidFill>
                  <a:srgbClr val="2B4743"/>
                </a:solidFill>
                <a:ea typeface="TT Phobos Inline"/>
              </a:rPr>
              <a:t>👍 📕 🌌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-491237">
            <a:off x="9939114" y="5442706"/>
            <a:ext cx="10681792" cy="83852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D2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03995" y="2782568"/>
            <a:ext cx="15280009" cy="2360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15"/>
              </a:lnSpc>
            </a:pPr>
            <a:r>
              <a:rPr lang="en-US" sz="19900">
                <a:solidFill>
                  <a:srgbClr val="8C3839"/>
                </a:solidFill>
                <a:ea typeface="TT Phobos Inline"/>
              </a:rPr>
              <a:t>🐖 🐎 🐕 🌾 🏡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596123" y="5395053"/>
            <a:ext cx="13095754" cy="77264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C383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136722" y="6443317"/>
            <a:ext cx="6731481" cy="562996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214956">
            <a:off x="13191870" y="-1905336"/>
            <a:ext cx="6762689" cy="5350977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2018345" y="4298949"/>
            <a:ext cx="14251309" cy="2365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000"/>
              </a:lnSpc>
            </a:pPr>
            <a:r>
              <a:rPr lang="en-US" sz="20000">
                <a:solidFill>
                  <a:srgbClr val="F5E9B9"/>
                </a:solidFill>
                <a:ea typeface="TT Phobos Inline"/>
              </a:rPr>
              <a:t>🔪 🚂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DE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9144000" y="4837261"/>
            <a:ext cx="10021047" cy="8452868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007991" y="3992711"/>
            <a:ext cx="12272019" cy="2365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000"/>
              </a:lnSpc>
            </a:pPr>
            <a:r>
              <a:rPr lang="en-US" sz="20000">
                <a:solidFill>
                  <a:srgbClr val="2B4743"/>
                </a:solidFill>
                <a:ea typeface="TT Phobos Inline"/>
              </a:rPr>
              <a:t>🏰 🪑 👑 🐉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D2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91141">
            <a:off x="11426551" y="5617931"/>
            <a:ext cx="8106279" cy="591021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94222">
            <a:off x="-1343846" y="-1442060"/>
            <a:ext cx="4745093" cy="6492043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3007991" y="4298949"/>
            <a:ext cx="12272019" cy="2365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000"/>
              </a:lnSpc>
            </a:pPr>
            <a:r>
              <a:rPr lang="en-US" sz="20000">
                <a:solidFill>
                  <a:srgbClr val="15302D"/>
                </a:solidFill>
                <a:ea typeface="TT Phobos Inline"/>
              </a:rPr>
              <a:t>🦁🚪🧙‍♀️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DAFXwKCPwUY</dc:identifier>
  <dcterms:modified xsi:type="dcterms:W3CDTF">2011-08-01T06:04:30Z</dcterms:modified>
  <cp:revision>1</cp:revision>
  <dc:title>Knižný emoji kvíz</dc:title>
</cp:coreProperties>
</file>