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luma" charset="1" panose="00000000000000000000"/>
      <p:regular r:id="rId10"/>
    </p:embeddedFont>
    <p:embeddedFont>
      <p:font typeface="Pluma Bold" charset="1" panose="00000000000000000000"/>
      <p:regular r:id="rId11"/>
    </p:embeddedFont>
    <p:embeddedFont>
      <p:font typeface="The Seasons" charset="1" panose="00000000000000000000"/>
      <p:regular r:id="rId12"/>
    </p:embeddedFont>
    <p:embeddedFont>
      <p:font typeface="The Seasons Bold" charset="1" panose="00000000000000000000"/>
      <p:regular r:id="rId13"/>
    </p:embeddedFont>
    <p:embeddedFont>
      <p:font typeface="The Seasons Italics" charset="1" panose="00000000000000000000"/>
      <p:regular r:id="rId14"/>
    </p:embeddedFont>
    <p:embeddedFont>
      <p:font typeface="The Seasons Bold Italics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64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62403"/>
          <a:stretch>
            <a:fillRect/>
          </a:stretch>
        </p:blipFill>
        <p:spPr>
          <a:xfrm flipH="false" flipV="false" rot="0">
            <a:off x="-1340799" y="6446226"/>
            <a:ext cx="20969599" cy="47733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917756" y="-523443"/>
            <a:ext cx="6775226" cy="155214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53574" y="-776071"/>
            <a:ext cx="6775226" cy="155214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8752">
            <a:off x="-671913" y="4330316"/>
            <a:ext cx="2639226" cy="336012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50220">
            <a:off x="-1221617" y="5728125"/>
            <a:ext cx="4367285" cy="496282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72092">
            <a:off x="14862371" y="4359393"/>
            <a:ext cx="4307880" cy="413556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41187" y="7445899"/>
            <a:ext cx="2202736" cy="315496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93562" y="7598299"/>
            <a:ext cx="2248079" cy="3937718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679167" y="2703616"/>
            <a:ext cx="12929666" cy="222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7050"/>
              </a:lnSpc>
              <a:spcBef>
                <a:spcPct val="0"/>
              </a:spcBef>
            </a:pPr>
            <a:r>
              <a:rPr lang="en-US" sz="15500">
                <a:solidFill>
                  <a:srgbClr val="EEF2E8"/>
                </a:solidFill>
                <a:latin typeface="Pluma"/>
              </a:rPr>
              <a:t>JONÁŠ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87704" y="4862616"/>
            <a:ext cx="991259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EEF2E8"/>
                </a:solidFill>
                <a:latin typeface="The Seasons Bold"/>
              </a:rPr>
              <a:t>kapitola 2.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8740" y="793728"/>
            <a:ext cx="16590519" cy="8518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032">
                <a:solidFill>
                  <a:srgbClr val="EEF2E8"/>
                </a:solidFill>
                <a:latin typeface="The Seasons Bold"/>
              </a:rPr>
              <a:t>MODLITBA A DRUHÉ POVOLANIE JONÁŠA</a:t>
            </a:r>
          </a:p>
          <a:p>
            <a:pPr algn="l" marL="0" indent="0" lvl="0">
              <a:lnSpc>
                <a:spcPts val="5488"/>
              </a:lnSpc>
            </a:pPr>
            <a:r>
              <a:rPr lang="en-US" sz="3032">
                <a:solidFill>
                  <a:srgbClr val="EEF2E8"/>
                </a:solidFill>
                <a:latin typeface="The Seasons Bold"/>
              </a:rPr>
              <a:t>Potom Hospodin prikázal veľkej rybe, aby Jonáša zhltla. Jonáš bol v bruchu ryby tri dni a tri noci. Jonáš sa z brucha ryby modlil k Hospodinovi, svojmu Bohu. Hovoril: „K Hospodinovi som volal zo svojho súženia a on ma vypočul. Z útrob podsvetia som kričal o pomoc, ty si začul môj hlas. Hodil si ma do hlbiny uprostred šíreho mora, aby ma obkľúčil prúd. Všetky tvoje príboje a vlny sa nado mnou prevalili. Ja som však povedal: ‚Som zahnaný spred tvojich očí. Ako ešte uzriem tvoj svätý chrám?‘ Obklopila ma voda až po hrdlo, obkľúčila ma hlbina, chaluha mi ovinula hlavu. Zostúpil som k základom vrchov, do krajiny, ktorej závory sa za mnou zavreli naveky. Ty si však vytiahol môj život z jamy, Hospodin, Bože môj. Keď vo mne chradla duša, spomenul som si na Hospodina, moja modlitba prišla k tebe, do tvojho svätého chrámu. Tí, čo uctievajú ničotné modly, opúšťajú toho, ktorý je verný. Ja ti však chcem obetovať s hlasným chválospevom a chcem splniť, čo som sľúbil. Spása je u Hospodina.“ Hospodin povedal rybe, aby vyvrátila Jonáša na suchú zem.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702752" y="1100113"/>
            <a:ext cx="8005670" cy="7943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271" indent="-485636" lvl="1">
              <a:lnSpc>
                <a:spcPts val="6748"/>
              </a:lnSpc>
              <a:buFont typeface="Arial"/>
              <a:buChar char="•"/>
            </a:pPr>
            <a:r>
              <a:rPr lang="en-US" sz="4498">
                <a:solidFill>
                  <a:srgbClr val="EEF2E8"/>
                </a:solidFill>
                <a:latin typeface="The Seasons Bold"/>
              </a:rPr>
              <a:t>Čo sa odohráva v tejto kapitole? Kde sa Jonáš nachádza? V akom rozpoložení je? </a:t>
            </a:r>
          </a:p>
          <a:p>
            <a:pPr marL="971271" indent="-485636" lvl="1">
              <a:lnSpc>
                <a:spcPts val="6748"/>
              </a:lnSpc>
              <a:buFont typeface="Arial"/>
              <a:buChar char="•"/>
            </a:pPr>
            <a:r>
              <a:rPr lang="en-US" sz="4498">
                <a:solidFill>
                  <a:srgbClr val="EEF2E8"/>
                </a:solidFill>
                <a:latin typeface="The Seasons Bold"/>
              </a:rPr>
              <a:t>Čo nás táto kapitola učí o Bohu? Nájdi 3 Jeho vlastnosti.</a:t>
            </a:r>
          </a:p>
          <a:p>
            <a:pPr algn="l" marL="971271" indent="-485636" lvl="1">
              <a:lnSpc>
                <a:spcPts val="6748"/>
              </a:lnSpc>
              <a:buFont typeface="Arial"/>
              <a:buChar char="•"/>
            </a:pPr>
            <a:r>
              <a:rPr lang="en-US" sz="4498">
                <a:solidFill>
                  <a:srgbClr val="EEF2E8"/>
                </a:solidFill>
                <a:latin typeface="The Seasons Bold"/>
              </a:rPr>
              <a:t>Ako vidíš v tejto kapitole Božiu milosť?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5555" t="0" r="5555" b="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7999"/>
            </a:blip>
            <a:srcRect l="0" t="21875" r="0" b="2187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894102" y="7139936"/>
            <a:ext cx="14499796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51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894102" y="3114675"/>
            <a:ext cx="14499796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EEF2E8"/>
                </a:solidFill>
                <a:latin typeface="The Seasons"/>
              </a:rPr>
              <a:t>Ako sa snaží Pán Boh získať tvoju pozornosť? </a:t>
            </a:r>
          </a:p>
          <a:p>
            <a:pPr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EEF2E8"/>
                </a:solidFill>
                <a:latin typeface="The Seasons"/>
              </a:rPr>
              <a:t>Nachádzal si sa niekedy v situácii, v ktorej si nevidel východisko? Čo sa ťa cez to Pán Boh snažil naučiť? </a:t>
            </a:r>
          </a:p>
          <a:p>
            <a:pPr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EEF2E8"/>
                </a:solidFill>
                <a:latin typeface="The Seasons"/>
              </a:rPr>
              <a:t>Ľutoval si niekedy svoj nesprávny postoj voči Bohu? Ako to vyzeralo?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DAFSwoTsSM8</dc:identifier>
  <dcterms:modified xsi:type="dcterms:W3CDTF">2011-08-01T06:04:30Z</dcterms:modified>
  <cp:revision>1</cp:revision>
  <dc:title>Jonáš</dc:title>
</cp:coreProperties>
</file>